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89" r:id="rId2"/>
    <p:sldId id="288" r:id="rId3"/>
    <p:sldId id="258" r:id="rId4"/>
    <p:sldId id="259" r:id="rId5"/>
    <p:sldId id="257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64854-D0CE-4FA3-A962-7971959D5139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F910-75FE-4383-AF5B-43F2DE13C2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5067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E8294-FD5B-4C77-AF38-0A0391EB9D69}" type="slidenum">
              <a:rPr lang="en-US"/>
              <a:pPr/>
              <a:t>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8486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51E43-B932-467C-BC5E-0F61BCDFD6E2}" type="slidenum">
              <a:rPr lang="en-US"/>
              <a:pPr/>
              <a:t>18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2917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E5A0E-5FA3-422D-A43D-DA890891B381}" type="slidenum">
              <a:rPr lang="en-US"/>
              <a:pPr/>
              <a:t>19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121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03E516-B47B-4EC0-9438-733ADA68DCF1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0230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42E21-A1EF-4C37-8AE6-BFA8BC7CA66C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5356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7D291-0891-46E6-A6C5-7F041E722190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3629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F0D307-51A6-4EED-B71A-5A7A7DDE32D0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9913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12E56-F735-4CF1-81B1-99433049DDEA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618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DE37F-612D-4814-BB19-30C0CF441780}" type="slidenum">
              <a:rPr lang="en-US"/>
              <a:pPr/>
              <a:t>15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1084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54111-2955-42C7-B3C8-9107DE3ED9B1}" type="slidenum">
              <a:rPr lang="en-US"/>
              <a:pPr/>
              <a:t>16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91990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18DEA-30D6-4391-A647-0674395C5E3D}" type="slidenum">
              <a:rPr lang="en-US"/>
              <a:pPr/>
              <a:t>17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323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3580C6-72FB-4F5C-8E86-6116D0DE744E}" type="datetimeFigureOut">
              <a:rPr lang="en-US" smtClean="0"/>
              <a:pPr/>
              <a:t>20-Apr-20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619FAB-ECA4-4F29-BEAB-92412574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ERP IMPLEMENTATION LIFE CYCLE AND FRAMEWORK</a:t>
            </a:r>
          </a:p>
        </p:txBody>
      </p:sp>
    </p:spTree>
    <p:extLst>
      <p:ext uri="{BB962C8B-B14F-4D97-AF65-F5344CB8AC3E}">
        <p14:creationId xmlns:p14="http://schemas.microsoft.com/office/powerpoint/2010/main" val="3305516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Package must be user friendly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Regular up gradation should available.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Cost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planning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Designs the implementation process.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Resources are identified.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Implementation team is selected and task allocated.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Special arrangement for contegencies.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Gap analysis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Most crucial phase.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Process through which company can create a model of where they are standing now and where they want to go.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Model help the company to cover the functional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Reengineering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Implementation is going to involve a significant change in number of employees and their job responsibilities.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Process become more automated and efficient.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 functional area of ERP implementation</a:t>
            </a:r>
          </a:p>
          <a:p>
            <a:r>
              <a:rPr lang="en-US" dirty="0" smtClean="0"/>
              <a:t>This includes synchronizing existing company practices with the ERP packages rather than changing the source code and customizing it to suit the company</a:t>
            </a:r>
          </a:p>
          <a:p>
            <a:r>
              <a:rPr lang="en-US" dirty="0" smtClean="0"/>
              <a:t>Business processes have to be understood and mapped in such a way that arrived solutions match up with the overall goal of the company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Implementation Team Training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Takes place along with the process of implementation.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</a:t>
            </a:r>
            <a:r>
              <a:rPr lang="en-US" sz="2800" smtClean="0"/>
              <a:t>Company trains its employees to implement and later, run the system.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Employee become self sufficient to implement the software after the vendors and consultant have left.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This phase is performed to find the weak link so that it can be rectified before its implementation.</a:t>
            </a:r>
          </a:p>
          <a:p>
            <a:pPr eaLnBrk="1" hangingPunct="1"/>
            <a:r>
              <a:rPr lang="en-US" sz="2800" dirty="0" smtClean="0"/>
              <a:t>Various extreme conditions are checked and made sure system is error free.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Going Live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work is complete, data conversion is done, databases are up and running, the configuration is complete &amp; testing is done.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The system is officially proclaimed.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Once the system is live the old system is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User Training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The employee who is going to use the system are identified and trained.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 Implementation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This is the maintenance phase.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2800" smtClean="0"/>
              <a:t>Employees who are trained enough to handle problems those crops up time to time. 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The post implementation will need a different set of roles and skills than those with less integrated kind of systems.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24" y="2071678"/>
            <a:ext cx="7772400" cy="4572000"/>
          </a:xfrm>
        </p:spPr>
        <p:txBody>
          <a:bodyPr/>
          <a:lstStyle/>
          <a:p>
            <a:r>
              <a:rPr lang="en-US" dirty="0" smtClean="0"/>
              <a:t>Introduction To ERP</a:t>
            </a:r>
          </a:p>
          <a:p>
            <a:r>
              <a:rPr lang="en-US" dirty="0" smtClean="0"/>
              <a:t>ERP Implementation Life Cycle</a:t>
            </a:r>
          </a:p>
          <a:p>
            <a:r>
              <a:rPr lang="en-US" dirty="0" smtClean="0"/>
              <a:t>Integrative Framework For ERP Implementation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Integrative Framework For ERP 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24" y="2286000"/>
            <a:ext cx="7772400" cy="4572000"/>
          </a:xfrm>
        </p:spPr>
        <p:txBody>
          <a:bodyPr/>
          <a:lstStyle/>
          <a:p>
            <a:r>
              <a:rPr lang="en-US" dirty="0" smtClean="0"/>
              <a:t>Developing Stage</a:t>
            </a:r>
          </a:p>
          <a:p>
            <a:r>
              <a:rPr lang="en-US" dirty="0" smtClean="0"/>
              <a:t>Different frame works are there. Few considering operational level only. Then few integrating strategic and tactical level</a:t>
            </a:r>
          </a:p>
          <a:p>
            <a:r>
              <a:rPr lang="en-US" dirty="0" smtClean="0"/>
              <a:t>The real implementation Is a mix of business process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Integrative Framework For ERP Implementation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2"/>
            <a:ext cx="6643734" cy="365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2" y="557214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 2: Frame work for ERP system and Project Implementation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Integrative Framework For ERP 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level contains a critical factor</a:t>
            </a:r>
          </a:p>
          <a:p>
            <a:r>
              <a:rPr lang="en-US" dirty="0" smtClean="0"/>
              <a:t>Each factors are not independent to each other</a:t>
            </a:r>
          </a:p>
          <a:p>
            <a:r>
              <a:rPr lang="en-US" dirty="0" smtClean="0"/>
              <a:t>Each levels input varies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ERP Success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Top management commitment/support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Business case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Project management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Change management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Training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Communication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8572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Top management commitment/support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2286000"/>
            <a:ext cx="7772400" cy="4572000"/>
          </a:xfrm>
        </p:spPr>
        <p:txBody>
          <a:bodyPr/>
          <a:lstStyle/>
          <a:p>
            <a:r>
              <a:rPr lang="en-US" dirty="0" smtClean="0"/>
              <a:t> Willingness of top management to provide resources etc</a:t>
            </a:r>
          </a:p>
          <a:p>
            <a:r>
              <a:rPr lang="en-US" dirty="0" smtClean="0"/>
              <a:t>Commitment should be not stopped with initiation and facilitation. Should end after full implementation only.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Business case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true business case which can show the need for implementation</a:t>
            </a:r>
          </a:p>
          <a:p>
            <a:r>
              <a:rPr lang="en-US" dirty="0" smtClean="0"/>
              <a:t>It focus on present scenario as well as expected return</a:t>
            </a:r>
          </a:p>
          <a:p>
            <a:r>
              <a:rPr lang="en-US" dirty="0" smtClean="0"/>
              <a:t>Scope of project is designed based on the business case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most important one</a:t>
            </a:r>
          </a:p>
          <a:p>
            <a:r>
              <a:rPr lang="en-US" dirty="0" smtClean="0"/>
              <a:t>A best practice of project management should includes following</a:t>
            </a:r>
          </a:p>
          <a:p>
            <a:pPr lvl="1"/>
            <a:r>
              <a:rPr lang="en-US" dirty="0" smtClean="0"/>
              <a:t>Project Schedule and Plans</a:t>
            </a:r>
            <a:endParaRPr lang="en-IN" sz="4200" dirty="0" smtClean="0"/>
          </a:p>
          <a:p>
            <a:pPr lvl="1"/>
            <a:r>
              <a:rPr lang="en-US" dirty="0" smtClean="0"/>
              <a:t>Monitoring and Feedback</a:t>
            </a:r>
            <a:endParaRPr lang="en-IN" sz="4200" dirty="0" smtClean="0"/>
          </a:p>
          <a:p>
            <a:pPr lvl="1"/>
            <a:r>
              <a:rPr lang="en-US" dirty="0" smtClean="0"/>
              <a:t>Risk Management</a:t>
            </a:r>
            <a:endParaRPr lang="en-IN" sz="4200" dirty="0" smtClean="0"/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785926"/>
            <a:ext cx="7772400" cy="4572000"/>
          </a:xfrm>
        </p:spPr>
        <p:txBody>
          <a:bodyPr/>
          <a:lstStyle/>
          <a:p>
            <a:r>
              <a:rPr lang="en-US" dirty="0" smtClean="0"/>
              <a:t>Activities , methodologies will be changed</a:t>
            </a:r>
          </a:p>
          <a:p>
            <a:r>
              <a:rPr lang="en-US" dirty="0" smtClean="0"/>
              <a:t>Employees must be created awareness regarding</a:t>
            </a:r>
          </a:p>
          <a:p>
            <a:r>
              <a:rPr lang="en-US" dirty="0" smtClean="0"/>
              <a:t>Employees view and their ability to change must be studied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Proper training must be provided to employer</a:t>
            </a:r>
          </a:p>
          <a:p>
            <a:r>
              <a:rPr lang="en-US" dirty="0" smtClean="0"/>
              <a:t>Additional benefits can be provided</a:t>
            </a:r>
          </a:p>
          <a:p>
            <a:r>
              <a:rPr lang="en-US" dirty="0" smtClean="0"/>
              <a:t>An appropriate plan must be made and should be implemented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Challenging and difficult task</a:t>
            </a:r>
          </a:p>
          <a:p>
            <a:r>
              <a:rPr lang="en-US" dirty="0" smtClean="0"/>
              <a:t>A communication plan can be made</a:t>
            </a:r>
          </a:p>
          <a:p>
            <a:r>
              <a:rPr lang="en-US" dirty="0" smtClean="0"/>
              <a:t>The communication plan has to include the following areas,</a:t>
            </a:r>
            <a:endParaRPr lang="en-IN" dirty="0" smtClean="0"/>
          </a:p>
          <a:p>
            <a:pPr lvl="1"/>
            <a:r>
              <a:rPr lang="en-US" dirty="0" smtClean="0"/>
              <a:t>Overview and rationale for the ERP implementation.</a:t>
            </a:r>
            <a:endParaRPr lang="en-IN" dirty="0" smtClean="0"/>
          </a:p>
          <a:p>
            <a:pPr lvl="1"/>
            <a:r>
              <a:rPr lang="en-US" dirty="0" smtClean="0"/>
              <a:t>Detail of the business process change management.</a:t>
            </a:r>
            <a:endParaRPr lang="en-IN" dirty="0" smtClean="0"/>
          </a:p>
          <a:p>
            <a:pPr lvl="1"/>
            <a:r>
              <a:rPr lang="en-US" dirty="0" smtClean="0"/>
              <a:t>Demonstration of applicable software modules.</a:t>
            </a:r>
            <a:endParaRPr lang="en-IN" dirty="0" smtClean="0"/>
          </a:p>
          <a:p>
            <a:pPr lvl="1"/>
            <a:r>
              <a:rPr lang="en-US" dirty="0" smtClean="0"/>
              <a:t>Briefings of change management strategies and tactics.</a:t>
            </a:r>
            <a:endParaRPr lang="en-IN" dirty="0" smtClean="0"/>
          </a:p>
          <a:p>
            <a:pPr lvl="1"/>
            <a:r>
              <a:rPr lang="en-US" dirty="0" smtClean="0"/>
              <a:t>Establishment of contact points.</a:t>
            </a:r>
            <a:endParaRPr lang="en-IN" dirty="0" smtClean="0"/>
          </a:p>
          <a:p>
            <a:pPr lvl="1"/>
            <a:r>
              <a:rPr lang="en-US" dirty="0" smtClean="0"/>
              <a:t>Periodic updates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571480"/>
            <a:ext cx="77724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INTRODUCTION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344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Enterprise Resource Planning - a software system that integrates core business areas such as manufacturing, distribution, financials and human resources.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A warehouse in Singapore enters a customer order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data automatically flows to other areas of the company.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would flow to the financial and accounting people in New York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Automatically update accounts receivable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IN" dirty="0" smtClean="0"/>
              <a:t>Sean W. O’Donnell, President, </a:t>
            </a:r>
            <a:r>
              <a:rPr lang="en-IN" dirty="0" err="1" smtClean="0"/>
              <a:t>Datacor</a:t>
            </a:r>
            <a:r>
              <a:rPr lang="en-IN" dirty="0" smtClean="0"/>
              <a:t>, Inc. “5 Steps To Successful ERP Implementation”</a:t>
            </a:r>
          </a:p>
          <a:p>
            <a:pPr lvl="0"/>
            <a:r>
              <a:rPr lang="en-US" dirty="0" smtClean="0"/>
              <a:t>Anonymous , “ERP system implementation overview” , http://media.wiley.com/product_data/excerpt/80/04712351/0471235180.pdf downloaded on 25.03.2012</a:t>
            </a:r>
            <a:endParaRPr lang="en-IN" dirty="0" smtClean="0"/>
          </a:p>
          <a:p>
            <a:pPr lvl="0"/>
            <a:r>
              <a:rPr lang="en-IN" dirty="0" smtClean="0"/>
              <a:t>APICS , 2008, “Introduction to ERP “ ,  http://www.apicsaustin.org/education/apics_appl_ierp.aspx downloaded on 28.03.2012</a:t>
            </a:r>
          </a:p>
          <a:p>
            <a:pPr lvl="0"/>
            <a:r>
              <a:rPr lang="en-IN" dirty="0" err="1" smtClean="0"/>
              <a:t>Apur</a:t>
            </a:r>
            <a:r>
              <a:rPr lang="en-IN" dirty="0" smtClean="0"/>
              <a:t> </a:t>
            </a:r>
            <a:r>
              <a:rPr lang="en-IN" dirty="0" err="1" smtClean="0"/>
              <a:t>Gourav</a:t>
            </a:r>
            <a:r>
              <a:rPr lang="en-IN" dirty="0" smtClean="0"/>
              <a:t>, 2003, “ ERP Implementation Life Cycle”, http://www.slideshare.net/apurvgourav/erp-implementation-life-cycle downloaded on 30.03.2012</a:t>
            </a:r>
          </a:p>
          <a:p>
            <a:pPr lvl="0"/>
            <a:r>
              <a:rPr lang="en-IN" dirty="0" smtClean="0"/>
              <a:t>Duane Trux,2000 “ERP Life cycle” http://www.cis.gsu.edu/~dtruex/courses/CIS8090/pdf/ERPLifeCycle.pdf downloaded on 30.03.2012</a:t>
            </a:r>
          </a:p>
          <a:p>
            <a:pPr lvl="0"/>
            <a:r>
              <a:rPr lang="en-IN" dirty="0" err="1" smtClean="0"/>
              <a:t>Anonymus</a:t>
            </a:r>
            <a:r>
              <a:rPr lang="en-IN" dirty="0" smtClean="0"/>
              <a:t>, 2000http://www.prlog.org/10345138-what-is-erp-implementation-life-cycle.html downloaded on 30.03.2012</a:t>
            </a:r>
          </a:p>
          <a:p>
            <a:pPr lvl="0"/>
            <a:r>
              <a:rPr lang="en-IN" dirty="0" smtClean="0"/>
              <a:t>Michael </a:t>
            </a:r>
            <a:r>
              <a:rPr lang="en-IN" dirty="0" err="1" smtClean="0"/>
              <a:t>Donova</a:t>
            </a:r>
            <a:r>
              <a:rPr lang="en-IN" dirty="0" smtClean="0"/>
              <a:t>, “Successful ERP Implementation the First Time”, http://www.idii.com/wp/donovan_erp_success.pdf downloaded on 30.03.2012</a:t>
            </a:r>
          </a:p>
          <a:p>
            <a:pPr lvl="0"/>
            <a:r>
              <a:rPr lang="en-IN" dirty="0" err="1" smtClean="0"/>
              <a:t>Anonymus</a:t>
            </a:r>
            <a:r>
              <a:rPr lang="en-IN" dirty="0" smtClean="0"/>
              <a:t>, Enterprise resource planning”, http://en.wikipedia.org/wiki/Enterprise_resource_planning</a:t>
            </a:r>
          </a:p>
          <a:p>
            <a:pPr lvl="0"/>
            <a:r>
              <a:rPr lang="en-IN" dirty="0" smtClean="0"/>
              <a:t>H </a:t>
            </a:r>
            <a:r>
              <a:rPr lang="en-IN" dirty="0" err="1" smtClean="0"/>
              <a:t>Akkermans</a:t>
            </a:r>
            <a:r>
              <a:rPr lang="en-IN" dirty="0" smtClean="0"/>
              <a:t> and K van Helde,2005, “Vicious and virtuous cycles in ERP implementation: a case study of interrelations between critical success factor” http://web.rollins.edu/~tlairson/ecom/virtuouserp.pdf downloaded on 31.03.2012</a:t>
            </a:r>
          </a:p>
          <a:p>
            <a:pPr lvl="0"/>
            <a:r>
              <a:rPr lang="en-IN" dirty="0" smtClean="0"/>
              <a:t>N. Parr, 2002, “A Taxonomy of ERP Implementation Approaches”, http://www.beyondsoft.com/doc/Success_stories_Mettler_Toledo.pdf downloaded on 25.03.2012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IN" dirty="0" smtClean="0"/>
              <a:t>Philippe </a:t>
            </a:r>
            <a:r>
              <a:rPr lang="en-IN" dirty="0" err="1" smtClean="0"/>
              <a:t>Dugerdil</a:t>
            </a:r>
            <a:r>
              <a:rPr lang="en-IN" dirty="0" smtClean="0"/>
              <a:t>, Gil Gaillard, 2003, “Model-Driven ERP </a:t>
            </a:r>
            <a:r>
              <a:rPr lang="en-IN" dirty="0" err="1" smtClean="0"/>
              <a:t>Implementation”http</a:t>
            </a:r>
            <a:r>
              <a:rPr lang="en-IN" dirty="0" smtClean="0"/>
              <a:t>://</a:t>
            </a:r>
            <a:r>
              <a:rPr lang="en-IN" dirty="0" err="1" smtClean="0"/>
              <a:t>campus.hesge.ch</a:t>
            </a:r>
            <a:r>
              <a:rPr lang="en-IN" dirty="0" smtClean="0"/>
              <a:t>/</a:t>
            </a:r>
            <a:r>
              <a:rPr lang="en-IN" dirty="0" err="1" smtClean="0"/>
              <a:t>dugerdilp</a:t>
            </a:r>
            <a:r>
              <a:rPr lang="en-IN" dirty="0" smtClean="0"/>
              <a:t>/_private/ICEIS2006.pdf downloaded on 25.03.2012</a:t>
            </a:r>
          </a:p>
          <a:p>
            <a:pPr lvl="0"/>
            <a:r>
              <a:rPr lang="en-IN" dirty="0" err="1" smtClean="0"/>
              <a:t>Ada</a:t>
            </a:r>
            <a:r>
              <a:rPr lang="en-IN" dirty="0" smtClean="0"/>
              <a:t> Won, 2005, “Critical Failure Factors in ERP Implementation” http://www.pacis-net.org/file/2005/395.pdf downloaded on 31.03.2012</a:t>
            </a:r>
          </a:p>
          <a:p>
            <a:pPr lvl="0"/>
            <a:r>
              <a:rPr lang="en-IN" dirty="0" smtClean="0"/>
              <a:t>Xavier </a:t>
            </a:r>
            <a:r>
              <a:rPr lang="en-IN" dirty="0" err="1" smtClean="0"/>
              <a:t>Thavaruban</a:t>
            </a:r>
            <a:r>
              <a:rPr lang="en-IN" dirty="0" smtClean="0"/>
              <a:t> </a:t>
            </a:r>
            <a:r>
              <a:rPr lang="en-IN" dirty="0" err="1" smtClean="0"/>
              <a:t>Thavapragasa</a:t>
            </a:r>
            <a:r>
              <a:rPr lang="en-IN" dirty="0" smtClean="0"/>
              <a:t>, 2005,”CULTURAL INFLUENCES ON ERP IMPLEMENTATION </a:t>
            </a:r>
          </a:p>
          <a:p>
            <a:r>
              <a:rPr lang="en-IN" dirty="0" smtClean="0"/>
              <a:t>SUCCESS “ , http://www.cs.berkeley.edu/~benr/publications/auscc03/papers/thavapragasam-auscc03.pdf downloaded on 31.03.2012</a:t>
            </a:r>
          </a:p>
          <a:p>
            <a:pPr lvl="0"/>
            <a:r>
              <a:rPr lang="en-IN" dirty="0" smtClean="0"/>
              <a:t>Jiang </a:t>
            </a:r>
            <a:r>
              <a:rPr lang="en-IN" dirty="0" err="1" smtClean="0"/>
              <a:t>Yingjie</a:t>
            </a:r>
            <a:r>
              <a:rPr lang="en-IN" dirty="0" smtClean="0"/>
              <a:t>, 2004,”Critical Success Factors in ERP Implementation in Finland” http://www.pafis.shh.fi/graduates/yinjia03.pdf downloaded on 31.03.2012</a:t>
            </a:r>
          </a:p>
          <a:p>
            <a:pPr lvl="0"/>
            <a:r>
              <a:rPr lang="en-IN" dirty="0" smtClean="0"/>
              <a:t>Chan-</a:t>
            </a:r>
            <a:r>
              <a:rPr lang="en-IN" dirty="0" err="1" smtClean="0"/>
              <a:t>Hsing</a:t>
            </a:r>
            <a:r>
              <a:rPr lang="en-IN" dirty="0" smtClean="0"/>
              <a:t> Lo, </a:t>
            </a:r>
            <a:r>
              <a:rPr lang="en-IN" dirty="0" err="1" smtClean="0"/>
              <a:t>Chih</a:t>
            </a:r>
            <a:r>
              <a:rPr lang="en-IN" dirty="0" smtClean="0"/>
              <a:t>-Hung Tsai, and </a:t>
            </a:r>
            <a:r>
              <a:rPr lang="en-IN" dirty="0" err="1" smtClean="0"/>
              <a:t>Rong-Kwei</a:t>
            </a:r>
            <a:r>
              <a:rPr lang="en-IN" dirty="0" smtClean="0"/>
              <a:t> LA, 2006 “Case Study of ERP Implementation “http://www.journal.au.edu/ijcim/2005/jan05/IJCIM-V131-pp2.pdf downloaded on 31.03.2012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ENTERPRISE RESOURCE PLANNING</a:t>
            </a:r>
            <a:endParaRPr lang="en-US" sz="32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715000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order would also flow to the manufacturing operations in Europe instructing them to make another component. 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Inventory levels would automatically be reduced in the warehouse and an order would be placed to replenish inventory.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LIFE CYCLE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1928802"/>
            <a:ext cx="7772400" cy="4572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Go Through Many Different Phases</a:t>
            </a:r>
          </a:p>
          <a:p>
            <a:r>
              <a:rPr lang="en-US" sz="4000" dirty="0" smtClean="0"/>
              <a:t>No separate Line Between Any of these Phases</a:t>
            </a:r>
          </a:p>
          <a:p>
            <a:r>
              <a:rPr lang="en-US" sz="4000" dirty="0" smtClean="0"/>
              <a:t>They Follows A logical Order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LIFE CYCLE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Different Phases of Implementation are</a:t>
            </a:r>
          </a:p>
          <a:p>
            <a:pPr lvl="2"/>
            <a:r>
              <a:rPr lang="en-US" dirty="0" smtClean="0"/>
              <a:t>Pre evaluation Screening</a:t>
            </a:r>
            <a:endParaRPr lang="en-IN" sz="3800" dirty="0" smtClean="0"/>
          </a:p>
          <a:p>
            <a:pPr lvl="2"/>
            <a:r>
              <a:rPr lang="en-US" dirty="0" smtClean="0"/>
              <a:t>Evaluation Package</a:t>
            </a:r>
            <a:endParaRPr lang="en-IN" sz="3800" dirty="0" smtClean="0"/>
          </a:p>
          <a:p>
            <a:pPr lvl="2"/>
            <a:r>
              <a:rPr lang="en-US" dirty="0" smtClean="0"/>
              <a:t>Project Planning</a:t>
            </a:r>
            <a:endParaRPr lang="en-IN" sz="3800" dirty="0" smtClean="0"/>
          </a:p>
          <a:p>
            <a:pPr lvl="2"/>
            <a:r>
              <a:rPr lang="en-US" dirty="0" smtClean="0"/>
              <a:t>GAP analysis</a:t>
            </a:r>
            <a:endParaRPr lang="en-IN" sz="3800" dirty="0" smtClean="0"/>
          </a:p>
          <a:p>
            <a:pPr lvl="2"/>
            <a:r>
              <a:rPr lang="en-US" dirty="0" smtClean="0"/>
              <a:t>Reengineering</a:t>
            </a:r>
            <a:endParaRPr lang="en-IN" sz="3800" dirty="0" smtClean="0"/>
          </a:p>
          <a:p>
            <a:pPr lvl="2"/>
            <a:r>
              <a:rPr lang="en-US" dirty="0" smtClean="0"/>
              <a:t>Configuration</a:t>
            </a:r>
            <a:endParaRPr lang="en-IN" sz="3800" dirty="0" smtClean="0"/>
          </a:p>
          <a:p>
            <a:pPr lvl="2"/>
            <a:r>
              <a:rPr lang="en-US" dirty="0" smtClean="0"/>
              <a:t>Implementation Team training</a:t>
            </a:r>
            <a:endParaRPr lang="en-IN" sz="3800" dirty="0" smtClean="0"/>
          </a:p>
          <a:p>
            <a:pPr lvl="2"/>
            <a:r>
              <a:rPr lang="en-US" dirty="0" smtClean="0"/>
              <a:t>Testing</a:t>
            </a:r>
            <a:endParaRPr lang="en-IN" sz="3800" dirty="0" smtClean="0"/>
          </a:p>
          <a:p>
            <a:pPr lvl="2"/>
            <a:r>
              <a:rPr lang="en-US" dirty="0" smtClean="0"/>
              <a:t>Going Live</a:t>
            </a:r>
            <a:endParaRPr lang="en-IN" sz="3800" dirty="0" smtClean="0"/>
          </a:p>
          <a:p>
            <a:pPr lvl="2"/>
            <a:r>
              <a:rPr lang="en-US" dirty="0" smtClean="0"/>
              <a:t>End User Training </a:t>
            </a:r>
            <a:endParaRPr lang="en-IN" sz="3800" dirty="0" smtClean="0"/>
          </a:p>
          <a:p>
            <a:pPr lvl="2"/>
            <a:r>
              <a:rPr lang="en-US" dirty="0" smtClean="0"/>
              <a:t>Post implementation</a:t>
            </a:r>
            <a:endParaRPr lang="en-IN" sz="3800" dirty="0" smtClean="0"/>
          </a:p>
          <a:p>
            <a:pPr lvl="2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LIFE CYCLE- PHASES</a:t>
            </a:r>
            <a:endParaRPr lang="en-IN" dirty="0"/>
          </a:p>
        </p:txBody>
      </p:sp>
      <p:pic>
        <p:nvPicPr>
          <p:cNvPr id="4" name="Content Placeholder 3" descr="implementation life cycl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0166" y="1571612"/>
            <a:ext cx="6143667" cy="4000528"/>
          </a:xfrm>
        </p:spPr>
      </p:pic>
      <p:sp>
        <p:nvSpPr>
          <p:cNvPr id="5" name="TextBox 4"/>
          <p:cNvSpPr txBox="1"/>
          <p:nvPr/>
        </p:nvSpPr>
        <p:spPr>
          <a:xfrm>
            <a:off x="1500166" y="600076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 1: ERP Implementation Life Cycle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 evaluation screening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Decision for perfect package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Number of ERP vendors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Screening eliminates the packages that are not at all suitable for the company</a:t>
            </a:r>
            <a:r>
              <a:rPr lang="en-US" sz="2800" smtClean="0">
                <a:latin typeface="Times New Roman" charset="0"/>
              </a:rPr>
              <a:t>’</a:t>
            </a:r>
            <a:r>
              <a:rPr lang="en-US" sz="2800" smtClean="0"/>
              <a:t>s business processes.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Selection is done on best few package available.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Package Evaluation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Package is selected on the basis of different parameter.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Test and certify the package and also check the coordination with different department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Selected package will determine the success or failure of the project.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190</TotalTime>
  <Words>1152</Words>
  <Application>Microsoft Office PowerPoint</Application>
  <PresentationFormat>On-screen Show (4:3)</PresentationFormat>
  <Paragraphs>182</Paragraphs>
  <Slides>31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Calibri</vt:lpstr>
      <vt:lpstr>Franklin Gothic Book</vt:lpstr>
      <vt:lpstr>Perpetua</vt:lpstr>
      <vt:lpstr>Times New Roman</vt:lpstr>
      <vt:lpstr>Wingdings</vt:lpstr>
      <vt:lpstr>Wingdings 2</vt:lpstr>
      <vt:lpstr>Equity</vt:lpstr>
      <vt:lpstr>ERP IMPLEMENTATION LIFE CYCLE AND FRAMEWORK</vt:lpstr>
      <vt:lpstr>Contents</vt:lpstr>
      <vt:lpstr>  INTRODUCTION</vt:lpstr>
      <vt:lpstr>ENTERPRISE RESOURCE PLANNING</vt:lpstr>
      <vt:lpstr>IMPLEMENTATION LIFE CYCLE</vt:lpstr>
      <vt:lpstr>IMPLEMENTATION LIFE CYCLE</vt:lpstr>
      <vt:lpstr>IMPLEMENTATION LIFE CYCLE- PHASES</vt:lpstr>
      <vt:lpstr>Pre evaluation screening</vt:lpstr>
      <vt:lpstr>Package Evaluation</vt:lpstr>
      <vt:lpstr>Cont.</vt:lpstr>
      <vt:lpstr>Project planning</vt:lpstr>
      <vt:lpstr>Gap analysis</vt:lpstr>
      <vt:lpstr>Reengineering </vt:lpstr>
      <vt:lpstr>Configuration</vt:lpstr>
      <vt:lpstr>Implementation Team Training</vt:lpstr>
      <vt:lpstr>Testing </vt:lpstr>
      <vt:lpstr>Going Live</vt:lpstr>
      <vt:lpstr>End User Training</vt:lpstr>
      <vt:lpstr>Post Implementation</vt:lpstr>
      <vt:lpstr>Integrative Framework For ERP Implementation</vt:lpstr>
      <vt:lpstr>Integrative Framework For ERP Implementation</vt:lpstr>
      <vt:lpstr>Integrative Framework For ERP Implementation</vt:lpstr>
      <vt:lpstr>Dominant ERP Success Factors</vt:lpstr>
      <vt:lpstr>    Top management commitment/support </vt:lpstr>
      <vt:lpstr>Business case</vt:lpstr>
      <vt:lpstr>Project Management</vt:lpstr>
      <vt:lpstr>Change Management</vt:lpstr>
      <vt:lpstr>Training </vt:lpstr>
      <vt:lpstr>Communication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ERP IMPLEMENTATION LIFE CYCLE AND FRAMEWORK</dc:title>
  <dc:creator>AnOop</dc:creator>
  <cp:lastModifiedBy>Maham Chattha</cp:lastModifiedBy>
  <cp:revision>11</cp:revision>
  <dcterms:created xsi:type="dcterms:W3CDTF">2012-04-10T07:18:41Z</dcterms:created>
  <dcterms:modified xsi:type="dcterms:W3CDTF">2020-04-19T19:47:40Z</dcterms:modified>
</cp:coreProperties>
</file>