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61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D5D352-FEEE-43B7-AE3A-49574F9C7FD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389A8C-FAFC-4E98-ADF3-68808287C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UV/VISIBLE SPECTROSCOPY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ANAM MATEEN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-visible-spectroscopy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-visible-spectroscopy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v-visible-spectroscopy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-visible-spectroscopy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-visible-spectroscopy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v-visible-spectroscopy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ltra-violet-uv-spectroscopy-introductionprinciple-instrumentationdifferent-types-of-uv-transitionby-mariomakhteryahooco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8153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tra-violet-uv-spectroscopy-introductionprinciple-instrumentationdifferent-types-of-uv-transitionby-mariomakhteryahooco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tra-violet-uv-spectroscopy-introductionprinciple-instrumentationdifferent-types-of-uv-transitionby-mariomakhteryahooco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77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tra-violet-uv-spectroscopy-introductionprinciple-instrumentationdifferent-types-of-uv-transitionby-mariomakhteryahooco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77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39228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ltra-violet-uv-spectroscopy-introductionprinciple-instrumentationdifferent-types-of-uv-transitionby-mariomakhteryahooco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77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ltra-violet-uv-spectroscopy-introductionprinciple-instrumentationdifferent-types-of-uv-transitionby-mariomakhteryahoocom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-visible-spectroscopy-p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2"/>
            <a:ext cx="9143999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-visible-spectroscopy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5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-visible-spectroscopy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3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-visible-spectroscopy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-visible-spectroscopy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-visible-spectroscopy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</TotalTime>
  <Words>4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UV/VISIBLE SPECTROSCOPY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UV/VISIBLE SPECTROSCOPY</dc:title>
  <dc:creator>User</dc:creator>
  <cp:lastModifiedBy>User</cp:lastModifiedBy>
  <cp:revision>5</cp:revision>
  <dcterms:created xsi:type="dcterms:W3CDTF">2020-04-24T14:53:27Z</dcterms:created>
  <dcterms:modified xsi:type="dcterms:W3CDTF">2020-04-27T08:36:01Z</dcterms:modified>
</cp:coreProperties>
</file>