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C119-1446-4EC3-BAB2-72A60C422B5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C3892BD-8938-448F-99F7-062CE70608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C119-1446-4EC3-BAB2-72A60C422B5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92BD-8938-448F-99F7-062CE7060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C119-1446-4EC3-BAB2-72A60C422B5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92BD-8938-448F-99F7-062CE7060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C119-1446-4EC3-BAB2-72A60C422B5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92BD-8938-448F-99F7-062CE70608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C119-1446-4EC3-BAB2-72A60C422B5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3892BD-8938-448F-99F7-062CE70608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C119-1446-4EC3-BAB2-72A60C422B5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92BD-8938-448F-99F7-062CE70608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C119-1446-4EC3-BAB2-72A60C422B5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92BD-8938-448F-99F7-062CE70608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C119-1446-4EC3-BAB2-72A60C422B5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92BD-8938-448F-99F7-062CE7060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C119-1446-4EC3-BAB2-72A60C422B5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92BD-8938-448F-99F7-062CE7060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C119-1446-4EC3-BAB2-72A60C422B5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92BD-8938-448F-99F7-062CE70608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C119-1446-4EC3-BAB2-72A60C422B5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3892BD-8938-448F-99F7-062CE70608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FBC119-1446-4EC3-BAB2-72A60C422B5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C3892BD-8938-448F-99F7-062CE70608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11</a:t>
            </a:r>
          </a:p>
          <a:p>
            <a:r>
              <a:rPr lang="en-US" dirty="0" smtClean="0"/>
              <a:t>Course Instructor: Ms. </a:t>
            </a:r>
            <a:r>
              <a:rPr lang="en-US" dirty="0" err="1" smtClean="0"/>
              <a:t>Zowaina</a:t>
            </a:r>
            <a:r>
              <a:rPr lang="en-US" dirty="0" smtClean="0"/>
              <a:t> </a:t>
            </a:r>
            <a:r>
              <a:rPr lang="en-US" dirty="0" err="1" smtClean="0"/>
              <a:t>Azhar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Press Newspaper News Agency and Books Registration Ordinance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399" y="1676400"/>
            <a:ext cx="772818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399" y="1676400"/>
            <a:ext cx="775786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599" y="1676400"/>
            <a:ext cx="756829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72338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94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Thank You!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PNNABRO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97793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53144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46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46852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6050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563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599" y="1600200"/>
            <a:ext cx="755354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63796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</TotalTime>
  <Words>43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Press Newspaper News Agency and Books Registration Ordinance</vt:lpstr>
      <vt:lpstr>PNNABRO</vt:lpstr>
      <vt:lpstr>Continued…</vt:lpstr>
      <vt:lpstr>Continued…</vt:lpstr>
      <vt:lpstr>Continued…</vt:lpstr>
      <vt:lpstr>Continued…</vt:lpstr>
      <vt:lpstr>Continued…</vt:lpstr>
      <vt:lpstr>Continued…</vt:lpstr>
      <vt:lpstr>Continued…</vt:lpstr>
      <vt:lpstr>Continued…</vt:lpstr>
      <vt:lpstr>Continued…</vt:lpstr>
      <vt:lpstr>Continued…</vt:lpstr>
      <vt:lpstr>Continued…</vt:lpstr>
      <vt:lpstr>Thank You!</vt:lpstr>
    </vt:vector>
  </TitlesOfParts>
  <Company>Olive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Newspaper News Agency and Books Registration Ordinance</dc:title>
  <dc:creator>Olive</dc:creator>
  <cp:lastModifiedBy>Olive</cp:lastModifiedBy>
  <cp:revision>7</cp:revision>
  <dcterms:created xsi:type="dcterms:W3CDTF">2021-05-26T15:00:01Z</dcterms:created>
  <dcterms:modified xsi:type="dcterms:W3CDTF">2021-05-26T15:10:39Z</dcterms:modified>
</cp:coreProperties>
</file>