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323" r:id="rId3"/>
    <p:sldId id="369" r:id="rId4"/>
    <p:sldId id="305" r:id="rId5"/>
    <p:sldId id="317" r:id="rId6"/>
    <p:sldId id="318" r:id="rId7"/>
    <p:sldId id="307" r:id="rId8"/>
    <p:sldId id="319" r:id="rId9"/>
    <p:sldId id="320" r:id="rId10"/>
    <p:sldId id="308" r:id="rId11"/>
    <p:sldId id="332" r:id="rId12"/>
    <p:sldId id="333" r:id="rId13"/>
    <p:sldId id="334" r:id="rId14"/>
    <p:sldId id="370" r:id="rId15"/>
    <p:sldId id="376" r:id="rId16"/>
    <p:sldId id="378" r:id="rId17"/>
    <p:sldId id="335" r:id="rId18"/>
    <p:sldId id="336" r:id="rId19"/>
    <p:sldId id="337" r:id="rId20"/>
    <p:sldId id="3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FF94"/>
    <a:srgbClr val="7CFC8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0" autoAdjust="0"/>
    <p:restoredTop sz="94660"/>
  </p:normalViewPr>
  <p:slideViewPr>
    <p:cSldViewPr>
      <p:cViewPr varScale="1">
        <p:scale>
          <a:sx n="68" d="100"/>
          <a:sy n="68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B6AE6-2996-4744-A288-D56969D489F9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0F421-205A-4A38-86CC-85355BBC7E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520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B68-2B4F-431B-8657-F22751044F68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E7EE-8127-4F50-936F-C7727E019887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6C48E-5236-4713-AA1E-F2E58F8C3456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785D-B3C0-4A85-8520-03A567B14843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90D1-746A-4C94-A9F9-3D4370AD5A4B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CC0F-E47D-4021-9332-49F2EADE381B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B9F98-83E7-4285-B6DF-D88A55508BC6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8B61-A60B-4B46-8AB7-45365CD0C5A2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F5F5F-D5E0-4C64-9C2F-BE9774744411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46AF-062A-4C18-99A4-FF8948EDDD3F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2216F-7484-4995-9C07-0223830E97FE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C32A4F9-0C2B-49D9-8583-9D6A34400930}" type="datetime1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736D865-D553-43F6-9827-0A28D04700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ismillah_wallpapers_42_20091201_2071949268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609600"/>
            <a:ext cx="6248400" cy="5562600"/>
          </a:xfrm>
          <a:prstGeom prst="ellipse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324600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767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91440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FUNCTION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OF CLASSIFICATION SCHEMES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1295400"/>
            <a:ext cx="8674677" cy="1600200"/>
          </a:xfrm>
        </p:spPr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13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228600" y="6248400"/>
            <a:ext cx="1600200" cy="50397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Cont…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215958"/>
            <a:ext cx="7696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 the librarian to recover the cost of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books.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Facilitates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complication of various kinds of statistics and reflects the demands on various sections of the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stock.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 to provide “the right book to the right man” and fulfill the law  “every book find its readers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means by which the stock of the books and other material may be clearly and effectively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guided.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54713" y="6394152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038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839200" cy="990601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Library Classification systems/schemes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systems are: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Dewey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 Classification System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Congress Classification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Universal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 Classification System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Colon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System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Bibliographic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System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System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Expansive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System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69013" y="6400800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518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524958" cy="924475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Dewey Decimal Classification System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600199"/>
            <a:ext cx="7125112" cy="5029201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3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Dewey Decimal Classification (DDC) is the most popular of all the modern library classification schemes. </a:t>
            </a:r>
            <a:endParaRPr lang="en-US" sz="31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9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9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devised by Melville Dewey in 1876. It provides a systematic arrangement of all the materials mechanized by notation of great simplicity and apparent flexibility. </a:t>
            </a:r>
            <a:endParaRPr lang="en-US" sz="29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altLang="en-US" sz="29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Dewey’s idea was so good that it has lasted for </a:t>
            </a:r>
            <a:r>
              <a:rPr lang="en-US" altLang="en-US" sz="3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 years </a:t>
            </a:r>
            <a:r>
              <a:rPr lang="en-US" altLang="en-US" sz="29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far and it has spread to </a:t>
            </a:r>
            <a:r>
              <a:rPr lang="en-US" altLang="en-US" sz="3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200,000 libraries</a:t>
            </a:r>
            <a:r>
              <a:rPr lang="en-US" altLang="en-US" sz="29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3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135 countries </a:t>
            </a:r>
            <a:r>
              <a:rPr lang="en-US" altLang="en-US" sz="29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 the world!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30256" y="6264275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203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658" y="152400"/>
            <a:ext cx="7648677" cy="924475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DEWEY DECIMAL CLASSIFICATION SYSTEM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0717"/>
            <a:ext cx="8458200" cy="4792935"/>
          </a:xfrm>
        </p:spPr>
        <p:txBody>
          <a:bodyPr>
            <a:normAutofit fontScale="92500"/>
          </a:bodyPr>
          <a:lstStyle/>
          <a:p>
            <a:pPr marL="400050" lvl="1" indent="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1</a:t>
            </a:r>
            <a:r>
              <a:rPr lang="en-US" sz="2800" baseline="30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edition was published in 1876 &amp; the editor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the Melvil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Dewey, at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the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2800" baseline="30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edition is practiced &amp; the editor of the latest edition is the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Joan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Mitchell.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next edition, i.e., DDC-24 is likely to be published in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Dewey Decimal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schemes is based on schedule and summaries.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entire world of knowledge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 into ten main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classes. Each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class is further divided into ten divisions, and each division into ten sections (not all the numbers for the divisions and sections have been used). 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1335" y="6376844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61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287" y="66125"/>
            <a:ext cx="7125113" cy="924475"/>
          </a:xfrm>
        </p:spPr>
        <p:txBody>
          <a:bodyPr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DDC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685801"/>
            <a:ext cx="8839199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summary: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classes 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summary: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Hundred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divisions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summary: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Thousand sections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1 : Tables and manual. 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: summaries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Schedules (000-500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: Schedules (600-900). 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: Relative Index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30809" y="6340476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329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658" y="247934"/>
            <a:ext cx="7125113" cy="924475"/>
          </a:xfrm>
        </p:spPr>
        <p:txBody>
          <a:bodyPr/>
          <a:lstStyle/>
          <a:p>
            <a:pPr algn="ctr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Tables 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58" y="1172409"/>
            <a:ext cx="8418942" cy="553319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T1- Standard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Subdivisions.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T2-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Geographic Areas, Historical Periods,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Biography. 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T3-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Subdivisions for the Arts, for Individual literatures, for specific literary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T3A-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Subdivisions for works by or about individual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T3B-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subdivisions for works by or about more then one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T3C-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Notation to added where instructed in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T3B.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T4-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Subdivisions for Individual Language and Language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families.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T5-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Ethnic and National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T6- Languages. 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3313" y="6340475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586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087" y="76200"/>
            <a:ext cx="7125113" cy="924475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95875"/>
            <a:ext cx="8839200" cy="55525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Arabic numbers are used to represent each class in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both the unique meaning of class and its relation to other classes.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 that no number should have fewer than three digits; zeros are used to fill out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or dot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 hierarchy: all topics are part of all the broader topics above them 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Notational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Hierarchy: expressed by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notation.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99235" y="6248400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708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924800" cy="990601"/>
          </a:xfrm>
        </p:spPr>
        <p:txBody>
          <a:bodyPr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of DDC 23rd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8077200" cy="54863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provisions in 004–006 Computer science and elsewhere to reflect changes in technology.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 provisions for the Orthodox Church and Islam in 200 Religion. Improved provisions in 340 Law for legal systems based on civil law;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 provisions for food and clothing;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Updates to 740 Graphic arts and decorative arts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new location and expanded development for cinematography and videography at 777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 expansions throughout 796 Athletic and outdoor sports and games;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 expansions in Table 2, with parallel provisions in 930–990, for the ancient world, Italy, Switzerland, Sweden, Finland, Turkey, Indonesia, Vietnam and Canada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 historical periods throughout 930–990.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8513" y="6477000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326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7524955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Advantages of DDC Scheme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29599" cy="5562600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DDC is published in both full and abridged versions, as well as,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versions of the full and abridged editions in a format called ‘Web-Dewey.’ 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DDC uses very well recognized Arabic numerals and the numbered notation makes it easily understandable from one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another.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DDC breaks down into relatively well structured and ordered disciplines, divisions, and sections. Thus, the scheme is hierarchical, like a family tree, showing the relationship of specific subjects to the parent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subject.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DDC has bi-weekly updates to its current edition put out online.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numbers are easy to write, type and remember – at least to hold in one’s mind long enough to get from a library’s catalogue to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shelves.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Dewey scheme has an excellent relative index and the schedules are inexpensive. 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scheme allows for the close classification (lengthy numbers for specific subjects) or broad classification (shorter numbers where fewer details are required).  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placing is provided for several subjects so that the differing libraries can cater to the requirements of their own clientele. 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scheme allows for expansion so that new subjects can be included. This facility is known as ‘hospitality’.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34555" y="6492874"/>
            <a:ext cx="608287" cy="365125"/>
          </a:xfrm>
        </p:spPr>
        <p:txBody>
          <a:bodyPr/>
          <a:lstStyle/>
          <a:p>
            <a:fld id="{8736D865-D553-43F6-9827-0A28D047009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515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7753555" cy="60959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DDC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799"/>
            <a:ext cx="8610600" cy="6019801"/>
          </a:xfrm>
        </p:spPr>
        <p:txBody>
          <a:bodyPr>
            <a:noAutofit/>
          </a:bodyPr>
          <a:lstStyle/>
          <a:p>
            <a:pPr marL="0" indent="0"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provision of only ten main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 means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base is too short, resulting in lengthy classification numbers. 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division and subdivision by only 10 places leads to the squeezing of subjects into a conglomerate last division called ‘others’. 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arrangement of classes has been criticized, especially the separation of language from literature; social sciences from history; psychology from medicine. </a:t>
            </a:r>
          </a:p>
          <a:p>
            <a:pPr marL="0" indent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bias towards Protestant/American aspects prevalent in both the history and religion disciplines. These problems are being addressed in each new revision and edition.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DDC there are some disciplines that are closely related, yet quite separate numerically like literature 800-899 and languages 400-499.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DDC there are also some classes like ‘Technology,’ in the 600s which the call numbers are very crowded, and others that are very sparse. 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DDC is not as easily expandable as classification systems like the Library of Congress Classification system when new subjects or technologies emerge.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build a number by using DDC. It always demanded the special skills.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34555" y="6492875"/>
            <a:ext cx="608287" cy="365125"/>
          </a:xfrm>
        </p:spPr>
        <p:txBody>
          <a:bodyPr/>
          <a:lstStyle/>
          <a:p>
            <a:fld id="{8736D865-D553-43F6-9827-0A28D047009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661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1387058"/>
            <a:ext cx="7391400" cy="257534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Organization of books </a:t>
            </a:r>
            <a:r>
              <a:rPr lang="en-US" sz="4400" dirty="0" smtClean="0">
                <a:solidFill>
                  <a:srgbClr val="7030A0"/>
                </a:solidFill>
              </a:rPr>
              <a:t>following Dewey </a:t>
            </a:r>
            <a:r>
              <a:rPr lang="en-US" sz="4400" dirty="0" smtClean="0">
                <a:solidFill>
                  <a:srgbClr val="7030A0"/>
                </a:solidFill>
              </a:rPr>
              <a:t>Decimal Classification</a:t>
            </a:r>
            <a:endParaRPr lang="en-US" sz="44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486400" y="4495800"/>
            <a:ext cx="3043029" cy="1982512"/>
          </a:xfrm>
        </p:spPr>
        <p:txBody>
          <a:bodyPr>
            <a:normAutofit/>
          </a:bodyPr>
          <a:lstStyle/>
          <a:p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921142" y="6444193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800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487" y="66125"/>
            <a:ext cx="7125113" cy="924475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704" y="914400"/>
            <a:ext cx="8382000" cy="55549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classification each &amp; every moment of the life by intentionally or unintentionally.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always been the backbone of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Library operations and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it, library is definitely going to suffer in its recourse and to find a particular piece of information from unorganized heap of knowledge is almost impossible.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library classification is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 instrument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organizing and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retrieval  of 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 stored in a library.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present era they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 navigation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locating and retrieving documents in more precisely and relevantly. 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versions of the DDC and UDC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other classification schemes make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possible to realize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 of library classification to improve subject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retrieval.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6286772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854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801" y="228600"/>
            <a:ext cx="7125113" cy="92447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153075"/>
            <a:ext cx="7829757" cy="516386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Classification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Concept of classification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Library Classification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Theory of Classification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Purpose of Book classification schemes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Function of Book classification schemes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Types of Book Classification schemes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30420" y="6316935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57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467600" cy="5969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838200"/>
            <a:ext cx="8839200" cy="511361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The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term ‘Classification’ is a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derived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from the Latin word “Classis” which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means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‘Grouping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algn="just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broadly defined as the act of organizing the universe of knowledge into some systematic order(Chan, 1981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Classification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one of the oldest and most prominent knowledge organizational tools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Classification is done to arrange things according to likeness and unlikeness such a concept is given : 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6185371"/>
            <a:ext cx="990600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Cont…</a:t>
            </a:r>
            <a:endParaRPr lang="en-US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53400" y="6301258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473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37257"/>
            <a:ext cx="6858000" cy="57714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LIBRARY CLASSIFICATION</a:t>
            </a:r>
            <a:endParaRPr lang="en-US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14401"/>
            <a:ext cx="8534400" cy="503740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simply about organizing things according to their similarities and differences as claimed by (Kumbhar, 2012).</a:t>
            </a: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Library Classification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“the arranging of things according to likeness and unlikeness. It is the sorting and grouping of things, but in addition classification of books is a knowledge classification with adjustment made necessary by the physical forms of books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.”(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Margaret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Mann)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used in Libraries, Information centers, and other institutions</a:t>
            </a:r>
          </a:p>
          <a:p>
            <a:pPr algn="just"/>
            <a:endParaRPr lang="en-US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" y="6185371"/>
            <a:ext cx="990600" cy="5969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Cont…</a:t>
            </a:r>
            <a:endParaRPr lang="en-US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30913" y="6200405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669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7543800" cy="69691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THEORY OF CLASSIFICATION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762000" y="1371600"/>
            <a:ext cx="7772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Some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 which are found in object by nature if we divide these object by their natural properties then this classification is known as Natural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Classification.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male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female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 which give artificial then on the basis of that classification is called artificial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classification.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Pakistani, Hindustani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i.e. notation given to things to be recognition.</a:t>
            </a:r>
            <a:endParaRPr lang="en-US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230256" y="6205795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724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 txBox="1">
            <a:spLocks/>
          </p:cNvSpPr>
          <p:nvPr/>
        </p:nvSpPr>
        <p:spPr>
          <a:xfrm>
            <a:off x="228600" y="5965825"/>
            <a:ext cx="16002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Cont…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3400" y="228601"/>
            <a:ext cx="8229600" cy="9144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PURPOSE OF CLASSIFICATION SCHEMES</a:t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143001"/>
            <a:ext cx="8001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LCS’s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 in organizing the documents in a method most convenient to the users and to the library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It provides the mechanized arrangement suitable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library so that the arrangement remains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Documents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whenever taken out from shelf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LCS’s should helped to replaced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their proper places.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LCS can help you out in book display in particular subject.</a:t>
            </a:r>
          </a:p>
          <a:p>
            <a:pPr algn="just"/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05800" y="6288253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038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13716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PURPOSE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OF CLASSIFICATION SCHEMES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228600" y="5965825"/>
            <a:ext cx="16002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Cont…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3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71600"/>
            <a:ext cx="7848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Library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acquire new documents from time to time therefore LCS’s should help in finding the most helpful place for each of those among the existing collection of the library</a:t>
            </a:r>
          </a:p>
          <a:p>
            <a:pPr algn="just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Compilation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bibliographies catalogues and union catalogues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Classification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information.</a:t>
            </a:r>
          </a:p>
          <a:p>
            <a:pPr algn="just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reference queries. </a:t>
            </a:r>
          </a:p>
          <a:p>
            <a:pPr algn="just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suggestions received from the users.</a:t>
            </a:r>
          </a:p>
          <a:p>
            <a:pPr algn="just"/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Filing of non book materials such as photographs, films, etc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54056" y="6126162"/>
            <a:ext cx="608287" cy="365125"/>
          </a:xfrm>
        </p:spPr>
        <p:txBody>
          <a:bodyPr/>
          <a:lstStyle/>
          <a:p>
            <a:fld id="{8736D865-D553-43F6-9827-0A28D047009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30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76200"/>
            <a:ext cx="8610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FUNCTION OF CLASSIFICATION SCHEMES 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61582" y="1066800"/>
            <a:ext cx="8610600" cy="5385179"/>
          </a:xfrm>
        </p:spPr>
        <p:txBody>
          <a:bodyPr>
            <a:normAutofit fontScale="92500"/>
          </a:bodyPr>
          <a:lstStyle/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LCS’s bring like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together.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speedy location </a:t>
            </a:r>
            <a:endParaRPr lang="en-US" sz="30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LCS’s save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user and library staff.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discloses </a:t>
            </a: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weakness and strength of the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collection. 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Enables the librarian to built up a balanced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collection.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Helps the systematic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arrangement.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helps in bibliographic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research.</a:t>
            </a:r>
          </a:p>
          <a:p>
            <a:pPr marL="400050" lvl="1" indent="0" algn="just">
              <a:buFont typeface="Wingdings" pitchFamily="2" charset="2"/>
              <a:buChar char="Ø"/>
            </a:pPr>
            <a:r>
              <a:rPr lang="en-US" sz="3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helps in stock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verification.</a:t>
            </a:r>
          </a:p>
          <a:p>
            <a:pPr algn="just">
              <a:buFont typeface="Wingdings" pitchFamily="2" charset="2"/>
              <a:buChar char="Ø"/>
            </a:pP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263895" y="6269416"/>
            <a:ext cx="608287" cy="365125"/>
          </a:xfrm>
        </p:spPr>
        <p:txBody>
          <a:bodyPr/>
          <a:lstStyle/>
          <a:p>
            <a:pPr algn="ctr"/>
            <a:fld id="{8736D865-D553-43F6-9827-0A28D0470098}" type="slidenum">
              <a:rPr lang="en-US" smtClean="0"/>
              <a:pPr algn="ct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46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5059</TotalTime>
  <Words>1637</Words>
  <Application>Microsoft Office PowerPoint</Application>
  <PresentationFormat>On-screen Show (4:3)</PresentationFormat>
  <Paragraphs>149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Spring</vt:lpstr>
      <vt:lpstr>Slide 1</vt:lpstr>
      <vt:lpstr>Organization of books following Dewey Decimal Classification</vt:lpstr>
      <vt:lpstr>CONTENTS</vt:lpstr>
      <vt:lpstr>CLASSIFICATION </vt:lpstr>
      <vt:lpstr>LIBRARY CLASSIFICATION</vt:lpstr>
      <vt:lpstr>THEORY OF CLASSIFICATION</vt:lpstr>
      <vt:lpstr>PURPOSE OF CLASSIFICATION SCHEMES </vt:lpstr>
      <vt:lpstr>    PURPOSE OF CLASSIFICATION SCHEMES </vt:lpstr>
      <vt:lpstr>FUNCTION OF CLASSIFICATION SCHEMES </vt:lpstr>
      <vt:lpstr>FUNCTION OF CLASSIFICATION SCHEMES </vt:lpstr>
      <vt:lpstr>Library Classification systems/schemes </vt:lpstr>
      <vt:lpstr>Dewey Decimal Classification System</vt:lpstr>
      <vt:lpstr>DEWEY DECIMAL CLASSIFICATION SYSTEM</vt:lpstr>
      <vt:lpstr>STRUCTURE OF DDC</vt:lpstr>
      <vt:lpstr>Tables </vt:lpstr>
      <vt:lpstr>NOTATION</vt:lpstr>
      <vt:lpstr>Features of DDC 23rd Edition</vt:lpstr>
      <vt:lpstr>Advantages of DDC Scheme </vt:lpstr>
      <vt:lpstr>Disadvantages of DDC </vt:lpstr>
      <vt:lpstr>CONCLUSION </vt:lpstr>
    </vt:vector>
  </TitlesOfParts>
  <Company>MyCompanyName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MyUserName</dc:creator>
  <cp:lastModifiedBy>Tariq Rasheed</cp:lastModifiedBy>
  <cp:revision>539</cp:revision>
  <dcterms:created xsi:type="dcterms:W3CDTF">2012-12-06T12:38:18Z</dcterms:created>
  <dcterms:modified xsi:type="dcterms:W3CDTF">2020-11-26T11:08:13Z</dcterms:modified>
</cp:coreProperties>
</file>