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6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64" r:id="rId29"/>
    <p:sldId id="258" r:id="rId30"/>
    <p:sldId id="26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99D49-A18A-4D0D-A5E8-90B4D21257F7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93AE9-1295-437D-A099-2D6EA4BE56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Manufacturing of Wrought iron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Of Wrought Iron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76771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4800"/>
            <a:ext cx="91440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825" y="376238"/>
            <a:ext cx="81343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400" cy="688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59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9991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45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79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1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1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200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8</Words>
  <Application>Microsoft Office PowerPoint</Application>
  <PresentationFormat>On-screen Show (4:3)</PresentationFormat>
  <Paragraphs>2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Manufacturing of Wrought iron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Manufacturing Of Wrought Iron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Manufacturing of Wrought iron</dc:title>
  <dc:creator>Malik</dc:creator>
  <cp:lastModifiedBy>Malik</cp:lastModifiedBy>
  <cp:revision>15</cp:revision>
  <dcterms:created xsi:type="dcterms:W3CDTF">2020-04-08T08:27:26Z</dcterms:created>
  <dcterms:modified xsi:type="dcterms:W3CDTF">2020-04-12T12:00:18Z</dcterms:modified>
</cp:coreProperties>
</file>