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AAEC-6322-4D65-AE38-498B112CA9E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124D-7859-43B9-A27D-DDEFBAE8F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844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AAEC-6322-4D65-AE38-498B112CA9E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124D-7859-43B9-A27D-DDEFBAE8F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025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AAEC-6322-4D65-AE38-498B112CA9E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124D-7859-43B9-A27D-DDEFBAE8F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84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AAEC-6322-4D65-AE38-498B112CA9E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124D-7859-43B9-A27D-DDEFBAE8F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72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AAEC-6322-4D65-AE38-498B112CA9E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124D-7859-43B9-A27D-DDEFBAE8F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127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AAEC-6322-4D65-AE38-498B112CA9E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124D-7859-43B9-A27D-DDEFBAE8F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048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AAEC-6322-4D65-AE38-498B112CA9E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124D-7859-43B9-A27D-DDEFBAE8F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259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AAEC-6322-4D65-AE38-498B112CA9E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124D-7859-43B9-A27D-DDEFBAE8F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771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AAEC-6322-4D65-AE38-498B112CA9E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124D-7859-43B9-A27D-DDEFBAE8F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351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AAEC-6322-4D65-AE38-498B112CA9E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124D-7859-43B9-A27D-DDEFBAE8F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0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AAEC-6322-4D65-AE38-498B112CA9E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124D-7859-43B9-A27D-DDEFBAE8F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936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6AAEC-6322-4D65-AE38-498B112CA9E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A124D-7859-43B9-A27D-DDEFBAE8F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820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/>
              <a:t>Old Bunt of Wheat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Salman Ahmad</a:t>
            </a:r>
          </a:p>
          <a:p>
            <a:r>
              <a:rPr lang="en-US" dirty="0" smtClean="0"/>
              <a:t>April 17,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912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History and Importance: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Most </a:t>
            </a:r>
            <a:r>
              <a:rPr lang="en-US" dirty="0"/>
              <a:t>serious disease of wheat in Europe in middle ages </a:t>
            </a:r>
          </a:p>
          <a:p>
            <a:pPr lvl="0"/>
            <a:r>
              <a:rPr lang="en-US" dirty="0"/>
              <a:t>Also known covered smut of wheat</a:t>
            </a:r>
          </a:p>
          <a:p>
            <a:pPr lvl="0"/>
            <a:r>
              <a:rPr lang="en-US" dirty="0"/>
              <a:t>Confined to cooler regions </a:t>
            </a:r>
          </a:p>
          <a:p>
            <a:pPr lvl="0"/>
            <a:r>
              <a:rPr lang="en-US" dirty="0"/>
              <a:t>Difficult to threshing &amp; reduce grain quality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595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Etiology: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Causal </a:t>
            </a:r>
            <a:r>
              <a:rPr lang="en-US" dirty="0"/>
              <a:t>organism: </a:t>
            </a:r>
            <a:r>
              <a:rPr lang="en-US" i="1" dirty="0" err="1"/>
              <a:t>Tilletia</a:t>
            </a:r>
            <a:r>
              <a:rPr lang="en-US" i="1" dirty="0"/>
              <a:t> </a:t>
            </a:r>
            <a:r>
              <a:rPr lang="en-US" i="1" dirty="0" err="1"/>
              <a:t>controversra</a:t>
            </a:r>
            <a:endParaRPr lang="en-US" dirty="0"/>
          </a:p>
          <a:p>
            <a:r>
              <a:rPr lang="en-US" dirty="0"/>
              <a:t>Order: </a:t>
            </a:r>
            <a:r>
              <a:rPr lang="en-US" dirty="0" err="1"/>
              <a:t>Ustilaginales</a:t>
            </a:r>
            <a:endParaRPr lang="en-US" dirty="0"/>
          </a:p>
          <a:p>
            <a:r>
              <a:rPr lang="en-US" dirty="0"/>
              <a:t>Family: </a:t>
            </a:r>
            <a:r>
              <a:rPr lang="en-US" dirty="0" err="1"/>
              <a:t>Tillitiaceae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920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Symptoms: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Pistil </a:t>
            </a:r>
            <a:r>
              <a:rPr lang="en-US" dirty="0"/>
              <a:t>from smutted heads become longer</a:t>
            </a:r>
          </a:p>
          <a:p>
            <a:pPr lvl="0"/>
            <a:r>
              <a:rPr lang="en-US" dirty="0"/>
              <a:t>Stamens reduced in length &amp; breadth </a:t>
            </a:r>
          </a:p>
          <a:p>
            <a:pPr lvl="0"/>
            <a:r>
              <a:rPr lang="en-US" dirty="0"/>
              <a:t>Smutted ears remain dark green for longer time than normal</a:t>
            </a:r>
          </a:p>
          <a:p>
            <a:pPr lvl="0"/>
            <a:r>
              <a:rPr lang="en-US" dirty="0"/>
              <a:t>Soft black pasty mass comes out if the grains are pinched with thumb &amp; forefinger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169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Symptoms: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0181" y="1446068"/>
            <a:ext cx="5514109" cy="4135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43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Disease cycle: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Primary </a:t>
            </a:r>
            <a:r>
              <a:rPr lang="en-US" dirty="0"/>
              <a:t>inoculum: spores carried on seed or present in soil</a:t>
            </a:r>
          </a:p>
          <a:p>
            <a:pPr lvl="0"/>
            <a:r>
              <a:rPr lang="en-US" dirty="0"/>
              <a:t>Remain viable in soil for 10 years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348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Epidemiology: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High </a:t>
            </a:r>
            <a:r>
              <a:rPr lang="en-US" dirty="0"/>
              <a:t>relative humidity</a:t>
            </a:r>
          </a:p>
          <a:p>
            <a:pPr lvl="0"/>
            <a:r>
              <a:rPr lang="en-US" dirty="0"/>
              <a:t>Temp 18-20 °C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357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Growing </a:t>
            </a:r>
            <a:r>
              <a:rPr lang="en-US" dirty="0"/>
              <a:t>of resistant varieties (</a:t>
            </a:r>
            <a:r>
              <a:rPr lang="en-US" dirty="0" err="1"/>
              <a:t>Perwaz</a:t>
            </a:r>
            <a:r>
              <a:rPr lang="en-US" dirty="0"/>
              <a:t>, </a:t>
            </a:r>
            <a:r>
              <a:rPr lang="en-US" dirty="0" err="1"/>
              <a:t>Watan</a:t>
            </a:r>
            <a:r>
              <a:rPr lang="en-US" dirty="0"/>
              <a:t>, </a:t>
            </a:r>
            <a:r>
              <a:rPr lang="en-US" dirty="0" err="1"/>
              <a:t>Sehar</a:t>
            </a:r>
            <a:r>
              <a:rPr lang="en-US" dirty="0"/>
              <a:t>, </a:t>
            </a:r>
            <a:r>
              <a:rPr lang="en-US" dirty="0" err="1"/>
              <a:t>Shafaq</a:t>
            </a:r>
            <a:r>
              <a:rPr lang="en-US" dirty="0"/>
              <a:t>)</a:t>
            </a:r>
          </a:p>
          <a:p>
            <a:pPr lvl="0"/>
            <a:r>
              <a:rPr lang="en-US" dirty="0"/>
              <a:t>Use disease free seed</a:t>
            </a:r>
          </a:p>
          <a:p>
            <a:pPr lvl="0"/>
            <a:r>
              <a:rPr lang="en-US" dirty="0"/>
              <a:t>Seed treatment with </a:t>
            </a:r>
            <a:r>
              <a:rPr lang="en-US" dirty="0" err="1"/>
              <a:t>Agrosan</a:t>
            </a:r>
            <a:r>
              <a:rPr lang="en-US" dirty="0"/>
              <a:t> GN 2%, </a:t>
            </a:r>
            <a:r>
              <a:rPr lang="en-US" dirty="0" err="1"/>
              <a:t>Benlate</a:t>
            </a:r>
            <a:r>
              <a:rPr lang="en-US" dirty="0"/>
              <a:t> o.3%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905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156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Old Bunt of Wheat </vt:lpstr>
      <vt:lpstr>History and Importance: </vt:lpstr>
      <vt:lpstr>Etiology:</vt:lpstr>
      <vt:lpstr>Symptoms: </vt:lpstr>
      <vt:lpstr>Symptoms:</vt:lpstr>
      <vt:lpstr>Disease cycle:</vt:lpstr>
      <vt:lpstr>Epidemiology: </vt:lpstr>
      <vt:lpstr>Management: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Bunt of Wheat </dc:title>
  <dc:creator>Windows User</dc:creator>
  <cp:lastModifiedBy>Windows User</cp:lastModifiedBy>
  <cp:revision>9</cp:revision>
  <dcterms:created xsi:type="dcterms:W3CDTF">2020-04-17T04:14:58Z</dcterms:created>
  <dcterms:modified xsi:type="dcterms:W3CDTF">2020-04-17T04:27:49Z</dcterms:modified>
</cp:coreProperties>
</file>