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notesMasterIdLst>
    <p:notesMasterId r:id="rId51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arget="slides/slide39.xml" Type="http://schemas.openxmlformats.org/officeDocument/2006/relationships/slide"/>  <Relationship Id="rId41" Target="slides/slide40.xml" Type="http://schemas.openxmlformats.org/officeDocument/2006/relationships/slide"/>  <Relationship Id="rId42" Target="slides/slide41.xml" Type="http://schemas.openxmlformats.org/officeDocument/2006/relationships/slide"/>  <Relationship Id="rId43" Target="slides/slide42.xml" Type="http://schemas.openxmlformats.org/officeDocument/2006/relationships/slide"/>  <Relationship Id="rId44" Target="slides/slide43.xml" Type="http://schemas.openxmlformats.org/officeDocument/2006/relationships/slide"/>  <Relationship Id="rId45" Target="slides/slide44.xml" Type="http://schemas.openxmlformats.org/officeDocument/2006/relationships/slide"/>  <Relationship Id="rId46" Target="slides/slide45.xml" Type="http://schemas.openxmlformats.org/officeDocument/2006/relationships/slide"/>  <Relationship Id="rId47" Type="http://schemas.openxmlformats.org/officeDocument/2006/relationships/presProps" Target="presProps.xml"/>  <Relationship Id="rId48" Type="http://schemas.openxmlformats.org/officeDocument/2006/relationships/viewProps" Target="viewProps.xml"/>  <Relationship Id="rId49" Type="http://schemas.openxmlformats.org/officeDocument/2006/relationships/theme" Target="theme/theme1.xml"/>  <Relationship Id="rId50" Type="http://schemas.openxmlformats.org/officeDocument/2006/relationships/tableStyles" Target="tableStyles.xml"/>  <Relationship Id="rId5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39.xml.rels><?xml version="1.0" encoding="UTF-8" standalone="yes"?>
<Relationships xmlns="http://schemas.openxmlformats.org/package/2006/relationships"><Relationship Id="rId1" Target="../media/image3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9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40.xml.rels><?xml version="1.0" encoding="UTF-8" standalone="yes"?>
<Relationships xmlns="http://schemas.openxmlformats.org/package/2006/relationships"><Relationship Id="rId1" Target="../media/image4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0.xml" Type="http://schemas.openxmlformats.org/officeDocument/2006/relationships/notesSlide"/></Relationships>
</file>

<file path=ppt/slides/_rels/slide41.xml.rels><?xml version="1.0" encoding="UTF-8" standalone="yes"?>
<Relationships xmlns="http://schemas.openxmlformats.org/package/2006/relationships"><Relationship Id="rId1" Target="../media/image4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1.xml" Type="http://schemas.openxmlformats.org/officeDocument/2006/relationships/notesSlide"/></Relationships>
</file>

<file path=ppt/slides/_rels/slide42.xml.rels><?xml version="1.0" encoding="UTF-8" standalone="yes"?>
<Relationships xmlns="http://schemas.openxmlformats.org/package/2006/relationships"><Relationship Id="rId1" Target="../media/image4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2.xml" Type="http://schemas.openxmlformats.org/officeDocument/2006/relationships/notesSlide"/></Relationships>
</file>

<file path=ppt/slides/_rels/slide43.xml.rels><?xml version="1.0" encoding="UTF-8" standalone="yes"?>
<Relationships xmlns="http://schemas.openxmlformats.org/package/2006/relationships"><Relationship Id="rId1" Target="../media/image4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3.xml" Type="http://schemas.openxmlformats.org/officeDocument/2006/relationships/notesSlide"/></Relationships>
</file>

<file path=ppt/slides/_rels/slide44.xml.rels><?xml version="1.0" encoding="UTF-8" standalone="yes"?>
<Relationships xmlns="http://schemas.openxmlformats.org/package/2006/relationships"><Relationship Id="rId1" Target="../media/image4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4.xml" Type="http://schemas.openxmlformats.org/officeDocument/2006/relationships/notesSlide"/></Relationships>
</file>

<file path=ppt/slides/_rels/slide45.xml.rels><?xml version="1.0" encoding="UTF-8" standalone="yes"?>
<Relationships xmlns="http://schemas.openxmlformats.org/package/2006/relationships"><Relationship Id="rId1" Target="../media/image4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5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2020-05-02T08:04:57.275Z</dcterms:created>
  <dcterms:modified xsi:type="dcterms:W3CDTF">2020-05-02T08:04:57.275Z</dcterms:modified>
</cp:coreProperties>
</file>