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120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16DC9-4C5F-491A-AC42-A446FDE96F26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AC676-CBA4-4EC4-8BD9-97327BF00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08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193851-EDAD-40E5-9A08-E329F44963A0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68601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F6C-DE10-40B5-9EEB-546F464FD921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BA92-45D5-42C9-85FE-3FE55069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4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F6C-DE10-40B5-9EEB-546F464FD921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BA92-45D5-42C9-85FE-3FE55069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9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F6C-DE10-40B5-9EEB-546F464FD921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BA92-45D5-42C9-85FE-3FE55069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4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F6C-DE10-40B5-9EEB-546F464FD921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BA92-45D5-42C9-85FE-3FE55069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604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F6C-DE10-40B5-9EEB-546F464FD921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BA92-45D5-42C9-85FE-3FE55069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6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F6C-DE10-40B5-9EEB-546F464FD921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BA92-45D5-42C9-85FE-3FE55069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65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F6C-DE10-40B5-9EEB-546F464FD921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BA92-45D5-42C9-85FE-3FE55069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3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F6C-DE10-40B5-9EEB-546F464FD921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BA92-45D5-42C9-85FE-3FE55069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72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F6C-DE10-40B5-9EEB-546F464FD921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BA92-45D5-42C9-85FE-3FE55069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4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F6C-DE10-40B5-9EEB-546F464FD921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BA92-45D5-42C9-85FE-3FE55069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76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F6C-DE10-40B5-9EEB-546F464FD921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BA92-45D5-42C9-85FE-3FE55069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53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CBF6C-DE10-40B5-9EEB-546F464FD921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CBA92-45D5-42C9-85FE-3FE55069A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0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6672263" y="1643063"/>
            <a:ext cx="4752975" cy="99377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/>
          <a:p>
            <a:pPr algn="ctr" defTabSz="914400" eaLnBrk="1" fontAlgn="auto" hangingPunct="1">
              <a:lnSpc>
                <a:spcPct val="90000"/>
              </a:lnSpc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MY" sz="3200" b="1" kern="0" dirty="0">
                <a:solidFill>
                  <a:srgbClr val="0070C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Education Institution</a:t>
            </a:r>
          </a:p>
        </p:txBody>
      </p:sp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0" y="-58738"/>
            <a:ext cx="12192000" cy="993776"/>
          </a:xfrm>
        </p:spPr>
        <p:txBody>
          <a:bodyPr/>
          <a:lstStyle/>
          <a:p>
            <a:pPr algn="ctr" eaLnBrk="1" hangingPunct="1"/>
            <a:r>
              <a:rPr lang="en-US" sz="3800" b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Rural Sociology</a:t>
            </a:r>
            <a:endParaRPr lang="en-MY" sz="380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108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Education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311900" y="989013"/>
            <a:ext cx="5651500" cy="5807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    Education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Process of facilitating learning or</a:t>
            </a:r>
          </a:p>
          <a:p>
            <a:pPr marL="228600" indent="-228600" defTabSz="914400" eaLnBrk="1" hangingPunct="1">
              <a:lnSpc>
                <a:spcPct val="90000"/>
              </a:lnSpc>
              <a:buFont typeface="Franklin Gothic Book" panose="020B0503020102020204" pitchFamily="34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    acquisition of knowledge, skills,   </a:t>
            </a:r>
          </a:p>
          <a:p>
            <a:pPr marL="228600" indent="-228600" defTabSz="914400" eaLnBrk="1" hangingPunct="1">
              <a:lnSpc>
                <a:spcPct val="90000"/>
              </a:lnSpc>
              <a:buFont typeface="Franklin Gothic Book" panose="020B0503020102020204" pitchFamily="34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    values, belief and habits.</a:t>
            </a:r>
          </a:p>
          <a:p>
            <a:pPr marL="228600" indent="-228600" defTabSz="914400" eaLnBrk="1" hangingPunct="1">
              <a:lnSpc>
                <a:spcPct val="90000"/>
              </a:lnSpc>
              <a:buFont typeface="Franklin Gothic Book" panose="020B0503020102020204" pitchFamily="34" charset="0"/>
              <a:buNone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Process of receiving or giving systematic information and enhancing the skills through learning experiences. </a:t>
            </a:r>
          </a:p>
          <a:p>
            <a:pPr defTabSz="914400" eaLnBrk="1" hangingPunct="1">
              <a:lnSpc>
                <a:spcPct val="90000"/>
              </a:lnSpc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Educational methods include teaching, training, storytelling, discussion and directed research. 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In most regions, education is compulsory in all ages.</a:t>
            </a: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5742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Education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311900" y="989013"/>
            <a:ext cx="5651500" cy="61404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Definition of Education</a:t>
            </a:r>
          </a:p>
          <a:p>
            <a:pPr defTabSz="914400"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Samuel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The process whereby the social heritage of a group is passed on from one generation to another generation.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As well as the process whereby the child become socialized.</a:t>
            </a:r>
          </a:p>
          <a:p>
            <a:pPr defTabSz="914400"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F.J Brown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The sum total of the experience which molds the attitude and determine the conduct of both the child and adult.</a:t>
            </a:r>
            <a:endParaRPr lang="en-US" sz="2400" b="1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defTabSz="914400" eaLnBrk="1" hangingPunct="1">
              <a:lnSpc>
                <a:spcPct val="900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James Walton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An attempt on the part of adult members of human society to shape the development of the coming generation. </a:t>
            </a: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4566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Education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6311900" y="989013"/>
            <a:ext cx="5651500" cy="277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hangingPunct="1">
              <a:buFontTx/>
              <a:buNone/>
            </a:pPr>
            <a:r>
              <a:rPr lang="en-US" altLang="en-US" sz="2600" b="1">
                <a:solidFill>
                  <a:srgbClr val="0981E5"/>
                </a:solidFill>
                <a:latin typeface="Aharoni" pitchFamily="2" charset="-79"/>
                <a:ea typeface="Arial Unicode MS" panose="020B0604020202020204" pitchFamily="34" charset="-128"/>
                <a:cs typeface="Aharoni" pitchFamily="2" charset="-79"/>
              </a:rPr>
              <a:t>Education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Arial" panose="020B0604020202020204" pitchFamily="34" charset="0"/>
                <a:ea typeface="Arial Unicode MS" panose="020B0604020202020204" pitchFamily="34" charset="-128"/>
                <a:cs typeface="Aharoni" pitchFamily="2" charset="-79"/>
              </a:rPr>
              <a:t> “Education is the capacity to feel pleasure and pain at the right moment. 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sz="2400">
              <a:latin typeface="Arial" panose="020B0604020202020204" pitchFamily="34" charset="0"/>
              <a:ea typeface="Arial Unicode MS" panose="020B0604020202020204" pitchFamily="34" charset="-128"/>
              <a:cs typeface="Aharoni" pitchFamily="2" charset="-79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Arial" panose="020B0604020202020204" pitchFamily="34" charset="0"/>
                <a:ea typeface="Arial Unicode MS" panose="020B0604020202020204" pitchFamily="34" charset="-128"/>
                <a:cs typeface="Aharoni" pitchFamily="2" charset="-79"/>
              </a:rPr>
              <a:t>It develops in the body and in the soul of the pupil all the beauty and all the perfections which he is capable of’……….PLATO.</a:t>
            </a:r>
            <a:endParaRPr lang="en-US" altLang="en-US" sz="240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4377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Aim of Education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311900" y="989013"/>
            <a:ext cx="5651500" cy="60753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Education must have clear aims and objectives.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latin typeface="Arial" charset="0"/>
              <a:cs typeface="Arial" charset="0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An aim is predetermined goal which inspires the individual to attain it through appropriate activities. 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latin typeface="Arial" charset="0"/>
              <a:cs typeface="Arial" charset="0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Educational aims are necessary in giving direction to educational activity.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latin typeface="Arial" charset="0"/>
              <a:cs typeface="Arial" charset="0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Education is a purposeful and organized activity.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latin typeface="Arial" charset="0"/>
              <a:cs typeface="Arial" charset="0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The aims of education are used to shape the attitude of people in order to improve the societies. 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latin typeface="Arial" charset="0"/>
              <a:cs typeface="Arial" charset="0"/>
            </a:endParaRPr>
          </a:p>
          <a:p>
            <a:pPr defTabSz="914400" eaLnBrk="1" hangingPunct="1">
              <a:lnSpc>
                <a:spcPct val="90000"/>
              </a:lnSpc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531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10515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Aims of Education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5334000" y="1371600"/>
            <a:ext cx="6019800" cy="5181600"/>
          </a:xfrm>
        </p:spPr>
        <p:txBody>
          <a:bodyPr/>
          <a:lstStyle/>
          <a:p>
            <a:r>
              <a:rPr lang="en-US" smtClean="0"/>
              <a:t>Education is aimed to provide the good information and techniques. </a:t>
            </a:r>
          </a:p>
          <a:p>
            <a:endParaRPr lang="en-US" smtClean="0"/>
          </a:p>
          <a:p>
            <a:r>
              <a:rPr lang="en-US" smtClean="0"/>
              <a:t>Guide and prepare the behaviors in certain manners </a:t>
            </a:r>
          </a:p>
          <a:p>
            <a:endParaRPr lang="en-US" smtClean="0"/>
          </a:p>
          <a:p>
            <a:r>
              <a:rPr lang="en-US" smtClean="0"/>
              <a:t>Help us to realize the social goals </a:t>
            </a:r>
          </a:p>
          <a:p>
            <a:endParaRPr lang="en-US" smtClean="0"/>
          </a:p>
          <a:p>
            <a:r>
              <a:rPr lang="en-US" smtClean="0"/>
              <a:t>Education socialize the individuals and helps to make them useful members of Society.  </a:t>
            </a:r>
          </a:p>
        </p:txBody>
      </p:sp>
    </p:spTree>
    <p:extLst>
      <p:ext uri="{BB962C8B-B14F-4D97-AF65-F5344CB8AC3E}">
        <p14:creationId xmlns:p14="http://schemas.microsoft.com/office/powerpoint/2010/main" val="2588155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6672263" y="1643063"/>
            <a:ext cx="4752975" cy="99377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/>
          <a:p>
            <a:pPr algn="ctr" defTabSz="914400" eaLnBrk="1" fontAlgn="auto" hangingPunct="1">
              <a:lnSpc>
                <a:spcPct val="90000"/>
              </a:lnSpc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MY" sz="3200" b="1" kern="0" dirty="0">
                <a:solidFill>
                  <a:srgbClr val="0070C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Functions of Education Institution</a:t>
            </a:r>
          </a:p>
        </p:txBody>
      </p:sp>
      <p:sp>
        <p:nvSpPr>
          <p:cNvPr id="27651" name="Title 1"/>
          <p:cNvSpPr>
            <a:spLocks noGrp="1"/>
          </p:cNvSpPr>
          <p:nvPr>
            <p:ph type="title"/>
          </p:nvPr>
        </p:nvSpPr>
        <p:spPr>
          <a:xfrm>
            <a:off x="0" y="-58738"/>
            <a:ext cx="12192000" cy="993776"/>
          </a:xfrm>
        </p:spPr>
        <p:txBody>
          <a:bodyPr/>
          <a:lstStyle/>
          <a:p>
            <a:pPr algn="ctr" eaLnBrk="1" hangingPunct="1"/>
            <a:r>
              <a:rPr lang="en-US" sz="3800" b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Rural Sociology</a:t>
            </a:r>
            <a:endParaRPr lang="en-MY" sz="380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3467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 txBox="1">
            <a:spLocks/>
          </p:cNvSpPr>
          <p:nvPr/>
        </p:nvSpPr>
        <p:spPr bwMode="auto">
          <a:xfrm>
            <a:off x="0" y="-65088"/>
            <a:ext cx="1219200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en-US" sz="3200" b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Education Institution </a:t>
            </a:r>
            <a:endParaRPr lang="en-MY" sz="3200" b="1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0355" name="Rectangle 4"/>
          <p:cNvSpPr>
            <a:spLocks noChangeArrowheads="1"/>
          </p:cNvSpPr>
          <p:nvPr/>
        </p:nvSpPr>
        <p:spPr bwMode="auto">
          <a:xfrm>
            <a:off x="6311900" y="989013"/>
            <a:ext cx="5651500" cy="55022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defTabSz="9144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600" b="1" dirty="0">
                <a:solidFill>
                  <a:srgbClr val="0981E5"/>
                </a:solidFill>
                <a:latin typeface="Aharoni" pitchFamily="2" charset="-79"/>
                <a:ea typeface="Arial Unicode MS" pitchFamily="34" charset="-128"/>
                <a:cs typeface="Aharoni" pitchFamily="2" charset="-79"/>
              </a:rPr>
              <a:t>Functions of Education   Institution.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To enhance the abilities. 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To Complete the Socialization Process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Cultural Transmission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Formation of Social Personality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Reformation of Attitudes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For Occupational Placements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Conferring of Status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Encourages the Spirit of Competition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Social Integration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Screening and Selection</a:t>
            </a:r>
          </a:p>
          <a:p>
            <a:pPr marL="342900" indent="-342900" defTabSz="9144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haroni" pitchFamily="2" charset="-79"/>
              </a:rPr>
              <a:t>Innovation</a:t>
            </a:r>
          </a:p>
          <a:p>
            <a:pPr defTabSz="914400"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haroni" pitchFamily="2" charset="-79"/>
            </a:endParaRP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1981200" y="51609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Arial" panose="020B0604020202020204" pitchFamily="34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74726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Widescreen</PresentationFormat>
  <Paragraphs>63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Aharoni</vt:lpstr>
      <vt:lpstr>Arial</vt:lpstr>
      <vt:lpstr>Calibri</vt:lpstr>
      <vt:lpstr>Calibri Light</vt:lpstr>
      <vt:lpstr>Franklin Gothic Book</vt:lpstr>
      <vt:lpstr>Office Theme</vt:lpstr>
      <vt:lpstr>Rural Sociology</vt:lpstr>
      <vt:lpstr>PowerPoint Presentation</vt:lpstr>
      <vt:lpstr>PowerPoint Presentation</vt:lpstr>
      <vt:lpstr>PowerPoint Presentation</vt:lpstr>
      <vt:lpstr>PowerPoint Presentation</vt:lpstr>
      <vt:lpstr>Aims of Education </vt:lpstr>
      <vt:lpstr>Rural Sociology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 Sociology</dc:title>
  <dc:creator>Hyperlink</dc:creator>
  <cp:lastModifiedBy>Hyperlink</cp:lastModifiedBy>
  <cp:revision>1</cp:revision>
  <dcterms:created xsi:type="dcterms:W3CDTF">2020-12-01T19:57:02Z</dcterms:created>
  <dcterms:modified xsi:type="dcterms:W3CDTF">2020-12-01T19:57:12Z</dcterms:modified>
</cp:coreProperties>
</file>