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Dead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James Joyce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64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Joyce was </a:t>
            </a:r>
            <a:r>
              <a:rPr lang="en-US" dirty="0"/>
              <a:t>an </a:t>
            </a:r>
            <a:r>
              <a:rPr lang="en-US" b="1" dirty="0"/>
              <a:t>Irish</a:t>
            </a:r>
            <a:r>
              <a:rPr lang="en-US" dirty="0"/>
              <a:t> novelist, short story writer, poet, teacher, and literary critic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Proponent of </a:t>
            </a:r>
            <a:r>
              <a:rPr lang="en-US" b="1" dirty="0" smtClean="0"/>
              <a:t>modern avant-garde</a:t>
            </a:r>
          </a:p>
          <a:p>
            <a:r>
              <a:rPr lang="en-US" dirty="0" smtClean="0"/>
              <a:t>Include </a:t>
            </a:r>
            <a:r>
              <a:rPr lang="en-US" b="1" dirty="0" smtClean="0"/>
              <a:t>experimental</a:t>
            </a:r>
            <a:r>
              <a:rPr lang="en-US" dirty="0" smtClean="0"/>
              <a:t> and </a:t>
            </a:r>
            <a:r>
              <a:rPr lang="en-US" b="1" dirty="0" smtClean="0"/>
              <a:t>unorthodox</a:t>
            </a:r>
            <a:r>
              <a:rPr lang="en-US" dirty="0" smtClean="0"/>
              <a:t> and </a:t>
            </a:r>
            <a:r>
              <a:rPr lang="en-US" b="1" dirty="0" smtClean="0"/>
              <a:t>radical</a:t>
            </a:r>
            <a:r>
              <a:rPr lang="en-US" dirty="0" smtClean="0"/>
              <a:t> treatment of art &amp; literature</a:t>
            </a:r>
          </a:p>
          <a:p>
            <a:r>
              <a:rPr lang="en-US" dirty="0" smtClean="0"/>
              <a:t>One of the forerunners of</a:t>
            </a:r>
            <a:r>
              <a:rPr lang="en-US" b="1" dirty="0" smtClean="0"/>
              <a:t> stream of </a:t>
            </a:r>
            <a:r>
              <a:rPr lang="en-US" b="1" dirty="0" smtClean="0"/>
              <a:t>consciousness</a:t>
            </a:r>
            <a:endParaRPr lang="en-US" b="1" dirty="0" smtClean="0"/>
          </a:p>
          <a:p>
            <a:r>
              <a:rPr lang="en-US" dirty="0" smtClean="0"/>
              <a:t>Narrative technique that attempts to depict the inner thoughts and feelings of characters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29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Remarkable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A Portrait of the Artist as a Young Man </a:t>
            </a:r>
          </a:p>
          <a:p>
            <a:r>
              <a:rPr lang="en-US" b="1" dirty="0" smtClean="0"/>
              <a:t>The Dubliners (A Collection of Short Stories)</a:t>
            </a:r>
          </a:p>
          <a:p>
            <a:r>
              <a:rPr lang="en-US" dirty="0" smtClean="0"/>
              <a:t> </a:t>
            </a:r>
            <a:r>
              <a:rPr lang="en-US" b="1" dirty="0"/>
              <a:t>Ulysses </a:t>
            </a:r>
            <a:r>
              <a:rPr lang="en-US" b="1" dirty="0" smtClean="0"/>
              <a:t> </a:t>
            </a:r>
            <a:endParaRPr lang="en-US" b="1" dirty="0" smtClean="0"/>
          </a:p>
          <a:p>
            <a:r>
              <a:rPr lang="en-US" dirty="0" smtClean="0"/>
              <a:t>The Dead is also taken from his The Dubliners</a:t>
            </a:r>
          </a:p>
          <a:p>
            <a:r>
              <a:rPr lang="en-US" dirty="0" smtClean="0"/>
              <a:t>The story is extensive of all the collection </a:t>
            </a:r>
          </a:p>
          <a:p>
            <a:r>
              <a:rPr lang="en-US" dirty="0" smtClean="0"/>
              <a:t>It is also sometime labelled as a novella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830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Gabriel </a:t>
            </a:r>
            <a:r>
              <a:rPr lang="en-US" b="1" dirty="0" smtClean="0"/>
              <a:t>Conroy: Protagonist/ Professor</a:t>
            </a:r>
          </a:p>
          <a:p>
            <a:r>
              <a:rPr lang="en-US" b="1" dirty="0"/>
              <a:t>Kate Morkan and Julia </a:t>
            </a:r>
            <a:r>
              <a:rPr lang="en-US" b="1" dirty="0" smtClean="0"/>
              <a:t>Morkan: Aunts</a:t>
            </a:r>
          </a:p>
          <a:p>
            <a:r>
              <a:rPr lang="en-US" b="1" dirty="0" smtClean="0"/>
              <a:t>Mary Jane Morkan: Niece to aunts &amp; cousin of Gabriel</a:t>
            </a:r>
          </a:p>
          <a:p>
            <a:r>
              <a:rPr lang="en-US" dirty="0" smtClean="0"/>
              <a:t>Lily: The caretaker’s daughter</a:t>
            </a:r>
          </a:p>
          <a:p>
            <a:r>
              <a:rPr lang="en-US" b="1" dirty="0" err="1" smtClean="0"/>
              <a:t>Gretta</a:t>
            </a:r>
            <a:r>
              <a:rPr lang="en-US" b="1" dirty="0" smtClean="0"/>
              <a:t> Conroy</a:t>
            </a:r>
            <a:r>
              <a:rPr lang="en-US" dirty="0" smtClean="0"/>
              <a:t>: Gabriel’s wife</a:t>
            </a:r>
          </a:p>
          <a:p>
            <a:r>
              <a:rPr lang="en-US" dirty="0"/>
              <a:t>Molly </a:t>
            </a:r>
            <a:r>
              <a:rPr lang="en-US" dirty="0" err="1" smtClean="0"/>
              <a:t>Ivors</a:t>
            </a:r>
            <a:r>
              <a:rPr lang="en-US" dirty="0" smtClean="0"/>
              <a:t>: A family acquaintance</a:t>
            </a:r>
          </a:p>
          <a:p>
            <a:r>
              <a:rPr lang="en-US" dirty="0"/>
              <a:t>Freddy </a:t>
            </a:r>
            <a:r>
              <a:rPr lang="en-US" dirty="0" err="1" smtClean="0"/>
              <a:t>Malins</a:t>
            </a:r>
            <a:r>
              <a:rPr lang="en-US" dirty="0" smtClean="0"/>
              <a:t>: A Drunkard &amp; friend </a:t>
            </a:r>
            <a:r>
              <a:rPr lang="en-US" dirty="0"/>
              <a:t>of </a:t>
            </a:r>
            <a:r>
              <a:rPr lang="en-US" dirty="0" smtClean="0"/>
              <a:t>family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25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story revolves around Gabriel, his relationship with </a:t>
            </a:r>
            <a:r>
              <a:rPr lang="en-US" b="1" dirty="0" smtClean="0"/>
              <a:t>family</a:t>
            </a:r>
            <a:r>
              <a:rPr lang="en-US" dirty="0" smtClean="0"/>
              <a:t>, </a:t>
            </a:r>
            <a:r>
              <a:rPr lang="en-US" b="1" dirty="0" smtClean="0"/>
              <a:t>friends</a:t>
            </a:r>
            <a:r>
              <a:rPr lang="en-US" dirty="0" smtClean="0"/>
              <a:t> &amp; </a:t>
            </a:r>
            <a:r>
              <a:rPr lang="en-US" b="1" dirty="0" smtClean="0"/>
              <a:t>wife</a:t>
            </a:r>
          </a:p>
          <a:p>
            <a:r>
              <a:rPr lang="en-US" dirty="0" smtClean="0"/>
              <a:t>Gabriel &amp; </a:t>
            </a:r>
            <a:r>
              <a:rPr lang="en-US" dirty="0" err="1" smtClean="0"/>
              <a:t>Gretta</a:t>
            </a:r>
            <a:r>
              <a:rPr lang="en-US" dirty="0" smtClean="0"/>
              <a:t> join </a:t>
            </a:r>
            <a:r>
              <a:rPr lang="en-US" dirty="0" smtClean="0"/>
              <a:t>Christmas </a:t>
            </a:r>
            <a:r>
              <a:rPr lang="en-US" dirty="0" smtClean="0"/>
              <a:t>party at his aunt’s house</a:t>
            </a:r>
          </a:p>
          <a:p>
            <a:r>
              <a:rPr lang="en-US" dirty="0" smtClean="0"/>
              <a:t>Gabriel worries about his speech as a guest, a few moments after his arrival fearing that the audience may not understand</a:t>
            </a:r>
          </a:p>
          <a:p>
            <a:r>
              <a:rPr lang="en-US" dirty="0" smtClean="0"/>
              <a:t>Gabriel is confronted in an argument with </a:t>
            </a:r>
            <a:r>
              <a:rPr lang="en-US" dirty="0" err="1" smtClean="0"/>
              <a:t>Ivors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98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discussion continues over nationalism &amp; </a:t>
            </a:r>
            <a:r>
              <a:rPr lang="en-US" dirty="0" err="1" smtClean="0"/>
              <a:t>Ivors</a:t>
            </a:r>
            <a:r>
              <a:rPr lang="en-US" dirty="0" smtClean="0"/>
              <a:t> criticizes Gabriel</a:t>
            </a:r>
          </a:p>
          <a:p>
            <a:r>
              <a:rPr lang="en-US" dirty="0" smtClean="0"/>
              <a:t>She teases him as a West Briton because he supports English control over Ireland</a:t>
            </a:r>
          </a:p>
          <a:p>
            <a:r>
              <a:rPr lang="en-US" dirty="0" smtClean="0"/>
              <a:t>The interaction leaves him upset and meanwhile, his wife desires to visit her childhood home Galway</a:t>
            </a:r>
          </a:p>
          <a:p>
            <a:r>
              <a:rPr lang="en-US" dirty="0" smtClean="0"/>
              <a:t>Gabriel is absorbed in thought of his speech &amp; the weather outside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191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After dining, Gabriel begins his speech</a:t>
            </a:r>
          </a:p>
          <a:p>
            <a:r>
              <a:rPr lang="en-US" dirty="0" smtClean="0"/>
              <a:t>He praises Irish hospitality</a:t>
            </a:r>
          </a:p>
          <a:p>
            <a:r>
              <a:rPr lang="en-US" dirty="0" smtClean="0"/>
              <a:t>Comments at the contemporary age as skeptical and thought-tormented</a:t>
            </a:r>
          </a:p>
          <a:p>
            <a:r>
              <a:rPr lang="en-US" dirty="0" smtClean="0"/>
              <a:t>Praises aunts and Marry as </a:t>
            </a:r>
            <a:r>
              <a:rPr lang="en-US" b="1" dirty="0" smtClean="0"/>
              <a:t>THREE GRACES</a:t>
            </a:r>
            <a:r>
              <a:rPr lang="en-US" dirty="0" smtClean="0"/>
              <a:t>:</a:t>
            </a:r>
          </a:p>
          <a:p>
            <a:r>
              <a:rPr lang="en-US" dirty="0" smtClean="0"/>
              <a:t>Goddesses </a:t>
            </a:r>
            <a:r>
              <a:rPr lang="en-US" dirty="0"/>
              <a:t>of charm, beauty, nature, human creativity, and </a:t>
            </a:r>
            <a:r>
              <a:rPr lang="en-US" dirty="0" smtClean="0"/>
              <a:t>fertility (Greek Mythology)</a:t>
            </a:r>
          </a:p>
          <a:p>
            <a:r>
              <a:rPr lang="en-US" dirty="0" smtClean="0"/>
              <a:t>The speech ends and the guests sing a song in honor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941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Gabriel prepares to leave, he finds his wife absorbs at </a:t>
            </a:r>
            <a:r>
              <a:rPr lang="en-US" dirty="0"/>
              <a:t>the tune of song </a:t>
            </a:r>
            <a:r>
              <a:rPr lang="en-US" b="1" dirty="0"/>
              <a:t>The Lass of </a:t>
            </a:r>
            <a:r>
              <a:rPr lang="en-US" b="1" dirty="0" err="1" smtClean="0"/>
              <a:t>Aughrim</a:t>
            </a:r>
            <a:r>
              <a:rPr lang="en-US" dirty="0"/>
              <a:t> </a:t>
            </a:r>
            <a:r>
              <a:rPr lang="en-US" dirty="0" smtClean="0"/>
              <a:t>(Child’s Ballad).</a:t>
            </a:r>
          </a:p>
          <a:p>
            <a:r>
              <a:rPr lang="en-US" dirty="0" smtClean="0"/>
              <a:t>Both leave for the hotel to stay &amp; Gabriel finally feels excited</a:t>
            </a:r>
          </a:p>
          <a:p>
            <a:r>
              <a:rPr lang="en-US" dirty="0" smtClean="0"/>
              <a:t>His passion of family time is dashed by </a:t>
            </a:r>
            <a:r>
              <a:rPr lang="en-US" dirty="0" err="1" smtClean="0"/>
              <a:t>Gretta’s</a:t>
            </a:r>
            <a:r>
              <a:rPr lang="en-US" dirty="0" smtClean="0"/>
              <a:t> mood.</a:t>
            </a:r>
          </a:p>
          <a:p>
            <a:r>
              <a:rPr lang="en-US" dirty="0" smtClean="0"/>
              <a:t>After inquiring about the reason, </a:t>
            </a:r>
            <a:r>
              <a:rPr lang="en-US" dirty="0" err="1" smtClean="0"/>
              <a:t>Gretta</a:t>
            </a:r>
            <a:r>
              <a:rPr lang="en-US" dirty="0" smtClean="0"/>
              <a:t> recalls the story of her lover in childhood to Gabriel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88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boy named </a:t>
            </a:r>
            <a:r>
              <a:rPr lang="en-US" dirty="0" err="1" smtClean="0"/>
              <a:t>Furey</a:t>
            </a:r>
            <a:r>
              <a:rPr lang="en-US" dirty="0" smtClean="0"/>
              <a:t> died early in their relationship</a:t>
            </a:r>
          </a:p>
          <a:p>
            <a:r>
              <a:rPr lang="en-US" dirty="0" smtClean="0"/>
              <a:t>She tells she had been in love with him &amp; sleeps afterwards</a:t>
            </a:r>
          </a:p>
          <a:p>
            <a:r>
              <a:rPr lang="en-US" dirty="0" smtClean="0"/>
              <a:t>Gabriel is shocked &amp; dismayed; ponders at the role of countless dead in living people’s life</a:t>
            </a:r>
          </a:p>
          <a:p>
            <a:r>
              <a:rPr lang="en-US" smtClean="0"/>
              <a:t>Gabriel </a:t>
            </a:r>
            <a:r>
              <a:rPr lang="en-US" dirty="0"/>
              <a:t>stands at the window, watching the </a:t>
            </a:r>
            <a:r>
              <a:rPr lang="en-US"/>
              <a:t>snow </a:t>
            </a:r>
            <a:r>
              <a:rPr lang="en-US" smtClean="0"/>
              <a:t>fall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767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437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Dead</vt:lpstr>
      <vt:lpstr>Introduction</vt:lpstr>
      <vt:lpstr>Remarkable works</vt:lpstr>
      <vt:lpstr>Characters</vt:lpstr>
      <vt:lpstr>Plot Summary</vt:lpstr>
      <vt:lpstr>Continued</vt:lpstr>
      <vt:lpstr>Continued</vt:lpstr>
      <vt:lpstr>Continued</vt:lpstr>
      <vt:lpstr>Continued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Dead</dc:title>
  <dc:creator>Qamar Hussain</dc:creator>
  <cp:lastModifiedBy>Qamar Hussain</cp:lastModifiedBy>
  <cp:revision>9</cp:revision>
  <dcterms:created xsi:type="dcterms:W3CDTF">2006-08-16T00:00:00Z</dcterms:created>
  <dcterms:modified xsi:type="dcterms:W3CDTF">2020-05-04T07:19:14Z</dcterms:modified>
</cp:coreProperties>
</file>