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3" r:id="rId4"/>
    <p:sldId id="258" r:id="rId5"/>
    <p:sldId id="259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7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9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4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1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9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5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0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0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7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8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DBD21-261A-4E3E-B315-9E3F448F4E4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B0AD6-B401-4E56-88BA-9052077E1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5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80591"/>
            <a:ext cx="10515600" cy="200107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Kendall's   correlation coefficient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5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Kendall’s tau has better statistical properties.</a:t>
            </a: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interpretation of Kendall’s tau in terms of the probabilities of observing the agreeable (concordant) and non-agreeable (discordant) pairs is very direct.</a:t>
            </a: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of the situations, the interpretations of Kendall’s tau and Spearman’s rank correlation coefficient are very similar and thus invariably lead to the same inferences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9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two variables that are either ordinal, interval, or ratio.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Linearly related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Kendall’s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 determines the strength and direction of the Monotonic relationship between your two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6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statistics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</a:t>
                </a:r>
                <a:r>
                  <a:rPr lang="en-US" sz="3200" b="1" dirty="0" smtClean="0">
                    <a:ea typeface="Cambria Math" panose="02040503050406030204" pitchFamily="18" charset="0"/>
                  </a:rPr>
                  <a:t>Kendall's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𝝉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endParaRPr lang="en-US" sz="3200" b="1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 C= numbers of concordant pairs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D= number of discordant pairs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660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Concordant &amp; Discordant pairs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Concordant pairs: </a:t>
            </a:r>
          </a:p>
          <a:p>
            <a:pPr marL="0" indent="0">
              <a:buNone/>
            </a:pPr>
            <a:r>
              <a:rPr lang="en-US" dirty="0" smtClean="0"/>
              <a:t>               the number of observed rank below a particular rank which are larger than that particular rank.</a:t>
            </a:r>
          </a:p>
          <a:p>
            <a:r>
              <a:rPr lang="en-US" b="1" dirty="0" smtClean="0"/>
              <a:t>Discordant pairs: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the number of observed rank below a particular rank which are smaller in value  than that particular rank.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44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interviewers are ranked 12 candidates for a </a:t>
            </a:r>
            <a:r>
              <a:rPr lang="en-US" dirty="0" err="1" smtClean="0"/>
              <a:t>position.The</a:t>
            </a:r>
            <a:r>
              <a:rPr lang="en-US" dirty="0" smtClean="0"/>
              <a:t> results are from most preferred to least preferred 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Calculate the Kendall's tau correlation.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89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049"/>
          </a:xfrm>
        </p:spPr>
        <p:txBody>
          <a:bodyPr/>
          <a:lstStyle/>
          <a:p>
            <a:r>
              <a:rPr lang="en-US" b="1" dirty="0" smtClean="0"/>
              <a:t>Solution 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0048416"/>
                  </p:ext>
                </p:extLst>
              </p:nvPr>
            </p:nvGraphicFramePr>
            <p:xfrm>
              <a:off x="838200" y="1298709"/>
              <a:ext cx="10916480" cy="55592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29120"/>
                    <a:gridCol w="2729120"/>
                    <a:gridCol w="2729120"/>
                    <a:gridCol w="2729120"/>
                  </a:tblGrid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Interviewer 1</a:t>
                          </a:r>
                          <a:r>
                            <a:rPr lang="en-US" sz="1200" baseline="0" dirty="0" smtClean="0"/>
                            <a:t> </a:t>
                          </a:r>
                          <a:endParaRPr lang="en-US" sz="12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Interviewer 2</a:t>
                          </a:r>
                          <a:r>
                            <a:rPr lang="en-US" sz="1200" baseline="0" dirty="0" smtClean="0"/>
                            <a:t> </a:t>
                          </a:r>
                          <a:r>
                            <a:rPr lang="en-US" sz="1200" dirty="0" smtClean="0"/>
                            <a:t> 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Concordant 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Discordant 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61295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3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3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5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5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7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7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9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9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11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11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726557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=60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</m:e>
                              </m:nary>
                            </m:oMath>
                          </a14:m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0048416"/>
                  </p:ext>
                </p:extLst>
              </p:nvPr>
            </p:nvGraphicFramePr>
            <p:xfrm>
              <a:off x="838200" y="1298709"/>
              <a:ext cx="10916480" cy="55592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29120"/>
                    <a:gridCol w="2729120"/>
                    <a:gridCol w="2729120"/>
                    <a:gridCol w="2729120"/>
                  </a:tblGrid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Interviewer 1</a:t>
                          </a:r>
                          <a:r>
                            <a:rPr lang="en-US" sz="1200" baseline="0" dirty="0" smtClean="0"/>
                            <a:t> </a:t>
                          </a:r>
                          <a:endParaRPr lang="en-US" sz="12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Interviewer 2</a:t>
                          </a:r>
                          <a:r>
                            <a:rPr lang="en-US" sz="1200" baseline="0" dirty="0" smtClean="0"/>
                            <a:t> </a:t>
                          </a:r>
                          <a:r>
                            <a:rPr lang="en-US" sz="1200" dirty="0" smtClean="0"/>
                            <a:t> 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Concordant 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Discordant 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61295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3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3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5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5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7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8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7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9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9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11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351649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11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0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726557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3" t="-668067" r="-100893" b="-957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223" t="-668067" r="-893" b="-9579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7666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b="1" dirty="0" smtClean="0">
                    <a:ea typeface="Cambria Math" panose="02040503050406030204" pitchFamily="18" charset="0"/>
                  </a:rPr>
                  <a:t>Kendall's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𝝉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60−6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60+6</m:t>
                        </m:r>
                      </m:den>
                    </m:f>
                  </m:oMath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=.818</a:t>
                </a:r>
              </a:p>
              <a:p>
                <a:pPr marL="0" indent="0" algn="ctr">
                  <a:buNone/>
                </a:pPr>
                <a:r>
                  <a:rPr lang="en-US" sz="2000" dirty="0" smtClean="0"/>
                  <a:t>Means positive correlation </a:t>
                </a:r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96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249</Words>
  <Application>Microsoft Office PowerPoint</Application>
  <PresentationFormat>Widescreen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Kendall's   correlation coefficient </vt:lpstr>
      <vt:lpstr>Advantages </vt:lpstr>
      <vt:lpstr>Assumptions</vt:lpstr>
      <vt:lpstr>Test statistics </vt:lpstr>
      <vt:lpstr>Concordant &amp; Discordant pairs </vt:lpstr>
      <vt:lpstr>Question </vt:lpstr>
      <vt:lpstr>Solution </vt:lpstr>
      <vt:lpstr>Calculations: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9</cp:revision>
  <dcterms:created xsi:type="dcterms:W3CDTF">2020-04-02T12:37:36Z</dcterms:created>
  <dcterms:modified xsi:type="dcterms:W3CDTF">2020-05-01T10:47:13Z</dcterms:modified>
</cp:coreProperties>
</file>