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FF7376-C8EE-4D8B-9B12-E1C2717240F0}"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1372693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F7376-C8EE-4D8B-9B12-E1C2717240F0}"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35422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F7376-C8EE-4D8B-9B12-E1C2717240F0}"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426710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F7376-C8EE-4D8B-9B12-E1C2717240F0}"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2591060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FF7376-C8EE-4D8B-9B12-E1C2717240F0}"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24945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FF7376-C8EE-4D8B-9B12-E1C2717240F0}"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870012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FF7376-C8EE-4D8B-9B12-E1C2717240F0}"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127946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FF7376-C8EE-4D8B-9B12-E1C2717240F0}"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81485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F7376-C8EE-4D8B-9B12-E1C2717240F0}"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234297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FF7376-C8EE-4D8B-9B12-E1C2717240F0}"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66855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FF7376-C8EE-4D8B-9B12-E1C2717240F0}"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1E0AC-86C5-45B9-AFAA-9FBA713C2301}" type="slidenum">
              <a:rPr lang="en-US" smtClean="0"/>
              <a:t>‹#›</a:t>
            </a:fld>
            <a:endParaRPr lang="en-US"/>
          </a:p>
        </p:txBody>
      </p:sp>
    </p:spTree>
    <p:extLst>
      <p:ext uri="{BB962C8B-B14F-4D97-AF65-F5344CB8AC3E}">
        <p14:creationId xmlns:p14="http://schemas.microsoft.com/office/powerpoint/2010/main" val="3029805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F7376-C8EE-4D8B-9B12-E1C2717240F0}" type="datetimeFigureOut">
              <a:rPr lang="en-US" smtClean="0"/>
              <a:t>3/25/2020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1E0AC-86C5-45B9-AFAA-9FBA713C2301}" type="slidenum">
              <a:rPr lang="en-US" smtClean="0"/>
              <a:t>‹#›</a:t>
            </a:fld>
            <a:endParaRPr lang="en-US"/>
          </a:p>
        </p:txBody>
      </p:sp>
    </p:spTree>
    <p:extLst>
      <p:ext uri="{BB962C8B-B14F-4D97-AF65-F5344CB8AC3E}">
        <p14:creationId xmlns:p14="http://schemas.microsoft.com/office/powerpoint/2010/main" val="3728967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No. 7</a:t>
            </a:r>
            <a:br>
              <a:rPr lang="en-US" dirty="0" smtClean="0"/>
            </a:br>
            <a:r>
              <a:rPr lang="en-US" b="1" dirty="0"/>
              <a:t>CROP PLANTS WILTS</a:t>
            </a:r>
            <a:endParaRPr lang="en-US" dirty="0"/>
          </a:p>
        </p:txBody>
      </p:sp>
      <p:sp>
        <p:nvSpPr>
          <p:cNvPr id="3" name="Subtitle 2"/>
          <p:cNvSpPr>
            <a:spLocks noGrp="1"/>
          </p:cNvSpPr>
          <p:nvPr>
            <p:ph type="subTitle" idx="1"/>
          </p:nvPr>
        </p:nvSpPr>
        <p:spPr/>
        <p:txBody>
          <a:bodyPr/>
          <a:lstStyle/>
          <a:p>
            <a:r>
              <a:rPr lang="en-US" dirty="0" smtClean="0"/>
              <a:t>Dr. Salman Ahmad</a:t>
            </a:r>
          </a:p>
          <a:p>
            <a:r>
              <a:rPr lang="en-US" dirty="0" smtClean="0"/>
              <a:t>Dated: March 25, 2020</a:t>
            </a:r>
            <a:endParaRPr lang="en-US" dirty="0"/>
          </a:p>
        </p:txBody>
      </p:sp>
    </p:spTree>
    <p:extLst>
      <p:ext uri="{BB962C8B-B14F-4D97-AF65-F5344CB8AC3E}">
        <p14:creationId xmlns:p14="http://schemas.microsoft.com/office/powerpoint/2010/main" val="186844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Wilts are the problems of crop plants having vascular root system and are caused by fungi and bacteria. These pathogens reside in xylem vessels and the latter then become clogged with the byproducts of the pathogens and extra-cellular enzymes of the plants. The extra-cellular enzymes of plants are produced in response to the attack of these pathogens. Browning of vascular tissues is the characteristic indication of wilts.</a:t>
            </a:r>
            <a:r>
              <a:rPr lang="en-US" i="1" dirty="0"/>
              <a:t> </a:t>
            </a:r>
            <a:r>
              <a:rPr lang="en-US" dirty="0"/>
              <a:t>Gram wilt (</a:t>
            </a:r>
            <a:r>
              <a:rPr lang="en-US" i="1" dirty="0" err="1"/>
              <a:t>Fusarium</a:t>
            </a:r>
            <a:r>
              <a:rPr lang="en-US" i="1" dirty="0"/>
              <a:t> </a:t>
            </a:r>
            <a:r>
              <a:rPr lang="en-US" i="1" dirty="0" err="1"/>
              <a:t>oxysporum</a:t>
            </a:r>
            <a:r>
              <a:rPr lang="en-US" i="1" dirty="0"/>
              <a:t> </a:t>
            </a:r>
            <a:r>
              <a:rPr lang="en-US" dirty="0" err="1"/>
              <a:t>f.sp</a:t>
            </a:r>
            <a:r>
              <a:rPr lang="en-US" dirty="0"/>
              <a:t>. </a:t>
            </a:r>
            <a:r>
              <a:rPr lang="en-US" i="1" dirty="0" err="1"/>
              <a:t>cicerci</a:t>
            </a:r>
            <a:r>
              <a:rPr lang="en-US" dirty="0"/>
              <a:t>), </a:t>
            </a:r>
            <a:r>
              <a:rPr lang="en-US" dirty="0" err="1"/>
              <a:t>Verticillium</a:t>
            </a:r>
            <a:r>
              <a:rPr lang="en-US" dirty="0"/>
              <a:t> wilt of cotton (</a:t>
            </a:r>
            <a:r>
              <a:rPr lang="en-US" i="1" dirty="0" err="1"/>
              <a:t>Verticillium</a:t>
            </a:r>
            <a:r>
              <a:rPr lang="en-US" i="1" dirty="0"/>
              <a:t> </a:t>
            </a:r>
            <a:r>
              <a:rPr lang="en-US" i="1" dirty="0" err="1"/>
              <a:t>alboatrum</a:t>
            </a:r>
            <a:r>
              <a:rPr lang="en-US" dirty="0"/>
              <a:t>), tomato wilt (</a:t>
            </a:r>
            <a:r>
              <a:rPr lang="en-US" i="1" dirty="0" err="1"/>
              <a:t>Fusarium</a:t>
            </a:r>
            <a:r>
              <a:rPr lang="en-US" i="1" dirty="0"/>
              <a:t> </a:t>
            </a:r>
            <a:r>
              <a:rPr lang="en-US" i="1" dirty="0" err="1"/>
              <a:t>oxysporum</a:t>
            </a:r>
            <a:r>
              <a:rPr lang="en-US" i="1" dirty="0"/>
              <a:t> </a:t>
            </a:r>
            <a:r>
              <a:rPr lang="en-US" dirty="0" err="1"/>
              <a:t>f.sp</a:t>
            </a:r>
            <a:r>
              <a:rPr lang="en-US" dirty="0"/>
              <a:t>. </a:t>
            </a:r>
            <a:r>
              <a:rPr lang="en-US" i="1" dirty="0" err="1"/>
              <a:t>lycopersici</a:t>
            </a:r>
            <a:r>
              <a:rPr lang="en-US" dirty="0"/>
              <a:t>) and cotton wilt (</a:t>
            </a:r>
            <a:r>
              <a:rPr lang="en-US" i="1" dirty="0" err="1"/>
              <a:t>Fusarium</a:t>
            </a:r>
            <a:r>
              <a:rPr lang="en-US" i="1" dirty="0"/>
              <a:t> </a:t>
            </a:r>
            <a:r>
              <a:rPr lang="en-US" i="1" dirty="0" err="1"/>
              <a:t>oxysporum</a:t>
            </a:r>
            <a:r>
              <a:rPr lang="en-US" i="1" dirty="0"/>
              <a:t> </a:t>
            </a:r>
            <a:r>
              <a:rPr lang="en-US" dirty="0" err="1"/>
              <a:t>f.sp</a:t>
            </a:r>
            <a:r>
              <a:rPr lang="en-US" dirty="0"/>
              <a:t>. </a:t>
            </a:r>
            <a:r>
              <a:rPr lang="en-US" i="1" dirty="0" err="1"/>
              <a:t>vasinfectum</a:t>
            </a:r>
            <a:r>
              <a:rPr lang="en-US" dirty="0"/>
              <a:t>) are prevalent in Punjab (Pakistan). However, </a:t>
            </a:r>
            <a:r>
              <a:rPr lang="en-US" i="1" dirty="0" err="1"/>
              <a:t>Fusarium</a:t>
            </a:r>
            <a:r>
              <a:rPr lang="en-US" i="1" dirty="0"/>
              <a:t> </a:t>
            </a:r>
            <a:r>
              <a:rPr lang="en-US" i="1" dirty="0" err="1"/>
              <a:t>oxysporum</a:t>
            </a:r>
            <a:r>
              <a:rPr lang="en-US" dirty="0"/>
              <a:t> and </a:t>
            </a:r>
            <a:r>
              <a:rPr lang="en-US" i="1" dirty="0" err="1"/>
              <a:t>Verticillium</a:t>
            </a:r>
            <a:r>
              <a:rPr lang="en-US" i="1" dirty="0"/>
              <a:t> </a:t>
            </a:r>
            <a:r>
              <a:rPr lang="en-US" i="1" dirty="0" err="1"/>
              <a:t>alboatrum</a:t>
            </a:r>
            <a:r>
              <a:rPr lang="en-US" dirty="0"/>
              <a:t>, are the most common wilt causing fungi and are found in warmer and colder areas, respectively. </a:t>
            </a:r>
          </a:p>
          <a:p>
            <a:endParaRPr lang="en-US" dirty="0"/>
          </a:p>
        </p:txBody>
      </p:sp>
    </p:spTree>
    <p:extLst>
      <p:ext uri="{BB962C8B-B14F-4D97-AF65-F5344CB8AC3E}">
        <p14:creationId xmlns:p14="http://schemas.microsoft.com/office/powerpoint/2010/main" val="2846110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b="1" dirty="0" smtClean="0"/>
              <a:t>Q. </a:t>
            </a:r>
            <a:r>
              <a:rPr lang="en-US" dirty="0" smtClean="0"/>
              <a:t>What </a:t>
            </a:r>
            <a:r>
              <a:rPr lang="en-US" dirty="0"/>
              <a:t>is difference between biotic and abiotic wilts?</a:t>
            </a:r>
          </a:p>
          <a:p>
            <a:pPr marL="0" indent="0">
              <a:buNone/>
            </a:pPr>
            <a:r>
              <a:rPr lang="en-US" b="1" dirty="0" smtClean="0"/>
              <a:t>Answer: </a:t>
            </a:r>
            <a:r>
              <a:rPr lang="en-US" dirty="0" smtClean="0"/>
              <a:t>Biotic wilts are caused by pathogens (usually by fungi and bacteria) while abiotic wilts are caused by drought and excessive fertilization.</a:t>
            </a:r>
          </a:p>
          <a:p>
            <a:pPr marL="0" lvl="0" indent="0">
              <a:buNone/>
            </a:pPr>
            <a:r>
              <a:rPr lang="en-US" b="1" dirty="0" smtClean="0"/>
              <a:t>Q. </a:t>
            </a:r>
            <a:r>
              <a:rPr lang="en-US" dirty="0"/>
              <a:t>What is difference between wilt and rot?</a:t>
            </a:r>
          </a:p>
          <a:p>
            <a:pPr marL="0" indent="0">
              <a:buNone/>
            </a:pPr>
            <a:r>
              <a:rPr lang="en-US" b="1" dirty="0" smtClean="0"/>
              <a:t>Answer: </a:t>
            </a:r>
            <a:r>
              <a:rPr lang="en-US" dirty="0" smtClean="0"/>
              <a:t>In wilts, </a:t>
            </a:r>
            <a:r>
              <a:rPr lang="en-US" dirty="0" smtClean="0"/>
              <a:t>bark of roots does not shredded off while in rots </a:t>
            </a:r>
            <a:r>
              <a:rPr lang="en-US" dirty="0" smtClean="0"/>
              <a:t>bark is </a:t>
            </a:r>
            <a:r>
              <a:rPr lang="en-US" dirty="0" smtClean="0"/>
              <a:t>shredded off. From rotted roots, </a:t>
            </a:r>
            <a:r>
              <a:rPr lang="en-US" dirty="0" err="1" smtClean="0"/>
              <a:t>ozz</a:t>
            </a:r>
            <a:r>
              <a:rPr lang="en-US" dirty="0" smtClean="0"/>
              <a:t> come out while from </a:t>
            </a:r>
            <a:r>
              <a:rPr lang="en-US" dirty="0" smtClean="0"/>
              <a:t>wilted roots </a:t>
            </a:r>
            <a:r>
              <a:rPr lang="en-US" dirty="0" err="1" smtClean="0"/>
              <a:t>ozz</a:t>
            </a:r>
            <a:r>
              <a:rPr lang="en-US" dirty="0" smtClean="0"/>
              <a:t> does not come out. </a:t>
            </a:r>
            <a:r>
              <a:rPr lang="en-US" dirty="0"/>
              <a:t>W</a:t>
            </a:r>
            <a:r>
              <a:rPr lang="en-US" dirty="0" smtClean="0"/>
              <a:t>ilted </a:t>
            </a:r>
            <a:r>
              <a:rPr lang="en-US" dirty="0" smtClean="0"/>
              <a:t>roots are hard and come out of soil completely </a:t>
            </a:r>
            <a:r>
              <a:rPr lang="en-US" dirty="0" smtClean="0"/>
              <a:t>when pulled out while </a:t>
            </a:r>
            <a:r>
              <a:rPr lang="en-US" dirty="0" smtClean="0"/>
              <a:t>rotted roots are soft and when pulled </a:t>
            </a:r>
            <a:r>
              <a:rPr lang="en-US" dirty="0" smtClean="0"/>
              <a:t>out, </a:t>
            </a:r>
            <a:r>
              <a:rPr lang="en-US" dirty="0" smtClean="0"/>
              <a:t>do not come </a:t>
            </a:r>
            <a:r>
              <a:rPr lang="en-US" dirty="0" smtClean="0"/>
              <a:t>out from soil. </a:t>
            </a:r>
            <a:endParaRPr lang="en-US" dirty="0" smtClean="0"/>
          </a:p>
          <a:p>
            <a:pPr marL="0" lvl="0" indent="0">
              <a:buNone/>
            </a:pPr>
            <a:r>
              <a:rPr lang="en-US" b="1" dirty="0" smtClean="0"/>
              <a:t>Q. </a:t>
            </a:r>
            <a:r>
              <a:rPr lang="en-US" dirty="0"/>
              <a:t>What is vascular root system?</a:t>
            </a:r>
          </a:p>
          <a:p>
            <a:pPr marL="0" indent="0">
              <a:buNone/>
            </a:pPr>
            <a:r>
              <a:rPr lang="en-US" b="1" dirty="0" smtClean="0"/>
              <a:t>Answer: </a:t>
            </a:r>
            <a:r>
              <a:rPr lang="en-US" dirty="0" smtClean="0"/>
              <a:t>Vascular </a:t>
            </a:r>
            <a:r>
              <a:rPr lang="en-US" dirty="0" smtClean="0"/>
              <a:t>root </a:t>
            </a:r>
            <a:r>
              <a:rPr lang="en-US" dirty="0" smtClean="0"/>
              <a:t>system comprises xylem and phloem.</a:t>
            </a:r>
          </a:p>
          <a:p>
            <a:pPr marL="0" indent="0">
              <a:buNone/>
            </a:pPr>
            <a:r>
              <a:rPr lang="en-US" b="1" dirty="0" smtClean="0"/>
              <a:t>Q. </a:t>
            </a:r>
            <a:r>
              <a:rPr lang="en-US" dirty="0"/>
              <a:t>What could be possible control measures of wilts</a:t>
            </a:r>
            <a:r>
              <a:rPr lang="en-US" dirty="0" smtClean="0"/>
              <a:t>?</a:t>
            </a:r>
          </a:p>
          <a:p>
            <a:pPr marL="0" indent="0">
              <a:buNone/>
            </a:pPr>
            <a:r>
              <a:rPr lang="en-US" b="1" dirty="0" smtClean="0"/>
              <a:t>Answer: </a:t>
            </a:r>
            <a:r>
              <a:rPr lang="en-US" dirty="0" smtClean="0"/>
              <a:t>Disease free seed. Soil fumigation. Crop rotation. </a:t>
            </a:r>
            <a:r>
              <a:rPr lang="en-US" dirty="0" err="1" smtClean="0"/>
              <a:t>Fungigation</a:t>
            </a:r>
            <a:r>
              <a:rPr lang="en-US" dirty="0" smtClean="0"/>
              <a:t>. </a:t>
            </a:r>
            <a:endParaRPr lang="en-US" dirty="0" smtClean="0"/>
          </a:p>
          <a:p>
            <a:pPr marL="0" lvl="0" indent="0">
              <a:buNone/>
            </a:pPr>
            <a:r>
              <a:rPr lang="en-US" b="1" dirty="0" smtClean="0"/>
              <a:t>Q. </a:t>
            </a:r>
            <a:r>
              <a:rPr lang="en-US" b="1" dirty="0"/>
              <a:t>How wilts perpetuate?</a:t>
            </a:r>
          </a:p>
          <a:p>
            <a:pPr marL="0" indent="0">
              <a:buNone/>
            </a:pPr>
            <a:r>
              <a:rPr lang="en-US" b="1" dirty="0" smtClean="0"/>
              <a:t>Answer: </a:t>
            </a:r>
            <a:r>
              <a:rPr lang="en-US" dirty="0" smtClean="0"/>
              <a:t>They perpetuate through soil and seed.  </a:t>
            </a:r>
            <a:endParaRPr lang="en-US" b="1" dirty="0"/>
          </a:p>
        </p:txBody>
      </p:sp>
    </p:spTree>
    <p:extLst>
      <p:ext uri="{BB962C8B-B14F-4D97-AF65-F5344CB8AC3E}">
        <p14:creationId xmlns:p14="http://schemas.microsoft.com/office/powerpoint/2010/main" val="1851369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328</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Exercise No. 7 CROP PLANTS WILTS</vt:lpstr>
      <vt:lpstr>Description</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No. 7 CROP PLANTS WILTS</dc:title>
  <dc:creator>Windows User</dc:creator>
  <cp:lastModifiedBy>Windows User</cp:lastModifiedBy>
  <cp:revision>10</cp:revision>
  <dcterms:created xsi:type="dcterms:W3CDTF">2020-03-25T15:15:16Z</dcterms:created>
  <dcterms:modified xsi:type="dcterms:W3CDTF">2020-03-25T15:42:17Z</dcterms:modified>
</cp:coreProperties>
</file>