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BD7B6-D965-41D3-9A61-3EB7B074D372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EBBDF-58EE-48E7-9406-11CFA2123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4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EBBDF-58EE-48E7-9406-11CFA2123DB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C47953-DBD2-4A88-99BD-48C8D323C615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5BE1C9-B4E2-41DB-8FEC-0E448F44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47953-DBD2-4A88-99BD-48C8D323C615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BE1C9-B4E2-41DB-8FEC-0E448F44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47953-DBD2-4A88-99BD-48C8D323C615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BE1C9-B4E2-41DB-8FEC-0E448F44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47953-DBD2-4A88-99BD-48C8D323C615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BE1C9-B4E2-41DB-8FEC-0E448F446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47953-DBD2-4A88-99BD-48C8D323C615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BE1C9-B4E2-41DB-8FEC-0E448F446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47953-DBD2-4A88-99BD-48C8D323C615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BE1C9-B4E2-41DB-8FEC-0E448F446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47953-DBD2-4A88-99BD-48C8D323C615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BE1C9-B4E2-41DB-8FEC-0E448F44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47953-DBD2-4A88-99BD-48C8D323C615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BE1C9-B4E2-41DB-8FEC-0E448F446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47953-DBD2-4A88-99BD-48C8D323C615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BE1C9-B4E2-41DB-8FEC-0E448F44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C47953-DBD2-4A88-99BD-48C8D323C615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BE1C9-B4E2-41DB-8FEC-0E448F44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C47953-DBD2-4A88-99BD-48C8D323C615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5BE1C9-B4E2-41DB-8FEC-0E448F446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C47953-DBD2-4A88-99BD-48C8D323C615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5BE1C9-B4E2-41DB-8FEC-0E448F44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533400"/>
            <a:ext cx="5638800" cy="28194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opic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Education sector reforms 2003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332358" cy="164173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Instructor name: Farheen Malik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Target/reform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reforms focus qualities and quantitative improvements of technical education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Action plan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Establishment of one polytechnic at each district headquarters for boys 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polytechnic for girls at each divisional headquarter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Promotion of technical education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Target/reforms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reforms has major target to improve quality of education.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Action plan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of multiple textbooks scheme,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Professional development of planners, managers teachers educators teachers at all levels.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Establishment of national education assessment system.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Examination reforms and setting up of examination boards in private sectors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assurance 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Target/Reforms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reforms aim to streamline the religious, educational institutions in the country for enlarging employment opportunities for their graduates and making it compatible with the emerging needs.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Action plan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Incentive program to facilitate teaching of subjects like English, General Math, Science, Social Studies / Pakistan Studies at primary levels.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English, Economics, Computer Science and Pakistan Studies at higher secondary level.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time grant package on affiliation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madrasaah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education board.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Mainstreaming of Madrasahs</a:t>
            </a:r>
            <a:endParaRPr lang="en-US" sz="4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Target / reforms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reforms aim at improved service delivery through public private partnership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8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Action plan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Offering incentive package for private sector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Facilitating grants and soft loan for the development of education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of information technology course in schools through public private partnership.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Public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private partnership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Target/reforms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reforms advocate shift towards human resource development through qualitative and quantitative improvements of higher education.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Action plan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Professional development of teachers.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Increasing enrollment.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Encouragement for private sector universities.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 of IT education.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Higher education 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smtClean="0"/>
              <a:t>ont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55313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Government of  Pakistan has also formulated its policy its policy for promoting economics growth 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(EFG)  Education for All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(MDG) Million Development Goal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(IPRS)  Interim Poverty Reduction Strategy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66800"/>
          </a:xfrm>
        </p:spPr>
        <p:txBody>
          <a:bodyPr/>
          <a:lstStyle/>
          <a:p>
            <a:pPr algn="just"/>
            <a:r>
              <a:rPr lang="en-US" dirty="0" smtClean="0"/>
              <a:t>Reforms: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90800"/>
            <a:ext cx="7324578" cy="2708536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Reforms(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Latin:reformo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means the improvement or amendment of what is wrong , corrupt ,unsatisfactory etc. The use of the word in this way emerges in the late 18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century and is believed to originate from   Christopher Wyvill’s association movement which identified “ parliamentary reform” as its primary aim.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Education Sector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Reforms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ESR) are not another education policy but an action plan to improve education performance in the areas of access and quality at all levels of the education system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Education sector reform 2003 program is build upon the long term vision of the  National Education Policy 1998-2010 and 10 year perspective development plan 2001-2011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ERS 2003 was initiated in 2001 with systematic attention on major areas of education such as: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1.Universal Primary Education(UPE)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2.Adult Literacy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3.Vocalization of General Secondary Education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4.Revamping of Science Education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5.Promotion of Technical Education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6.Quality Assurance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7.Mainstreaming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Madrasahs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8.Public Private Partnership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9.Higher Education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>
                <a:latin typeface="Times New Roman" pitchFamily="18" charset="0"/>
                <a:cs typeface="Times New Roman" pitchFamily="18" charset="0"/>
              </a:rPr>
              <a:t>Major Area of Education: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2743200" cy="38099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Target\Reforms  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The education for all emphasize quality universal education through ensuring access and increasing participation rate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100% reducing gender disparity and enhancing completion rate 70%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4348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            Action Plan</a:t>
            </a:r>
          </a:p>
          <a:p>
            <a:pPr>
              <a:buFont typeface="Wingdings" pitchFamily="2" charset="2"/>
              <a:buChar char="Ø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Promulgation of compulsory primary education ordinance.</a:t>
            </a:r>
          </a:p>
          <a:p>
            <a:pPr>
              <a:buFont typeface="Wingdings" pitchFamily="2" charset="2"/>
              <a:buChar char="Ø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Improvement infrastructure in existing primary school</a:t>
            </a:r>
          </a:p>
          <a:p>
            <a:pPr>
              <a:buFont typeface="Wingdings" pitchFamily="2" charset="2"/>
              <a:buChar char="Ø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Initiation of early childhood education stage in schools</a:t>
            </a:r>
          </a:p>
          <a:p>
            <a:pPr>
              <a:buFont typeface="Wingdings" pitchFamily="2" charset="2"/>
              <a:buChar char="Ø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Constructions of new schools</a:t>
            </a:r>
          </a:p>
          <a:p>
            <a:pPr>
              <a:buFont typeface="Wingdings" pitchFamily="2" charset="2"/>
              <a:buChar char="Ø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Free text books for children and free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braille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books of the visually handicapped people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universal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primary education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038600" cy="44348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4900" b="1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Target Reforms</a:t>
            </a: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Under the reform National Commission for  human development (NCHD) has been set up with the president of Pakistan as its chairman.</a:t>
            </a: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nation plan of action on education for all 2001-2015 targets to open 525,000 literacy centers with 118,000 teachers by 2016.</a:t>
            </a: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literacy program implies districts specific targets literacy cycle of 6-8 months with due involvement of mass media mobilization. 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2880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Action Plan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Ensuring that the learning need of all young people and adults are met , through equitable access to appropriate learning life skills and citizenship program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Achieving 50% improvement in the levels of adult literacy by  2015 specially for women and equitable access to basic and continuing education for all adults.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2.Adult literacy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Target\Reform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make education meaningful and work oriented technical stream has been introduced at secondary school level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Action Plan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existing scheme of studies to be revised to accommodated a new technical stream along with Science and Humanities steams.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of teaching learning resource materials, construction of workshops in schools.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Vocalization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general secondary education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Target/Reform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reforms aim at improving quality of science education by providing update science equipment, professional growth of teachers and facilities.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Action plan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Constriction’s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science laboratories.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Development of video  textbook.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Training of head teachers, mangers, masters trainers and teachers.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Revamping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science education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296</TotalTime>
  <Words>791</Words>
  <Application>Microsoft Office PowerPoint</Application>
  <PresentationFormat>On-screen Show (4:3)</PresentationFormat>
  <Paragraphs>93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Topic: Education sector reforms 2003</vt:lpstr>
      <vt:lpstr>Reforms:</vt:lpstr>
      <vt:lpstr>Education Sector Reforms</vt:lpstr>
      <vt:lpstr>Introduction:</vt:lpstr>
      <vt:lpstr>Major Area of Education:</vt:lpstr>
      <vt:lpstr>universal primary education</vt:lpstr>
      <vt:lpstr>2.Adult literacy</vt:lpstr>
      <vt:lpstr>Vocalization of general secondary education</vt:lpstr>
      <vt:lpstr>Revamping of science education </vt:lpstr>
      <vt:lpstr> Promotion of technical education</vt:lpstr>
      <vt:lpstr>Quality assurance </vt:lpstr>
      <vt:lpstr> Mainstreaming of Madrasahs</vt:lpstr>
      <vt:lpstr>Public private partnership</vt:lpstr>
      <vt:lpstr> Higher education </vt:lpstr>
      <vt:lpstr>Cont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Education sector reforms 2003</dc:title>
  <dc:creator>ff</dc:creator>
  <cp:lastModifiedBy>computer fix</cp:lastModifiedBy>
  <cp:revision>33</cp:revision>
  <dcterms:created xsi:type="dcterms:W3CDTF">2021-01-06T06:46:11Z</dcterms:created>
  <dcterms:modified xsi:type="dcterms:W3CDTF">2021-01-25T07:23:33Z</dcterms:modified>
</cp:coreProperties>
</file>