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8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1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34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9605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83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6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10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66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6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4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549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69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3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9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892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0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A6C8C9C-E1C0-43E9-86EB-B86A379AE175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4408859-695A-4DB4-A65E-40E31683A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85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Rhetoric</a:t>
            </a:r>
            <a:r>
              <a:rPr lang="en-US" smtClean="0"/>
              <a:t>: Persuasion </a:t>
            </a:r>
            <a:r>
              <a:rPr lang="en-US" dirty="0" smtClean="0"/>
              <a:t>and Identification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Convincing is an art to master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93624" y="5513696"/>
            <a:ext cx="2879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Sana </a:t>
            </a:r>
            <a:r>
              <a:rPr lang="en-US" dirty="0" err="1" smtClean="0"/>
              <a:t>Ghaffar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85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Activity: Select 1 argument and define the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4100" indent="-457200">
              <a:buFont typeface="+mj-lt"/>
              <a:buAutoNum type="arabicPeriod"/>
            </a:pPr>
            <a:r>
              <a:rPr lang="en-US" dirty="0" smtClean="0"/>
              <a:t>Life is inspired by the media we see</a:t>
            </a:r>
          </a:p>
          <a:p>
            <a:pPr marL="494100" indent="-457200">
              <a:buFont typeface="+mj-lt"/>
              <a:buAutoNum type="arabicPeriod"/>
            </a:pPr>
            <a:r>
              <a:rPr lang="en-US" dirty="0" smtClean="0"/>
              <a:t>Going to Mars: A blessing or Curse</a:t>
            </a:r>
          </a:p>
          <a:p>
            <a:pPr marL="494100" indent="-457200">
              <a:buFont typeface="+mj-lt"/>
              <a:buAutoNum type="arabicPeriod"/>
            </a:pPr>
            <a:r>
              <a:rPr lang="en-US" dirty="0" smtClean="0"/>
              <a:t>Robots as a product of human hard work never favor humans working hard.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32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82"/>
          <a:stretch/>
        </p:blipFill>
        <p:spPr>
          <a:xfrm>
            <a:off x="2234095" y="1736581"/>
            <a:ext cx="7714285" cy="3613341"/>
          </a:xfrm>
        </p:spPr>
      </p:pic>
    </p:spTree>
    <p:extLst>
      <p:ext uri="{BB962C8B-B14F-4D97-AF65-F5344CB8AC3E}">
        <p14:creationId xmlns:p14="http://schemas.microsoft.com/office/powerpoint/2010/main" val="367044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36900" indent="0" algn="ctr">
              <a:buNone/>
            </a:pPr>
            <a:endParaRPr lang="en-US" sz="3600" b="1" dirty="0" smtClean="0"/>
          </a:p>
          <a:p>
            <a:pPr marL="36900" indent="0" algn="ctr">
              <a:buNone/>
            </a:pPr>
            <a:r>
              <a:rPr lang="en-US" sz="3600" b="1" dirty="0" smtClean="0"/>
              <a:t>Questioning Session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94486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Rhetorical Writing: An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Words used to influence people</a:t>
            </a:r>
          </a:p>
          <a:p>
            <a:r>
              <a:rPr lang="en-US" dirty="0" smtClean="0"/>
              <a:t>Spell bounding</a:t>
            </a:r>
          </a:p>
          <a:p>
            <a:r>
              <a:rPr lang="en-US" dirty="0" smtClean="0"/>
              <a:t>Impacting of argument </a:t>
            </a:r>
          </a:p>
          <a:p>
            <a:r>
              <a:rPr lang="en-US" dirty="0" smtClean="0"/>
              <a:t>Presentation of evidences</a:t>
            </a:r>
          </a:p>
          <a:p>
            <a:r>
              <a:rPr lang="en-US" dirty="0" smtClean="0"/>
              <a:t>Techniques and strategies</a:t>
            </a:r>
          </a:p>
          <a:p>
            <a:pPr marL="369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9933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Rhetorical Patterns: How to structure your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4100" indent="-457200">
              <a:buAutoNum type="arabicParenR"/>
            </a:pPr>
            <a:r>
              <a:rPr lang="en-US" dirty="0" smtClean="0"/>
              <a:t>Argument development for persuasion </a:t>
            </a:r>
          </a:p>
          <a:p>
            <a:r>
              <a:rPr lang="en-US" dirty="0" smtClean="0"/>
              <a:t>Para 1: discuss how fatal it is</a:t>
            </a:r>
          </a:p>
          <a:p>
            <a:r>
              <a:rPr lang="en-US" dirty="0" smtClean="0"/>
              <a:t>Para 2: Elaborate the life changing causes occurring due to neurological damage</a:t>
            </a:r>
          </a:p>
          <a:p>
            <a:r>
              <a:rPr lang="en-US" dirty="0" smtClean="0"/>
              <a:t>Para 3: illogic thinking behind risking life for the sake of money</a:t>
            </a:r>
          </a:p>
          <a:p>
            <a:pPr marL="369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2828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dirty="0" smtClean="0"/>
              <a:t>2) Cause and Effect</a:t>
            </a:r>
          </a:p>
          <a:p>
            <a:pPr marL="494100" indent="-457200">
              <a:buFont typeface="+mj-lt"/>
              <a:buAutoNum type="arabicPeriod"/>
            </a:pPr>
            <a:r>
              <a:rPr lang="en-US" dirty="0" smtClean="0"/>
              <a:t>Statement of reasons and causes</a:t>
            </a:r>
          </a:p>
          <a:p>
            <a:pPr marL="494100" indent="-457200">
              <a:buFont typeface="+mj-lt"/>
              <a:buAutoNum type="arabicPeriod"/>
            </a:pPr>
            <a:r>
              <a:rPr lang="en-US" dirty="0" smtClean="0"/>
              <a:t>What are its impacts and what impacts are likely to </a:t>
            </a:r>
            <a:r>
              <a:rPr lang="en-US" dirty="0" err="1" smtClean="0"/>
              <a:t>occure</a:t>
            </a:r>
            <a:endParaRPr lang="en-US" dirty="0" smtClean="0"/>
          </a:p>
          <a:p>
            <a:pPr marL="494100" indent="-457200">
              <a:buFont typeface="+mj-lt"/>
              <a:buAutoNum type="arabicPeriod"/>
            </a:pPr>
            <a:r>
              <a:rPr lang="en-US" dirty="0" smtClean="0"/>
              <a:t>Avoid assuming </a:t>
            </a:r>
          </a:p>
          <a:p>
            <a:r>
              <a:rPr lang="en-US" dirty="0" smtClean="0"/>
              <a:t>Para 1: accessibility of consoles </a:t>
            </a:r>
          </a:p>
          <a:p>
            <a:r>
              <a:rPr lang="en-US" dirty="0" smtClean="0"/>
              <a:t>Para 2: availability due to growing trends of fast food</a:t>
            </a:r>
          </a:p>
          <a:p>
            <a:r>
              <a:rPr lang="en-US" dirty="0" smtClean="0"/>
              <a:t>Para 3: usage of statistics for assertion</a:t>
            </a:r>
          </a:p>
        </p:txBody>
      </p:sp>
    </p:spTree>
    <p:extLst>
      <p:ext uri="{BB962C8B-B14F-4D97-AF65-F5344CB8AC3E}">
        <p14:creationId xmlns:p14="http://schemas.microsoft.com/office/powerpoint/2010/main" val="2781542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dirty="0" smtClean="0"/>
              <a:t>3. Comparison and Contrast</a:t>
            </a:r>
          </a:p>
          <a:p>
            <a:r>
              <a:rPr lang="en-US" dirty="0" smtClean="0"/>
              <a:t>Reason why comparison and contrast is necessary</a:t>
            </a:r>
          </a:p>
          <a:p>
            <a:r>
              <a:rPr lang="en-US" dirty="0" smtClean="0"/>
              <a:t>Thesis statement should cover major similarities and differences</a:t>
            </a:r>
          </a:p>
          <a:p>
            <a:r>
              <a:rPr lang="en-US" dirty="0" smtClean="0"/>
              <a:t>Organization of paras should be strong</a:t>
            </a:r>
          </a:p>
          <a:p>
            <a:pPr marL="36900" indent="0">
              <a:buNone/>
            </a:pPr>
            <a:r>
              <a:rPr lang="en-US" dirty="0" smtClean="0"/>
              <a:t>Para 1: impacts of </a:t>
            </a:r>
            <a:r>
              <a:rPr lang="en-US" dirty="0" err="1" smtClean="0"/>
              <a:t>Covid</a:t>
            </a:r>
            <a:r>
              <a:rPr lang="en-US" dirty="0" smtClean="0"/>
              <a:t> 19 in Pakistan and Western Countries </a:t>
            </a:r>
          </a:p>
          <a:p>
            <a:pPr marL="36900" indent="0">
              <a:buNone/>
            </a:pPr>
            <a:r>
              <a:rPr lang="en-US" dirty="0" smtClean="0"/>
              <a:t>Para 2: the prevention being taken by both</a:t>
            </a:r>
          </a:p>
          <a:p>
            <a:pPr marL="36900" indent="0">
              <a:buNone/>
            </a:pPr>
            <a:r>
              <a:rPr lang="en-US" dirty="0" smtClean="0"/>
              <a:t>Para 3: Compare the impacts which are worsening the situation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166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dirty="0" smtClean="0"/>
              <a:t>4. Description</a:t>
            </a:r>
          </a:p>
          <a:p>
            <a:r>
              <a:rPr lang="en-US" dirty="0" smtClean="0"/>
              <a:t>Consistent point of view</a:t>
            </a:r>
          </a:p>
          <a:p>
            <a:r>
              <a:rPr lang="en-US" dirty="0" smtClean="0"/>
              <a:t>Vivid details</a:t>
            </a:r>
          </a:p>
          <a:p>
            <a:r>
              <a:rPr lang="en-US" dirty="0" smtClean="0"/>
              <a:t>Language should be concrete</a:t>
            </a:r>
          </a:p>
          <a:p>
            <a:pPr marL="36900" indent="0">
              <a:buNone/>
            </a:pPr>
            <a:r>
              <a:rPr lang="en-US" dirty="0" smtClean="0"/>
              <a:t>For Example: </a:t>
            </a:r>
          </a:p>
          <a:p>
            <a:r>
              <a:rPr lang="en-US" dirty="0" smtClean="0"/>
              <a:t>Para 1: Give an impression of hoe heinous the act of throwing garbage it </a:t>
            </a:r>
          </a:p>
          <a:p>
            <a:r>
              <a:rPr lang="en-US" dirty="0" smtClean="0"/>
              <a:t>Para 2: Describe the role of plastic in environment pollution</a:t>
            </a:r>
          </a:p>
          <a:p>
            <a:r>
              <a:rPr lang="en-US" dirty="0" smtClean="0"/>
              <a:t>Para 3: Make an assertion that bio degradable shopping bags must be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81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dirty="0" smtClean="0"/>
              <a:t>5. Process Analysis</a:t>
            </a:r>
          </a:p>
          <a:p>
            <a:r>
              <a:rPr lang="en-US" dirty="0" smtClean="0"/>
              <a:t>Definition of essential steps</a:t>
            </a:r>
          </a:p>
          <a:p>
            <a:r>
              <a:rPr lang="en-US" dirty="0" smtClean="0"/>
              <a:t>Provide definitions of terms</a:t>
            </a:r>
          </a:p>
          <a:p>
            <a:r>
              <a:rPr lang="en-US" dirty="0" smtClean="0"/>
              <a:t>Usage of transition between paragraphs (following chronology) </a:t>
            </a:r>
          </a:p>
          <a:p>
            <a:pPr marL="36900" indent="0">
              <a:buNone/>
            </a:pPr>
            <a:r>
              <a:rPr lang="en-US" dirty="0" smtClean="0"/>
              <a:t>Example :</a:t>
            </a:r>
          </a:p>
          <a:p>
            <a:pPr marL="36900" indent="0">
              <a:buNone/>
            </a:pPr>
            <a:r>
              <a:rPr lang="en-US" dirty="0" smtClean="0"/>
              <a:t>Para 1: Explain the factors involved in making writing persuasive</a:t>
            </a:r>
          </a:p>
          <a:p>
            <a:pPr marL="36900" indent="0">
              <a:buNone/>
            </a:pPr>
            <a:r>
              <a:rPr lang="en-US" dirty="0" smtClean="0"/>
              <a:t>Para 2: Describe the stages and steps involved</a:t>
            </a:r>
          </a:p>
          <a:p>
            <a:pPr marL="36900" indent="0">
              <a:buNone/>
            </a:pPr>
            <a:r>
              <a:rPr lang="en-US" dirty="0" smtClean="0"/>
              <a:t>Para 3: Describe the process of writing after first 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226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103</TotalTime>
  <Words>345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Calisto MT</vt:lpstr>
      <vt:lpstr>Trebuchet MS</vt:lpstr>
      <vt:lpstr>Wingdings 2</vt:lpstr>
      <vt:lpstr>Slate</vt:lpstr>
      <vt:lpstr>Rhetoric: Persuasion and Identification</vt:lpstr>
      <vt:lpstr>PowerPoint Presentation</vt:lpstr>
      <vt:lpstr>PowerPoint Presentation</vt:lpstr>
      <vt:lpstr>Rhetorical Writing: An Introduction</vt:lpstr>
      <vt:lpstr>Rhetorical Patterns: How to structure your writing</vt:lpstr>
      <vt:lpstr>Continued</vt:lpstr>
      <vt:lpstr>Continued</vt:lpstr>
      <vt:lpstr>Continued.. </vt:lpstr>
      <vt:lpstr>Continued…</vt:lpstr>
      <vt:lpstr>Activity: Select 1 argument and define the structure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Rhetoric: Persuasion and Identification</dc:title>
  <dc:creator>user</dc:creator>
  <cp:lastModifiedBy>user</cp:lastModifiedBy>
  <cp:revision>9</cp:revision>
  <dcterms:created xsi:type="dcterms:W3CDTF">2020-11-22T18:43:36Z</dcterms:created>
  <dcterms:modified xsi:type="dcterms:W3CDTF">2020-12-02T16:38:24Z</dcterms:modified>
</cp:coreProperties>
</file>