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6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0452" y="1587117"/>
            <a:ext cx="5031798" cy="2065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795"/>
              </a:lnSpc>
              <a:spcBef>
                <a:spcPts val="389"/>
              </a:spcBef>
            </a:pPr>
            <a:r>
              <a:rPr sz="10950" spc="-78" baseline="13137" dirty="0" smtClean="0">
                <a:latin typeface="Arabic Typesetting"/>
                <a:cs typeface="Arabic Typesetting"/>
              </a:rPr>
              <a:t>P</a:t>
            </a:r>
            <a:r>
              <a:rPr sz="10950" spc="-51" baseline="13137" dirty="0" smtClean="0">
                <a:latin typeface="Arabic Typesetting"/>
                <a:cs typeface="Arabic Typesetting"/>
              </a:rPr>
              <a:t>e</a:t>
            </a:r>
            <a:r>
              <a:rPr sz="10950" spc="-38" baseline="13137" dirty="0" smtClean="0">
                <a:latin typeface="Arabic Typesetting"/>
                <a:cs typeface="Arabic Typesetting"/>
              </a:rPr>
              <a:t>r</a:t>
            </a:r>
            <a:r>
              <a:rPr sz="10950" spc="-34" baseline="13137" dirty="0" smtClean="0">
                <a:latin typeface="Arabic Typesetting"/>
                <a:cs typeface="Arabic Typesetting"/>
              </a:rPr>
              <a:t>f</a:t>
            </a:r>
            <a:r>
              <a:rPr sz="10950" spc="-39" baseline="13137" dirty="0" smtClean="0">
                <a:latin typeface="Arabic Typesetting"/>
                <a:cs typeface="Arabic Typesetting"/>
              </a:rPr>
              <a:t>o</a:t>
            </a:r>
            <a:r>
              <a:rPr sz="10950" spc="-53" baseline="13137" dirty="0" smtClean="0">
                <a:latin typeface="Arabic Typesetting"/>
                <a:cs typeface="Arabic Typesetting"/>
              </a:rPr>
              <a:t>r</a:t>
            </a:r>
            <a:r>
              <a:rPr sz="10950" spc="-125" baseline="13137" dirty="0" smtClean="0">
                <a:latin typeface="Arabic Typesetting"/>
                <a:cs typeface="Arabic Typesetting"/>
              </a:rPr>
              <a:t>m</a:t>
            </a:r>
            <a:r>
              <a:rPr sz="10950" spc="-57" baseline="13137" dirty="0" smtClean="0">
                <a:latin typeface="Arabic Typesetting"/>
                <a:cs typeface="Arabic Typesetting"/>
              </a:rPr>
              <a:t>a</a:t>
            </a:r>
            <a:r>
              <a:rPr sz="10950" spc="-77" baseline="13137" dirty="0" smtClean="0">
                <a:latin typeface="Arabic Typesetting"/>
                <a:cs typeface="Arabic Typesetting"/>
              </a:rPr>
              <a:t>n</a:t>
            </a:r>
            <a:r>
              <a:rPr sz="10950" spc="-29" baseline="13137" dirty="0" smtClean="0">
                <a:latin typeface="Arabic Typesetting"/>
                <a:cs typeface="Arabic Typesetting"/>
              </a:rPr>
              <a:t>c</a:t>
            </a:r>
            <a:r>
              <a:rPr sz="10950" spc="-56" baseline="13137" dirty="0" smtClean="0">
                <a:latin typeface="Arabic Typesetting"/>
                <a:cs typeface="Arabic Typesetting"/>
              </a:rPr>
              <a:t>e</a:t>
            </a:r>
            <a:r>
              <a:rPr sz="10950" spc="-25" baseline="13137" dirty="0" smtClean="0">
                <a:latin typeface="Arabic Typesetting"/>
                <a:cs typeface="Arabic Typesetting"/>
              </a:rPr>
              <a:t>-</a:t>
            </a:r>
            <a:r>
              <a:rPr sz="10950" spc="-85" baseline="13137" dirty="0" smtClean="0">
                <a:latin typeface="Arabic Typesetting"/>
                <a:cs typeface="Arabic Typesetting"/>
              </a:rPr>
              <a:t>B</a:t>
            </a:r>
            <a:r>
              <a:rPr sz="10950" spc="-57" baseline="13137" dirty="0" smtClean="0">
                <a:latin typeface="Arabic Typesetting"/>
                <a:cs typeface="Arabic Typesetting"/>
              </a:rPr>
              <a:t>a</a:t>
            </a:r>
            <a:r>
              <a:rPr sz="10950" spc="-53" baseline="13137" dirty="0" smtClean="0">
                <a:latin typeface="Arabic Typesetting"/>
                <a:cs typeface="Arabic Typesetting"/>
              </a:rPr>
              <a:t>s</a:t>
            </a:r>
            <a:r>
              <a:rPr sz="10950" spc="-66" baseline="13137" dirty="0" smtClean="0">
                <a:latin typeface="Arabic Typesetting"/>
                <a:cs typeface="Arabic Typesetting"/>
              </a:rPr>
              <a:t>e</a:t>
            </a:r>
            <a:r>
              <a:rPr sz="10950" spc="-26" baseline="13137" dirty="0" smtClean="0">
                <a:latin typeface="Arabic Typesetting"/>
                <a:cs typeface="Arabic Typesetting"/>
              </a:rPr>
              <a:t>d</a:t>
            </a:r>
            <a:endParaRPr sz="7300">
              <a:latin typeface="Arabic Typesetting"/>
              <a:cs typeface="Arabic Typesetting"/>
            </a:endParaRPr>
          </a:p>
          <a:p>
            <a:pPr marL="916891" marR="990320" algn="ctr">
              <a:lnSpc>
                <a:spcPts val="8075"/>
              </a:lnSpc>
              <a:spcBef>
                <a:spcPts val="404"/>
              </a:spcBef>
            </a:pPr>
            <a:r>
              <a:rPr sz="10950" spc="-89" baseline="10350" dirty="0" smtClean="0">
                <a:latin typeface="Arabic Typesetting"/>
                <a:cs typeface="Arabic Typesetting"/>
              </a:rPr>
              <a:t>A</a:t>
            </a:r>
            <a:r>
              <a:rPr sz="10950" spc="-38" baseline="10350" dirty="0" smtClean="0">
                <a:latin typeface="Arabic Typesetting"/>
                <a:cs typeface="Arabic Typesetting"/>
              </a:rPr>
              <a:t>ss</a:t>
            </a:r>
            <a:r>
              <a:rPr sz="10950" spc="-66" baseline="10350" dirty="0" smtClean="0">
                <a:latin typeface="Arabic Typesetting"/>
                <a:cs typeface="Arabic Typesetting"/>
              </a:rPr>
              <a:t>e</a:t>
            </a:r>
            <a:r>
              <a:rPr sz="10950" spc="-53" baseline="10350" dirty="0" smtClean="0">
                <a:latin typeface="Arabic Typesetting"/>
                <a:cs typeface="Arabic Typesetting"/>
              </a:rPr>
              <a:t>s</a:t>
            </a:r>
            <a:r>
              <a:rPr sz="10950" spc="-38" baseline="10350" dirty="0" smtClean="0">
                <a:latin typeface="Arabic Typesetting"/>
                <a:cs typeface="Arabic Typesetting"/>
              </a:rPr>
              <a:t>s</a:t>
            </a:r>
            <a:r>
              <a:rPr sz="10950" spc="-125" baseline="10350" dirty="0" smtClean="0">
                <a:latin typeface="Arabic Typesetting"/>
                <a:cs typeface="Arabic Typesetting"/>
              </a:rPr>
              <a:t>m</a:t>
            </a:r>
            <a:r>
              <a:rPr sz="10950" spc="-66" baseline="10350" dirty="0" smtClean="0">
                <a:latin typeface="Arabic Typesetting"/>
                <a:cs typeface="Arabic Typesetting"/>
              </a:rPr>
              <a:t>e</a:t>
            </a:r>
            <a:r>
              <a:rPr sz="10950" spc="-77" baseline="10350" dirty="0" smtClean="0">
                <a:latin typeface="Arabic Typesetting"/>
                <a:cs typeface="Arabic Typesetting"/>
              </a:rPr>
              <a:t>n</a:t>
            </a:r>
            <a:r>
              <a:rPr sz="10950" spc="-15" baseline="10350" dirty="0" smtClean="0">
                <a:latin typeface="Arabic Typesetting"/>
                <a:cs typeface="Arabic Typesetting"/>
              </a:rPr>
              <a:t>t</a:t>
            </a:r>
            <a:endParaRPr sz="7300">
              <a:latin typeface="Arabic Typesetting"/>
              <a:cs typeface="Arabic Typeset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6440" y="444087"/>
            <a:ext cx="3704847" cy="4585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835"/>
              </a:lnSpc>
              <a:spcBef>
                <a:spcPts val="25"/>
              </a:spcBef>
            </a:pPr>
            <a:r>
              <a:rPr sz="4800" spc="0" dirty="0" smtClean="0">
                <a:latin typeface="Gabriola"/>
                <a:cs typeface="Gabriola"/>
              </a:rPr>
              <a:t>Demons</a:t>
            </a:r>
            <a:r>
              <a:rPr sz="4800" spc="9" dirty="0" smtClean="0">
                <a:latin typeface="Gabriola"/>
                <a:cs typeface="Gabriola"/>
              </a:rPr>
              <a:t>t</a:t>
            </a:r>
            <a:r>
              <a:rPr sz="4800" spc="0" dirty="0" smtClean="0">
                <a:latin typeface="Gabriola"/>
                <a:cs typeface="Gabriola"/>
              </a:rPr>
              <a:t>rations </a:t>
            </a:r>
            <a:endParaRPr sz="4800">
              <a:latin typeface="Gabriola"/>
              <a:cs typeface="Gabriola"/>
            </a:endParaRPr>
          </a:p>
          <a:p>
            <a:pPr marL="12700">
              <a:lnSpc>
                <a:spcPts val="5186"/>
              </a:lnSpc>
            </a:pPr>
            <a:r>
              <a:rPr sz="4800" spc="0" dirty="0" smtClean="0">
                <a:latin typeface="Gabriola"/>
                <a:cs typeface="Gabriola"/>
              </a:rPr>
              <a:t>givi</a:t>
            </a:r>
            <a:r>
              <a:rPr sz="4800" spc="4" dirty="0" smtClean="0">
                <a:latin typeface="Gabriola"/>
                <a:cs typeface="Gabriola"/>
              </a:rPr>
              <a:t>n</a:t>
            </a:r>
            <a:r>
              <a:rPr sz="4800" spc="0" dirty="0" smtClean="0">
                <a:latin typeface="Gabriola"/>
                <a:cs typeface="Gabriola"/>
              </a:rPr>
              <a:t>g students </a:t>
            </a:r>
            <a:endParaRPr sz="4800">
              <a:latin typeface="Gabriola"/>
              <a:cs typeface="Gabriola"/>
            </a:endParaRPr>
          </a:p>
          <a:p>
            <a:pPr marL="12700">
              <a:lnSpc>
                <a:spcPts val="5186"/>
              </a:lnSpc>
            </a:pPr>
            <a:r>
              <a:rPr sz="4800" spc="0" dirty="0" smtClean="0">
                <a:latin typeface="Gabriola"/>
                <a:cs typeface="Gabriola"/>
              </a:rPr>
              <a:t>opportunities to </a:t>
            </a:r>
            <a:endParaRPr sz="4800">
              <a:latin typeface="Gabriola"/>
              <a:cs typeface="Gabriola"/>
            </a:endParaRPr>
          </a:p>
          <a:p>
            <a:pPr marL="12700">
              <a:lnSpc>
                <a:spcPts val="5186"/>
              </a:lnSpc>
            </a:pPr>
            <a:r>
              <a:rPr sz="4800" spc="0" dirty="0" smtClean="0">
                <a:latin typeface="Gabriola"/>
                <a:cs typeface="Gabriola"/>
              </a:rPr>
              <a:t>show</a:t>
            </a:r>
            <a:r>
              <a:rPr sz="4800" spc="-74" dirty="0" smtClean="0">
                <a:latin typeface="Gabriola"/>
                <a:cs typeface="Gabriola"/>
              </a:rPr>
              <a:t> </a:t>
            </a:r>
            <a:r>
              <a:rPr sz="4800" spc="0" dirty="0" smtClean="0">
                <a:latin typeface="Gabriola"/>
                <a:cs typeface="Gabriola"/>
              </a:rPr>
              <a:t>their</a:t>
            </a:r>
            <a:r>
              <a:rPr sz="4800" spc="-14" dirty="0" smtClean="0">
                <a:latin typeface="Gabriola"/>
                <a:cs typeface="Gabriola"/>
              </a:rPr>
              <a:t> </a:t>
            </a:r>
            <a:r>
              <a:rPr sz="4800" spc="-39" dirty="0" smtClean="0">
                <a:latin typeface="Gabriola"/>
                <a:cs typeface="Gabriola"/>
              </a:rPr>
              <a:t>m</a:t>
            </a:r>
            <a:r>
              <a:rPr sz="4800" spc="-25" dirty="0" smtClean="0">
                <a:latin typeface="Gabriola"/>
                <a:cs typeface="Gabriola"/>
              </a:rPr>
              <a:t>a</a:t>
            </a:r>
            <a:r>
              <a:rPr sz="4800" spc="-19" dirty="0" smtClean="0">
                <a:latin typeface="Gabriola"/>
                <a:cs typeface="Gabriola"/>
              </a:rPr>
              <a:t>s</a:t>
            </a:r>
            <a:r>
              <a:rPr sz="4800" spc="-25" dirty="0" smtClean="0">
                <a:latin typeface="Gabriola"/>
                <a:cs typeface="Gabriola"/>
              </a:rPr>
              <a:t>ter</a:t>
            </a:r>
            <a:r>
              <a:rPr sz="4800" spc="0" dirty="0" smtClean="0">
                <a:latin typeface="Gabriola"/>
                <a:cs typeface="Gabriola"/>
              </a:rPr>
              <a:t>y </a:t>
            </a:r>
            <a:endParaRPr sz="4800">
              <a:latin typeface="Gabriola"/>
              <a:cs typeface="Gabriola"/>
            </a:endParaRPr>
          </a:p>
          <a:p>
            <a:pPr marL="12700">
              <a:lnSpc>
                <a:spcPts val="5186"/>
              </a:lnSpc>
            </a:pPr>
            <a:r>
              <a:rPr sz="4800" spc="0" dirty="0" smtClean="0">
                <a:latin typeface="Gabriola"/>
                <a:cs typeface="Gabriola"/>
              </a:rPr>
              <a:t>of</a:t>
            </a:r>
            <a:r>
              <a:rPr sz="4800" spc="-69" dirty="0" smtClean="0">
                <a:latin typeface="Gabriola"/>
                <a:cs typeface="Gabriola"/>
              </a:rPr>
              <a:t> </a:t>
            </a:r>
            <a:r>
              <a:rPr sz="4800" spc="0" dirty="0" smtClean="0">
                <a:latin typeface="Gabriola"/>
                <a:cs typeface="Gabriola"/>
              </a:rPr>
              <a:t>s</a:t>
            </a:r>
            <a:r>
              <a:rPr sz="4800" spc="-39" dirty="0" smtClean="0">
                <a:latin typeface="Gabriola"/>
                <a:cs typeface="Gabriola"/>
              </a:rPr>
              <a:t>u</a:t>
            </a:r>
            <a:r>
              <a:rPr sz="4800" spc="-34" dirty="0" smtClean="0">
                <a:latin typeface="Gabriola"/>
                <a:cs typeface="Gabriola"/>
              </a:rPr>
              <a:t>b</a:t>
            </a:r>
            <a:r>
              <a:rPr sz="4800" spc="-14" dirty="0" smtClean="0">
                <a:latin typeface="Gabriola"/>
                <a:cs typeface="Gabriola"/>
              </a:rPr>
              <a:t>j</a:t>
            </a:r>
            <a:r>
              <a:rPr sz="4800" spc="-29" dirty="0" smtClean="0">
                <a:latin typeface="Gabriola"/>
                <a:cs typeface="Gabriola"/>
              </a:rPr>
              <a:t>e</a:t>
            </a:r>
            <a:r>
              <a:rPr sz="4800" spc="-25" dirty="0" smtClean="0">
                <a:latin typeface="Gabriola"/>
                <a:cs typeface="Gabriola"/>
              </a:rPr>
              <a:t>c</a:t>
            </a:r>
            <a:r>
              <a:rPr sz="4800" spc="-19" dirty="0" smtClean="0">
                <a:latin typeface="Gabriola"/>
                <a:cs typeface="Gabriola"/>
              </a:rPr>
              <a:t>t</a:t>
            </a:r>
            <a:r>
              <a:rPr sz="4800" spc="-34" dirty="0" smtClean="0">
                <a:latin typeface="Gabriola"/>
                <a:cs typeface="Gabriola"/>
              </a:rPr>
              <a:t>-</a:t>
            </a:r>
            <a:r>
              <a:rPr sz="4800" spc="-25" dirty="0" smtClean="0">
                <a:latin typeface="Gabriola"/>
                <a:cs typeface="Gabriola"/>
              </a:rPr>
              <a:t>ar</a:t>
            </a:r>
            <a:r>
              <a:rPr sz="4800" spc="-39" dirty="0" smtClean="0">
                <a:latin typeface="Gabriola"/>
                <a:cs typeface="Gabriola"/>
              </a:rPr>
              <a:t>e</a:t>
            </a:r>
            <a:r>
              <a:rPr sz="4800" spc="0" dirty="0" smtClean="0">
                <a:latin typeface="Gabriola"/>
                <a:cs typeface="Gabriola"/>
              </a:rPr>
              <a:t>a </a:t>
            </a:r>
            <a:endParaRPr sz="4800">
              <a:latin typeface="Gabriola"/>
              <a:cs typeface="Gabriola"/>
            </a:endParaRPr>
          </a:p>
          <a:p>
            <a:pPr marL="12700">
              <a:lnSpc>
                <a:spcPts val="5186"/>
              </a:lnSpc>
            </a:pPr>
            <a:r>
              <a:rPr sz="4800" spc="-14" dirty="0" smtClean="0">
                <a:latin typeface="Gabriola"/>
                <a:cs typeface="Gabriola"/>
              </a:rPr>
              <a:t>c</a:t>
            </a:r>
            <a:r>
              <a:rPr sz="4800" spc="0" dirty="0" smtClean="0">
                <a:latin typeface="Gabriola"/>
                <a:cs typeface="Gabriola"/>
              </a:rPr>
              <a:t>o</a:t>
            </a:r>
            <a:r>
              <a:rPr sz="4800" spc="-39" dirty="0" smtClean="0">
                <a:latin typeface="Gabriola"/>
                <a:cs typeface="Gabriola"/>
              </a:rPr>
              <a:t>n</a:t>
            </a:r>
            <a:r>
              <a:rPr sz="4800" spc="-25" dirty="0" smtClean="0">
                <a:latin typeface="Gabriola"/>
                <a:cs typeface="Gabriola"/>
              </a:rPr>
              <a:t>te</a:t>
            </a:r>
            <a:r>
              <a:rPr sz="4800" spc="-44" dirty="0" smtClean="0">
                <a:latin typeface="Gabriola"/>
                <a:cs typeface="Gabriola"/>
              </a:rPr>
              <a:t>n</a:t>
            </a:r>
            <a:r>
              <a:rPr sz="4800" spc="0" dirty="0" smtClean="0">
                <a:latin typeface="Gabriola"/>
                <a:cs typeface="Gabriola"/>
              </a:rPr>
              <a:t>t</a:t>
            </a:r>
            <a:r>
              <a:rPr sz="4800" spc="-110" dirty="0" smtClean="0">
                <a:latin typeface="Gabriola"/>
                <a:cs typeface="Gabriola"/>
              </a:rPr>
              <a:t> </a:t>
            </a:r>
            <a:r>
              <a:rPr sz="4800" spc="0" dirty="0" smtClean="0">
                <a:latin typeface="Gabriola"/>
                <a:cs typeface="Gabriola"/>
              </a:rPr>
              <a:t>and </a:t>
            </a:r>
            <a:endParaRPr sz="4800">
              <a:latin typeface="Gabriola"/>
              <a:cs typeface="Gabriola"/>
            </a:endParaRPr>
          </a:p>
          <a:p>
            <a:pPr marL="12700">
              <a:lnSpc>
                <a:spcPts val="5186"/>
              </a:lnSpc>
            </a:pPr>
            <a:r>
              <a:rPr sz="4800" spc="-29" dirty="0" smtClean="0">
                <a:latin typeface="Gabriola"/>
                <a:cs typeface="Gabriola"/>
              </a:rPr>
              <a:t>p</a:t>
            </a:r>
            <a:r>
              <a:rPr sz="4800" spc="0" dirty="0" smtClean="0">
                <a:latin typeface="Gabriola"/>
                <a:cs typeface="Gabriola"/>
              </a:rPr>
              <a:t>r</a:t>
            </a:r>
            <a:r>
              <a:rPr sz="4800" spc="-39" dirty="0" smtClean="0">
                <a:latin typeface="Gabriola"/>
                <a:cs typeface="Gabriola"/>
              </a:rPr>
              <a:t>o</a:t>
            </a:r>
            <a:r>
              <a:rPr sz="4800" spc="-25" dirty="0" smtClean="0">
                <a:latin typeface="Gabriola"/>
                <a:cs typeface="Gabriola"/>
              </a:rPr>
              <a:t>c</a:t>
            </a:r>
            <a:r>
              <a:rPr sz="4800" spc="-29" dirty="0" smtClean="0">
                <a:latin typeface="Gabriola"/>
                <a:cs typeface="Gabriola"/>
              </a:rPr>
              <a:t>e</a:t>
            </a:r>
            <a:r>
              <a:rPr sz="4800" spc="-39" dirty="0" smtClean="0">
                <a:latin typeface="Gabriola"/>
                <a:cs typeface="Gabriola"/>
              </a:rPr>
              <a:t>du</a:t>
            </a:r>
            <a:r>
              <a:rPr sz="4800" spc="-25" dirty="0" smtClean="0">
                <a:latin typeface="Gabriola"/>
                <a:cs typeface="Gabriola"/>
              </a:rPr>
              <a:t>r</a:t>
            </a:r>
            <a:r>
              <a:rPr sz="4800" spc="-29" dirty="0" smtClean="0">
                <a:latin typeface="Gabriola"/>
                <a:cs typeface="Gabriola"/>
              </a:rPr>
              <a:t>e</a:t>
            </a:r>
            <a:r>
              <a:rPr sz="4800" spc="-14" dirty="0" smtClean="0">
                <a:latin typeface="Gabriola"/>
                <a:cs typeface="Gabriola"/>
              </a:rPr>
              <a:t>s</a:t>
            </a:r>
            <a:r>
              <a:rPr sz="4800" spc="0" dirty="0" smtClean="0">
                <a:latin typeface="Gabriola"/>
                <a:cs typeface="Gabriola"/>
              </a:rPr>
              <a:t>.</a:t>
            </a:r>
            <a:endParaRPr sz="48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502226"/>
            <a:ext cx="3199084" cy="1142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0"/>
              </a:lnSpc>
              <a:spcBef>
                <a:spcPts val="450"/>
              </a:spcBef>
            </a:pPr>
            <a:r>
              <a:rPr sz="13200" spc="-54" baseline="11228" dirty="0" smtClean="0">
                <a:latin typeface="Arabic Typesetting"/>
                <a:cs typeface="Arabic Typesetting"/>
              </a:rPr>
              <a:t>P</a:t>
            </a:r>
            <a:r>
              <a:rPr sz="13200" spc="-44" baseline="11228" dirty="0" smtClean="0">
                <a:latin typeface="Arabic Typesetting"/>
                <a:cs typeface="Arabic Typesetting"/>
              </a:rPr>
              <a:t>o</a:t>
            </a:r>
            <a:r>
              <a:rPr sz="13200" spc="-25" baseline="11228" dirty="0" smtClean="0">
                <a:latin typeface="Arabic Typesetting"/>
                <a:cs typeface="Arabic Typesetting"/>
              </a:rPr>
              <a:t>rt</a:t>
            </a:r>
            <a:r>
              <a:rPr sz="13200" spc="-29" baseline="11228" dirty="0" smtClean="0">
                <a:latin typeface="Arabic Typesetting"/>
                <a:cs typeface="Arabic Typesetting"/>
              </a:rPr>
              <a:t>f</a:t>
            </a:r>
            <a:r>
              <a:rPr sz="13200" spc="-44" baseline="11228" dirty="0" smtClean="0">
                <a:latin typeface="Arabic Typesetting"/>
                <a:cs typeface="Arabic Typesetting"/>
              </a:rPr>
              <a:t>o</a:t>
            </a:r>
            <a:r>
              <a:rPr sz="13200" spc="-29" baseline="11228" dirty="0" smtClean="0">
                <a:latin typeface="Arabic Typesetting"/>
                <a:cs typeface="Arabic Typesetting"/>
              </a:rPr>
              <a:t>l</a:t>
            </a:r>
            <a:r>
              <a:rPr sz="13200" spc="0" baseline="11228" dirty="0" smtClean="0">
                <a:latin typeface="Arabic Typesetting"/>
                <a:cs typeface="Arabic Typesetting"/>
              </a:rPr>
              <a:t>i</a:t>
            </a:r>
            <a:r>
              <a:rPr sz="13200" spc="-79" baseline="11228" dirty="0" smtClean="0">
                <a:latin typeface="Arabic Typesetting"/>
                <a:cs typeface="Arabic Typesetting"/>
              </a:rPr>
              <a:t>o</a:t>
            </a:r>
            <a:r>
              <a:rPr sz="13200" spc="0" baseline="11228" dirty="0" smtClean="0">
                <a:latin typeface="Arabic Typesetting"/>
                <a:cs typeface="Arabic Typesetting"/>
              </a:rPr>
              <a:t>s</a:t>
            </a:r>
            <a:endParaRPr sz="8800">
              <a:latin typeface="Arabic Typesetting"/>
              <a:cs typeface="Arabic Typesetting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640" y="579419"/>
            <a:ext cx="300216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spc="0" baseline="4979" dirty="0" smtClean="0">
                <a:latin typeface="Gabriola"/>
                <a:cs typeface="Gabriola"/>
              </a:rPr>
              <a:t>Portfolios</a:t>
            </a:r>
            <a:r>
              <a:rPr sz="6000" spc="-91" baseline="4979" dirty="0" smtClean="0">
                <a:latin typeface="Gabriola"/>
                <a:cs typeface="Gabriola"/>
              </a:rPr>
              <a:t> </a:t>
            </a:r>
            <a:r>
              <a:rPr sz="6000" spc="0" baseline="4979" dirty="0" smtClean="0">
                <a:latin typeface="Gabriola"/>
                <a:cs typeface="Gabriola"/>
              </a:rPr>
              <a:t>al</a:t>
            </a:r>
            <a:r>
              <a:rPr sz="6000" spc="-9" baseline="4979" dirty="0" smtClean="0">
                <a:latin typeface="Gabriola"/>
                <a:cs typeface="Gabriola"/>
              </a:rPr>
              <a:t>l</a:t>
            </a:r>
            <a:r>
              <a:rPr sz="6000" spc="0" baseline="4979" dirty="0" smtClean="0">
                <a:latin typeface="Gabriola"/>
                <a:cs typeface="Gabriola"/>
              </a:rPr>
              <a:t>owing</a:t>
            </a:r>
            <a:endParaRPr sz="4000">
              <a:latin typeface="Gabriola"/>
              <a:cs typeface="Gabrio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067099"/>
            <a:ext cx="338230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spc="0" baseline="4979" dirty="0" smtClean="0">
                <a:latin typeface="Gabriola"/>
                <a:cs typeface="Gabriola"/>
              </a:rPr>
              <a:t>students</a:t>
            </a:r>
            <a:r>
              <a:rPr sz="6000" spc="-75" baseline="4979" dirty="0" smtClean="0">
                <a:latin typeface="Gabriola"/>
                <a:cs typeface="Gabriola"/>
              </a:rPr>
              <a:t> </a:t>
            </a:r>
            <a:r>
              <a:rPr sz="6000" spc="0" baseline="4979" dirty="0" smtClean="0">
                <a:latin typeface="Gabriola"/>
                <a:cs typeface="Gabriola"/>
              </a:rPr>
              <a:t>to </a:t>
            </a:r>
            <a:r>
              <a:rPr sz="6000" spc="9" baseline="4979" dirty="0" smtClean="0">
                <a:latin typeface="Gabriola"/>
                <a:cs typeface="Gabriola"/>
              </a:rPr>
              <a:t>p</a:t>
            </a:r>
            <a:r>
              <a:rPr sz="6000" spc="0" baseline="4979" dirty="0" smtClean="0">
                <a:latin typeface="Gabriola"/>
                <a:cs typeface="Gabriola"/>
              </a:rPr>
              <a:t>rovide</a:t>
            </a:r>
            <a:r>
              <a:rPr sz="6000" spc="-92" baseline="4979" dirty="0" smtClean="0">
                <a:latin typeface="Gabriola"/>
                <a:cs typeface="Gabriola"/>
              </a:rPr>
              <a:t> </a:t>
            </a:r>
            <a:r>
              <a:rPr sz="6000" spc="0" baseline="4979" dirty="0" smtClean="0">
                <a:latin typeface="Gabriola"/>
                <a:cs typeface="Gabriola"/>
              </a:rPr>
              <a:t>a</a:t>
            </a:r>
            <a:endParaRPr sz="4000">
              <a:latin typeface="Gabriola"/>
              <a:cs typeface="Gabriol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1554571"/>
            <a:ext cx="3611147" cy="2972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363"/>
              </a:lnSpc>
              <a:spcBef>
                <a:spcPts val="345"/>
              </a:spcBef>
            </a:pPr>
            <a:r>
              <a:rPr sz="4000" spc="0" dirty="0" smtClean="0">
                <a:latin typeface="Gabriola"/>
                <a:cs typeface="Gabriola"/>
              </a:rPr>
              <a:t>broad</a:t>
            </a:r>
            <a:r>
              <a:rPr sz="4000" spc="-73" dirty="0" smtClean="0">
                <a:latin typeface="Gabriola"/>
                <a:cs typeface="Gabriola"/>
              </a:rPr>
              <a:t> </a:t>
            </a:r>
            <a:r>
              <a:rPr sz="4000" spc="0" dirty="0" smtClean="0">
                <a:latin typeface="Gabriola"/>
                <a:cs typeface="Gabriola"/>
              </a:rPr>
              <a:t>portrait of their </a:t>
            </a:r>
            <a:endParaRPr sz="4000">
              <a:latin typeface="Gabriola"/>
              <a:cs typeface="Gabriola"/>
            </a:endParaRPr>
          </a:p>
          <a:p>
            <a:pPr marL="12700">
              <a:lnSpc>
                <a:spcPts val="3843"/>
              </a:lnSpc>
            </a:pPr>
            <a:r>
              <a:rPr sz="4000" spc="0" dirty="0" smtClean="0">
                <a:latin typeface="Gabriola"/>
                <a:cs typeface="Gabriola"/>
              </a:rPr>
              <a:t>performance</a:t>
            </a:r>
            <a:r>
              <a:rPr sz="4000" spc="-146" dirty="0" smtClean="0">
                <a:latin typeface="Gabriola"/>
                <a:cs typeface="Gabriola"/>
              </a:rPr>
              <a:t> </a:t>
            </a:r>
            <a:r>
              <a:rPr sz="4000" spc="0" dirty="0" smtClean="0">
                <a:latin typeface="Gabriola"/>
                <a:cs typeface="Gabriola"/>
              </a:rPr>
              <a:t>through </a:t>
            </a:r>
            <a:endParaRPr sz="4000">
              <a:latin typeface="Gabriola"/>
              <a:cs typeface="Gabriola"/>
            </a:endParaRPr>
          </a:p>
          <a:p>
            <a:pPr marL="12700">
              <a:lnSpc>
                <a:spcPts val="3843"/>
              </a:lnSpc>
            </a:pPr>
            <a:r>
              <a:rPr sz="4000" spc="0" dirty="0" smtClean="0">
                <a:latin typeface="Gabriola"/>
                <a:cs typeface="Gabriola"/>
              </a:rPr>
              <a:t>files</a:t>
            </a:r>
            <a:r>
              <a:rPr sz="4000" spc="-38" dirty="0" smtClean="0">
                <a:latin typeface="Gabriola"/>
                <a:cs typeface="Gabriola"/>
              </a:rPr>
              <a:t> </a:t>
            </a:r>
            <a:r>
              <a:rPr sz="4000" spc="0" dirty="0" smtClean="0">
                <a:latin typeface="Gabriola"/>
                <a:cs typeface="Gabriola"/>
              </a:rPr>
              <a:t>that</a:t>
            </a:r>
            <a:r>
              <a:rPr sz="4000" spc="-50" dirty="0" smtClean="0">
                <a:latin typeface="Gabriola"/>
                <a:cs typeface="Gabriola"/>
              </a:rPr>
              <a:t> </a:t>
            </a:r>
            <a:r>
              <a:rPr sz="4000" spc="0" dirty="0" smtClean="0">
                <a:latin typeface="Gabriola"/>
                <a:cs typeface="Gabriola"/>
              </a:rPr>
              <a:t>contain </a:t>
            </a:r>
            <a:endParaRPr sz="4000">
              <a:latin typeface="Gabriola"/>
              <a:cs typeface="Gabriola"/>
            </a:endParaRPr>
          </a:p>
          <a:p>
            <a:pPr marL="12700">
              <a:lnSpc>
                <a:spcPts val="3843"/>
              </a:lnSpc>
            </a:pPr>
            <a:r>
              <a:rPr sz="4000" spc="0" dirty="0" smtClean="0">
                <a:latin typeface="Gabriola"/>
                <a:cs typeface="Gabriola"/>
              </a:rPr>
              <a:t>c</a:t>
            </a:r>
            <a:r>
              <a:rPr sz="4000" spc="-29" dirty="0" smtClean="0">
                <a:latin typeface="Gabriola"/>
                <a:cs typeface="Gabriola"/>
              </a:rPr>
              <a:t>o</a:t>
            </a:r>
            <a:r>
              <a:rPr sz="4000" spc="0" dirty="0" smtClean="0">
                <a:latin typeface="Gabriola"/>
                <a:cs typeface="Gabriola"/>
              </a:rPr>
              <a:t>l</a:t>
            </a:r>
            <a:r>
              <a:rPr sz="4000" spc="-14" dirty="0" smtClean="0">
                <a:latin typeface="Gabriola"/>
                <a:cs typeface="Gabriola"/>
              </a:rPr>
              <a:t>l</a:t>
            </a:r>
            <a:r>
              <a:rPr sz="4000" spc="-19" dirty="0" smtClean="0">
                <a:latin typeface="Gabriola"/>
                <a:cs typeface="Gabriola"/>
              </a:rPr>
              <a:t>e</a:t>
            </a:r>
            <a:r>
              <a:rPr sz="4000" spc="-25" dirty="0" smtClean="0">
                <a:latin typeface="Gabriola"/>
                <a:cs typeface="Gabriola"/>
              </a:rPr>
              <a:t>c</a:t>
            </a:r>
            <a:r>
              <a:rPr sz="4000" spc="-19" dirty="0" smtClean="0">
                <a:latin typeface="Gabriola"/>
                <a:cs typeface="Gabriola"/>
              </a:rPr>
              <a:t>t</a:t>
            </a:r>
            <a:r>
              <a:rPr sz="4000" spc="-25" dirty="0" smtClean="0">
                <a:latin typeface="Gabriola"/>
                <a:cs typeface="Gabriola"/>
              </a:rPr>
              <a:t>i</a:t>
            </a:r>
            <a:r>
              <a:rPr sz="4000" spc="-29" dirty="0" smtClean="0">
                <a:latin typeface="Gabriola"/>
                <a:cs typeface="Gabriola"/>
              </a:rPr>
              <a:t>o</a:t>
            </a:r>
            <a:r>
              <a:rPr sz="4000" spc="-34" dirty="0" smtClean="0">
                <a:latin typeface="Gabriola"/>
                <a:cs typeface="Gabriola"/>
              </a:rPr>
              <a:t>n</a:t>
            </a:r>
            <a:r>
              <a:rPr sz="4000" spc="0" dirty="0" smtClean="0">
                <a:latin typeface="Gabriola"/>
                <a:cs typeface="Gabriola"/>
              </a:rPr>
              <a:t>s</a:t>
            </a:r>
            <a:r>
              <a:rPr sz="4000" spc="-155" dirty="0" smtClean="0">
                <a:latin typeface="Gabriola"/>
                <a:cs typeface="Gabriola"/>
              </a:rPr>
              <a:t> </a:t>
            </a:r>
            <a:r>
              <a:rPr sz="4000" spc="-14" dirty="0" smtClean="0">
                <a:latin typeface="Gabriola"/>
                <a:cs typeface="Gabriola"/>
              </a:rPr>
              <a:t>o</a:t>
            </a:r>
            <a:r>
              <a:rPr sz="4000" spc="0" dirty="0" smtClean="0">
                <a:latin typeface="Gabriola"/>
                <a:cs typeface="Gabriola"/>
              </a:rPr>
              <a:t>f</a:t>
            </a:r>
            <a:r>
              <a:rPr sz="4000" spc="-39" dirty="0" smtClean="0">
                <a:latin typeface="Gabriola"/>
                <a:cs typeface="Gabriola"/>
              </a:rPr>
              <a:t> </a:t>
            </a:r>
            <a:r>
              <a:rPr sz="4000" spc="0" dirty="0" smtClean="0">
                <a:latin typeface="Gabriola"/>
                <a:cs typeface="Gabriola"/>
              </a:rPr>
              <a:t>s</a:t>
            </a:r>
            <a:r>
              <a:rPr sz="4000" spc="-14" dirty="0" smtClean="0">
                <a:latin typeface="Gabriola"/>
                <a:cs typeface="Gabriola"/>
              </a:rPr>
              <a:t>t</a:t>
            </a:r>
            <a:r>
              <a:rPr sz="4000" spc="-29" dirty="0" smtClean="0">
                <a:latin typeface="Gabriola"/>
                <a:cs typeface="Gabriola"/>
              </a:rPr>
              <a:t>u</a:t>
            </a:r>
            <a:r>
              <a:rPr sz="4000" spc="-25" dirty="0" smtClean="0">
                <a:latin typeface="Gabriola"/>
                <a:cs typeface="Gabriola"/>
              </a:rPr>
              <a:t>d</a:t>
            </a:r>
            <a:r>
              <a:rPr sz="4000" spc="-19" dirty="0" smtClean="0">
                <a:latin typeface="Gabriola"/>
                <a:cs typeface="Gabriola"/>
              </a:rPr>
              <a:t>e</a:t>
            </a:r>
            <a:r>
              <a:rPr sz="4000" spc="-34" dirty="0" smtClean="0">
                <a:latin typeface="Gabriola"/>
                <a:cs typeface="Gabriola"/>
              </a:rPr>
              <a:t>n</a:t>
            </a:r>
            <a:r>
              <a:rPr sz="4000" spc="-19" dirty="0" smtClean="0">
                <a:latin typeface="Gabriola"/>
                <a:cs typeface="Gabriola"/>
              </a:rPr>
              <a:t>ts</a:t>
            </a:r>
            <a:r>
              <a:rPr sz="4000" spc="0" dirty="0" smtClean="0">
                <a:latin typeface="Gabriola"/>
                <a:cs typeface="Gabriola"/>
              </a:rPr>
              <a:t>' </a:t>
            </a:r>
            <a:endParaRPr sz="4000">
              <a:latin typeface="Gabriola"/>
              <a:cs typeface="Gabriola"/>
            </a:endParaRPr>
          </a:p>
          <a:p>
            <a:pPr marL="12700">
              <a:lnSpc>
                <a:spcPts val="3843"/>
              </a:lnSpc>
            </a:pPr>
            <a:r>
              <a:rPr sz="4000" spc="-19" dirty="0" smtClean="0">
                <a:latin typeface="Gabriola"/>
                <a:cs typeface="Gabriola"/>
              </a:rPr>
              <a:t>w</a:t>
            </a:r>
            <a:r>
              <a:rPr sz="4000" spc="-14" dirty="0" smtClean="0">
                <a:latin typeface="Gabriola"/>
                <a:cs typeface="Gabriola"/>
              </a:rPr>
              <a:t>or</a:t>
            </a:r>
            <a:r>
              <a:rPr sz="4000" spc="-19" dirty="0" smtClean="0">
                <a:latin typeface="Gabriola"/>
                <a:cs typeface="Gabriola"/>
              </a:rPr>
              <a:t>k</a:t>
            </a:r>
            <a:r>
              <a:rPr sz="4000" spc="0" dirty="0" smtClean="0">
                <a:latin typeface="Gabriola"/>
                <a:cs typeface="Gabriola"/>
              </a:rPr>
              <a:t>,</a:t>
            </a:r>
            <a:r>
              <a:rPr sz="4000" spc="-77" dirty="0" smtClean="0">
                <a:latin typeface="Gabriola"/>
                <a:cs typeface="Gabriola"/>
              </a:rPr>
              <a:t> </a:t>
            </a:r>
            <a:r>
              <a:rPr sz="4000" spc="0" dirty="0" smtClean="0">
                <a:latin typeface="Gabriola"/>
                <a:cs typeface="Gabriola"/>
              </a:rPr>
              <a:t>as</a:t>
            </a:r>
            <a:r>
              <a:rPr sz="4000" spc="-9" dirty="0" smtClean="0">
                <a:latin typeface="Gabriola"/>
                <a:cs typeface="Gabriola"/>
              </a:rPr>
              <a:t>s</a:t>
            </a:r>
            <a:r>
              <a:rPr sz="4000" spc="0" dirty="0" smtClean="0">
                <a:latin typeface="Gabriola"/>
                <a:cs typeface="Gabriola"/>
              </a:rPr>
              <a:t>embled</a:t>
            </a:r>
            <a:r>
              <a:rPr sz="4000" spc="-107" dirty="0" smtClean="0">
                <a:latin typeface="Gabriola"/>
                <a:cs typeface="Gabriola"/>
              </a:rPr>
              <a:t> </a:t>
            </a:r>
            <a:r>
              <a:rPr sz="4000" spc="0" dirty="0" smtClean="0">
                <a:latin typeface="Gabriola"/>
                <a:cs typeface="Gabriola"/>
              </a:rPr>
              <a:t>over </a:t>
            </a:r>
            <a:endParaRPr sz="4000">
              <a:latin typeface="Gabriola"/>
              <a:cs typeface="Gabriola"/>
            </a:endParaRPr>
          </a:p>
          <a:p>
            <a:pPr marL="12700">
              <a:lnSpc>
                <a:spcPts val="3843"/>
              </a:lnSpc>
            </a:pPr>
            <a:r>
              <a:rPr sz="4000" spc="0" dirty="0" smtClean="0">
                <a:latin typeface="Gabriola"/>
                <a:cs typeface="Gabriola"/>
              </a:rPr>
              <a:t>time.</a:t>
            </a:r>
            <a:endParaRPr sz="40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640" y="446477"/>
            <a:ext cx="1924117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latin typeface="Comic Sans MS"/>
                <a:cs typeface="Comic Sans MS"/>
              </a:rPr>
              <a:t>What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0714" y="446477"/>
            <a:ext cx="1197128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latin typeface="Comic Sans MS"/>
                <a:cs typeface="Comic Sans MS"/>
              </a:rPr>
              <a:t>are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1171660"/>
            <a:ext cx="123650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latin typeface="Comic Sans MS"/>
                <a:cs typeface="Comic Sans MS"/>
              </a:rPr>
              <a:t>the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3389" y="1291869"/>
            <a:ext cx="173497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19" baseline="11301" dirty="0" smtClean="0">
                <a:latin typeface="Arabic Typesetting"/>
                <a:cs typeface="Arabic Typesetting"/>
              </a:rPr>
              <a:t>e</a:t>
            </a:r>
            <a:r>
              <a:rPr sz="8100" spc="0" baseline="11301" dirty="0" smtClean="0">
                <a:latin typeface="Arabic Typesetting"/>
                <a:cs typeface="Arabic Typesetting"/>
              </a:rPr>
              <a:t>s</a:t>
            </a:r>
            <a:r>
              <a:rPr sz="8100" spc="-29" baseline="11301" dirty="0" smtClean="0">
                <a:latin typeface="Arabic Typesetting"/>
                <a:cs typeface="Arabic Typesetting"/>
              </a:rPr>
              <a:t>se</a:t>
            </a:r>
            <a:r>
              <a:rPr sz="8100" spc="-34" baseline="11301" dirty="0" smtClean="0">
                <a:latin typeface="Arabic Typesetting"/>
                <a:cs typeface="Arabic Typesetting"/>
              </a:rPr>
              <a:t>n</a:t>
            </a:r>
            <a:r>
              <a:rPr sz="8100" spc="-14" baseline="11301" dirty="0" smtClean="0">
                <a:latin typeface="Arabic Typesetting"/>
                <a:cs typeface="Arabic Typesetting"/>
              </a:rPr>
              <a:t>ti</a:t>
            </a:r>
            <a:r>
              <a:rPr sz="8100" spc="-25" baseline="11301" dirty="0" smtClean="0">
                <a:latin typeface="Arabic Typesetting"/>
                <a:cs typeface="Arabic Typesetting"/>
              </a:rPr>
              <a:t>a</a:t>
            </a:r>
            <a:r>
              <a:rPr sz="8100" spc="0" baseline="11301" dirty="0" smtClean="0">
                <a:latin typeface="Arabic Typesetting"/>
                <a:cs typeface="Arabic Typesetting"/>
              </a:rPr>
              <a:t>l</a:t>
            </a:r>
            <a:endParaRPr sz="5400">
              <a:latin typeface="Arabic Typesetting"/>
              <a:cs typeface="Arabic Typesettin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995242"/>
            <a:ext cx="3651692" cy="83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545"/>
              </a:lnSpc>
              <a:spcBef>
                <a:spcPts val="327"/>
              </a:spcBef>
            </a:pPr>
            <a:r>
              <a:rPr sz="8100" spc="0" baseline="9149" dirty="0" smtClean="0">
                <a:latin typeface="Arabic Typesetting"/>
                <a:cs typeface="Arabic Typesetting"/>
              </a:rPr>
              <a:t>c</a:t>
            </a:r>
            <a:r>
              <a:rPr sz="8100" spc="-39" baseline="9149" dirty="0" smtClean="0">
                <a:latin typeface="Arabic Typesetting"/>
                <a:cs typeface="Arabic Typesetting"/>
              </a:rPr>
              <a:t>h</a:t>
            </a:r>
            <a:r>
              <a:rPr sz="8100" spc="-25" baseline="9149" dirty="0" smtClean="0">
                <a:latin typeface="Arabic Typesetting"/>
                <a:cs typeface="Arabic Typesetting"/>
              </a:rPr>
              <a:t>a</a:t>
            </a:r>
            <a:r>
              <a:rPr sz="8100" spc="-29" baseline="9149" dirty="0" smtClean="0">
                <a:latin typeface="Arabic Typesetting"/>
                <a:cs typeface="Arabic Typesetting"/>
              </a:rPr>
              <a:t>r</a:t>
            </a:r>
            <a:r>
              <a:rPr sz="8100" spc="-25" baseline="9149" dirty="0" smtClean="0">
                <a:latin typeface="Arabic Typesetting"/>
                <a:cs typeface="Arabic Typesetting"/>
              </a:rPr>
              <a:t>a</a:t>
            </a:r>
            <a:r>
              <a:rPr sz="8100" spc="-29" baseline="9149" dirty="0" smtClean="0">
                <a:latin typeface="Arabic Typesetting"/>
                <a:cs typeface="Arabic Typesetting"/>
              </a:rPr>
              <a:t>c</a:t>
            </a:r>
            <a:r>
              <a:rPr sz="8100" spc="-14" baseline="9149" dirty="0" smtClean="0">
                <a:latin typeface="Arabic Typesetting"/>
                <a:cs typeface="Arabic Typesetting"/>
              </a:rPr>
              <a:t>t</a:t>
            </a:r>
            <a:r>
              <a:rPr sz="8100" spc="-29" baseline="9149" dirty="0" smtClean="0">
                <a:latin typeface="Arabic Typesetting"/>
                <a:cs typeface="Arabic Typesetting"/>
              </a:rPr>
              <a:t>er</a:t>
            </a:r>
            <a:r>
              <a:rPr sz="8100" spc="0" baseline="9149" dirty="0" smtClean="0">
                <a:latin typeface="Arabic Typesetting"/>
                <a:cs typeface="Arabic Typesetting"/>
              </a:rPr>
              <a:t>i</a:t>
            </a:r>
            <a:r>
              <a:rPr sz="8100" spc="-39" baseline="9149" dirty="0" smtClean="0">
                <a:latin typeface="Arabic Typesetting"/>
                <a:cs typeface="Arabic Typesetting"/>
              </a:rPr>
              <a:t>s</a:t>
            </a:r>
            <a:r>
              <a:rPr sz="8100" spc="-14" baseline="9149" dirty="0" smtClean="0">
                <a:latin typeface="Arabic Typesetting"/>
                <a:cs typeface="Arabic Typesetting"/>
              </a:rPr>
              <a:t>t</a:t>
            </a:r>
            <a:r>
              <a:rPr sz="8100" spc="0" baseline="9149" dirty="0" smtClean="0">
                <a:latin typeface="Arabic Typesetting"/>
                <a:cs typeface="Arabic Typesetting"/>
              </a:rPr>
              <a:t>i</a:t>
            </a:r>
            <a:r>
              <a:rPr sz="8100" spc="-44" baseline="9149" dirty="0" smtClean="0">
                <a:latin typeface="Arabic Typesetting"/>
                <a:cs typeface="Arabic Typesetting"/>
              </a:rPr>
              <a:t>c</a:t>
            </a:r>
            <a:r>
              <a:rPr sz="8100" spc="0" baseline="9149" dirty="0" smtClean="0">
                <a:latin typeface="Arabic Typesetting"/>
                <a:cs typeface="Arabic Typesetting"/>
              </a:rPr>
              <a:t>s</a:t>
            </a:r>
            <a:r>
              <a:rPr sz="8100" spc="-178" baseline="9149" dirty="0" smtClean="0">
                <a:latin typeface="Arabic Typesetting"/>
                <a:cs typeface="Arabic Typesetting"/>
              </a:rPr>
              <a:t> </a:t>
            </a:r>
            <a:r>
              <a:rPr sz="8100" spc="0" baseline="7530" dirty="0" smtClean="0">
                <a:latin typeface="Comic Sans MS"/>
                <a:cs typeface="Comic Sans MS"/>
              </a:rPr>
              <a:t>of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9270" y="1995242"/>
            <a:ext cx="491906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latin typeface="Comic Sans MS"/>
                <a:cs typeface="Comic Sans MS"/>
              </a:rPr>
              <a:t>a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915497"/>
            <a:ext cx="4224143" cy="2357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945"/>
              </a:lnSpc>
              <a:spcBef>
                <a:spcPts val="297"/>
              </a:spcBef>
            </a:pPr>
            <a:r>
              <a:rPr sz="8100" spc="0" baseline="3543" dirty="0" smtClean="0">
                <a:latin typeface="Comic Sans MS"/>
                <a:cs typeface="Comic Sans MS"/>
              </a:rPr>
              <a:t>performance</a:t>
            </a:r>
            <a:endParaRPr sz="5400">
              <a:latin typeface="Comic Sans MS"/>
              <a:cs typeface="Comic Sans MS"/>
            </a:endParaRPr>
          </a:p>
          <a:p>
            <a:pPr marL="12700" marR="102915">
              <a:lnSpc>
                <a:spcPts val="6480"/>
              </a:lnSpc>
              <a:spcBef>
                <a:spcPts val="26"/>
              </a:spcBef>
            </a:pPr>
            <a:r>
              <a:rPr sz="8100" spc="-4" baseline="2657" dirty="0" smtClean="0">
                <a:latin typeface="Comic Sans MS"/>
                <a:cs typeface="Comic Sans MS"/>
              </a:rPr>
              <a:t>-</a:t>
            </a:r>
            <a:r>
              <a:rPr sz="8100" spc="0" baseline="2657" dirty="0" smtClean="0">
                <a:latin typeface="Comic Sans MS"/>
                <a:cs typeface="Comic Sans MS"/>
              </a:rPr>
              <a:t>based</a:t>
            </a:r>
            <a:endParaRPr sz="5400">
              <a:latin typeface="Comic Sans MS"/>
              <a:cs typeface="Comic Sans MS"/>
            </a:endParaRPr>
          </a:p>
          <a:p>
            <a:pPr marL="12700" marR="69347">
              <a:lnSpc>
                <a:spcPts val="6135"/>
              </a:lnSpc>
            </a:pPr>
            <a:r>
              <a:rPr sz="5400" spc="0" dirty="0" smtClean="0">
                <a:latin typeface="Comic Sans MS"/>
                <a:cs typeface="Comic Sans MS"/>
              </a:rPr>
              <a:t>assessment?</a:t>
            </a:r>
            <a:endParaRPr sz="5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439990"/>
            <a:ext cx="343052" cy="2391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5005"/>
              </a:lnSpc>
              <a:spcBef>
                <a:spcPts val="250"/>
              </a:spcBef>
            </a:pPr>
            <a:r>
              <a:rPr sz="4800" spc="0" dirty="0" smtClean="0">
                <a:latin typeface="Arial"/>
                <a:cs typeface="Arial"/>
              </a:rPr>
              <a:t>•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42"/>
              </a:spcBef>
            </a:pPr>
            <a:r>
              <a:rPr sz="4800" spc="0" dirty="0" smtClean="0">
                <a:latin typeface="Arial"/>
                <a:cs typeface="Arial"/>
              </a:rPr>
              <a:t>•</a:t>
            </a:r>
            <a:endParaRPr sz="4800">
              <a:latin typeface="Arial"/>
              <a:cs typeface="Arial"/>
            </a:endParaRPr>
          </a:p>
          <a:p>
            <a:pPr marL="12700" marR="152">
              <a:lnSpc>
                <a:spcPts val="5515"/>
              </a:lnSpc>
              <a:spcBef>
                <a:spcPts val="1671"/>
              </a:spcBef>
            </a:pPr>
            <a:r>
              <a:rPr sz="7200" spc="0" baseline="-1207" dirty="0" smtClean="0">
                <a:latin typeface="Arial"/>
                <a:cs typeface="Arial"/>
              </a:rPr>
              <a:t>•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517239"/>
            <a:ext cx="1986996" cy="2391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1485">
              <a:lnSpc>
                <a:spcPts val="6500"/>
              </a:lnSpc>
              <a:spcBef>
                <a:spcPts val="325"/>
              </a:spcBef>
            </a:pPr>
            <a:r>
              <a:rPr sz="7200" spc="0" baseline="13580" dirty="0" smtClean="0">
                <a:latin typeface="Gabriola"/>
                <a:cs typeface="Gabriola"/>
              </a:rPr>
              <a:t>Co</a:t>
            </a:r>
            <a:r>
              <a:rPr sz="7200" spc="9" baseline="13580" dirty="0" smtClean="0">
                <a:latin typeface="Gabriola"/>
                <a:cs typeface="Gabriola"/>
              </a:rPr>
              <a:t>m</a:t>
            </a:r>
            <a:r>
              <a:rPr sz="7200" spc="0" baseline="13580" dirty="0" smtClean="0">
                <a:latin typeface="Gabriola"/>
                <a:cs typeface="Gabriola"/>
              </a:rPr>
              <a:t>plex</a:t>
            </a:r>
            <a:endParaRPr sz="4800">
              <a:latin typeface="Gabriola"/>
              <a:cs typeface="Gabriola"/>
            </a:endParaRPr>
          </a:p>
          <a:p>
            <a:pPr marL="12700">
              <a:lnSpc>
                <a:spcPts val="6909"/>
              </a:lnSpc>
              <a:spcBef>
                <a:spcPts val="20"/>
              </a:spcBef>
            </a:pPr>
            <a:r>
              <a:rPr sz="7200" spc="0" baseline="13203" dirty="0" smtClean="0">
                <a:latin typeface="Gabriola"/>
                <a:cs typeface="Gabriola"/>
              </a:rPr>
              <a:t>Authentic</a:t>
            </a:r>
            <a:endParaRPr sz="4800">
              <a:latin typeface="Gabriola"/>
              <a:cs typeface="Gabriola"/>
            </a:endParaRPr>
          </a:p>
          <a:p>
            <a:pPr marL="12700" marR="91485">
              <a:lnSpc>
                <a:spcPts val="5415"/>
              </a:lnSpc>
            </a:pPr>
            <a:r>
              <a:rPr sz="7200" spc="0" baseline="4149" dirty="0" smtClean="0">
                <a:latin typeface="Gabriola"/>
                <a:cs typeface="Gabriola"/>
              </a:rPr>
              <a:t>Proces</a:t>
            </a:r>
            <a:r>
              <a:rPr sz="7200" spc="4" baseline="4149" dirty="0" smtClean="0">
                <a:latin typeface="Gabriola"/>
                <a:cs typeface="Gabriola"/>
              </a:rPr>
              <a:t>s</a:t>
            </a:r>
            <a:r>
              <a:rPr sz="7200" spc="0" baseline="4149" dirty="0" smtClean="0">
                <a:latin typeface="Gabriola"/>
                <a:cs typeface="Gabriola"/>
              </a:rPr>
              <a:t>/</a:t>
            </a:r>
            <a:endParaRPr sz="4800">
              <a:latin typeface="Gabriola"/>
              <a:cs typeface="Gabriol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150883"/>
            <a:ext cx="3329636" cy="239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55"/>
              </a:lnSpc>
              <a:spcBef>
                <a:spcPts val="322"/>
              </a:spcBef>
            </a:pPr>
            <a:r>
              <a:rPr sz="7200" spc="0" baseline="13580" dirty="0" smtClean="0">
                <a:latin typeface="Gabriola"/>
                <a:cs typeface="Gabriola"/>
              </a:rPr>
              <a:t>produ</a:t>
            </a:r>
            <a:r>
              <a:rPr sz="7200" spc="-19" baseline="13580" dirty="0" smtClean="0">
                <a:latin typeface="Gabriola"/>
                <a:cs typeface="Gabriola"/>
              </a:rPr>
              <a:t>c</a:t>
            </a:r>
            <a:r>
              <a:rPr sz="7200" spc="0" baseline="13580" dirty="0" smtClean="0">
                <a:latin typeface="Gabriola"/>
                <a:cs typeface="Gabriola"/>
              </a:rPr>
              <a:t>t-oriented</a:t>
            </a:r>
            <a:endParaRPr sz="4800">
              <a:latin typeface="Gabriola"/>
              <a:cs typeface="Gabriola"/>
            </a:endParaRPr>
          </a:p>
          <a:p>
            <a:pPr marL="12700" marR="91485">
              <a:lnSpc>
                <a:spcPts val="6909"/>
              </a:lnSpc>
              <a:spcBef>
                <a:spcPts val="22"/>
              </a:spcBef>
            </a:pPr>
            <a:r>
              <a:rPr sz="7200" spc="0" baseline="20533" dirty="0" smtClean="0">
                <a:latin typeface="Arial"/>
                <a:cs typeface="Arial"/>
              </a:rPr>
              <a:t>•</a:t>
            </a:r>
            <a:r>
              <a:rPr sz="7200" spc="-314" baseline="20533" dirty="0" smtClean="0">
                <a:latin typeface="Arial"/>
                <a:cs typeface="Arial"/>
              </a:rPr>
              <a:t> </a:t>
            </a:r>
            <a:r>
              <a:rPr sz="7200" spc="0" baseline="12826" dirty="0" smtClean="0">
                <a:latin typeface="Gabriola"/>
                <a:cs typeface="Gabriola"/>
              </a:rPr>
              <a:t>Open-ended</a:t>
            </a:r>
            <a:endParaRPr sz="4800">
              <a:latin typeface="Gabriola"/>
              <a:cs typeface="Gabriola"/>
            </a:endParaRPr>
          </a:p>
          <a:p>
            <a:pPr marL="12700" marR="91485">
              <a:lnSpc>
                <a:spcPts val="5465"/>
              </a:lnSpc>
            </a:pPr>
            <a:r>
              <a:rPr sz="7200" spc="0" baseline="6643" dirty="0" smtClean="0">
                <a:latin typeface="Arial"/>
                <a:cs typeface="Arial"/>
              </a:rPr>
              <a:t>•</a:t>
            </a:r>
            <a:r>
              <a:rPr sz="7200" spc="-314" baseline="6643" dirty="0" smtClean="0">
                <a:latin typeface="Arial"/>
                <a:cs typeface="Arial"/>
              </a:rPr>
              <a:t> </a:t>
            </a:r>
            <a:r>
              <a:rPr sz="7200" spc="0" baseline="4149" dirty="0" smtClean="0">
                <a:latin typeface="Gabriola"/>
                <a:cs typeface="Gabriola"/>
              </a:rPr>
              <a:t>Time-bound</a:t>
            </a:r>
            <a:endParaRPr sz="48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640" y="1370977"/>
            <a:ext cx="2100983" cy="775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05"/>
              </a:lnSpc>
              <a:spcBef>
                <a:spcPts val="305"/>
              </a:spcBef>
            </a:pPr>
            <a:r>
              <a:rPr sz="5900" spc="0" dirty="0" smtClean="0">
                <a:latin typeface="Comic Sans MS"/>
                <a:cs typeface="Comic Sans MS"/>
              </a:rPr>
              <a:t>What</a:t>
            </a:r>
            <a:endParaRPr sz="59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5117" y="1370977"/>
            <a:ext cx="1305820" cy="775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05"/>
              </a:lnSpc>
              <a:spcBef>
                <a:spcPts val="305"/>
              </a:spcBef>
            </a:pPr>
            <a:r>
              <a:rPr sz="5900" spc="0" dirty="0" smtClean="0">
                <a:latin typeface="Comic Sans MS"/>
                <a:cs typeface="Comic Sans MS"/>
              </a:rPr>
              <a:t>are</a:t>
            </a:r>
            <a:endParaRPr sz="59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209800"/>
            <a:ext cx="1347774" cy="775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05"/>
              </a:lnSpc>
              <a:spcBef>
                <a:spcPts val="305"/>
              </a:spcBef>
            </a:pPr>
            <a:r>
              <a:rPr sz="5900" spc="0" dirty="0" smtClean="0">
                <a:latin typeface="Comic Sans MS"/>
                <a:cs typeface="Comic Sans MS"/>
              </a:rPr>
              <a:t>the</a:t>
            </a:r>
            <a:endParaRPr sz="59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2261" y="2286754"/>
            <a:ext cx="2226542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-29" baseline="11448" dirty="0" smtClean="0">
                <a:latin typeface="Arabic Typesetting"/>
                <a:cs typeface="Arabic Typesetting"/>
              </a:rPr>
              <a:t>pu</a:t>
            </a:r>
            <a:r>
              <a:rPr sz="9900" spc="0" baseline="11448" dirty="0" smtClean="0">
                <a:latin typeface="Arabic Typesetting"/>
                <a:cs typeface="Arabic Typesetting"/>
              </a:rPr>
              <a:t>r</a:t>
            </a:r>
            <a:r>
              <a:rPr sz="9900" spc="-54" baseline="11448" dirty="0" smtClean="0">
                <a:latin typeface="Arabic Typesetting"/>
                <a:cs typeface="Arabic Typesetting"/>
              </a:rPr>
              <a:t>p</a:t>
            </a:r>
            <a:r>
              <a:rPr sz="9900" spc="-44" baseline="11448" dirty="0" smtClean="0">
                <a:latin typeface="Arabic Typesetting"/>
                <a:cs typeface="Arabic Typesetting"/>
              </a:rPr>
              <a:t>o</a:t>
            </a:r>
            <a:r>
              <a:rPr sz="9900" spc="-25" baseline="11448" dirty="0" smtClean="0">
                <a:latin typeface="Arabic Typesetting"/>
                <a:cs typeface="Arabic Typesetting"/>
              </a:rPr>
              <a:t>s</a:t>
            </a:r>
            <a:r>
              <a:rPr sz="9900" spc="-39" baseline="11448" dirty="0" smtClean="0">
                <a:latin typeface="Arabic Typesetting"/>
                <a:cs typeface="Arabic Typesetting"/>
              </a:rPr>
              <a:t>e</a:t>
            </a:r>
            <a:r>
              <a:rPr sz="9900" spc="0" baseline="11448" dirty="0" smtClean="0">
                <a:latin typeface="Arabic Typesetting"/>
                <a:cs typeface="Arabic Typesetting"/>
              </a:rPr>
              <a:t>s</a:t>
            </a:r>
            <a:endParaRPr sz="6600">
              <a:latin typeface="Arabic Typesetting"/>
              <a:cs typeface="Arabic Typesettin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276853"/>
            <a:ext cx="926007" cy="775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05"/>
              </a:lnSpc>
              <a:spcBef>
                <a:spcPts val="305"/>
              </a:spcBef>
            </a:pPr>
            <a:r>
              <a:rPr sz="5900" spc="0" dirty="0" smtClean="0">
                <a:latin typeface="Comic Sans MS"/>
                <a:cs typeface="Comic Sans MS"/>
              </a:rPr>
              <a:t>of</a:t>
            </a:r>
            <a:endParaRPr sz="59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1134" y="3276853"/>
            <a:ext cx="534262" cy="775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05"/>
              </a:lnSpc>
              <a:spcBef>
                <a:spcPts val="305"/>
              </a:spcBef>
            </a:pPr>
            <a:r>
              <a:rPr sz="5900" spc="0" dirty="0" smtClean="0">
                <a:latin typeface="Comic Sans MS"/>
                <a:cs typeface="Comic Sans MS"/>
              </a:rPr>
              <a:t>a</a:t>
            </a:r>
            <a:endParaRPr sz="59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4175773"/>
            <a:ext cx="4203717" cy="257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490"/>
              </a:lnSpc>
              <a:spcBef>
                <a:spcPts val="324"/>
              </a:spcBef>
            </a:pPr>
            <a:r>
              <a:rPr sz="8850" spc="0" baseline="3243" dirty="0" smtClean="0">
                <a:latin typeface="Comic Sans MS"/>
                <a:cs typeface="Comic Sans MS"/>
              </a:rPr>
              <a:t>performanc</a:t>
            </a:r>
            <a:endParaRPr sz="5900">
              <a:latin typeface="Comic Sans MS"/>
              <a:cs typeface="Comic Sans MS"/>
            </a:endParaRPr>
          </a:p>
          <a:p>
            <a:pPr marL="12700" marR="112516">
              <a:lnSpc>
                <a:spcPts val="7084"/>
              </a:lnSpc>
              <a:spcBef>
                <a:spcPts val="29"/>
              </a:spcBef>
            </a:pPr>
            <a:r>
              <a:rPr sz="8850" spc="4" baseline="2432" dirty="0" smtClean="0">
                <a:latin typeface="Comic Sans MS"/>
                <a:cs typeface="Comic Sans MS"/>
              </a:rPr>
              <a:t>e-</a:t>
            </a:r>
            <a:r>
              <a:rPr sz="8850" spc="0" baseline="2432" dirty="0" smtClean="0">
                <a:latin typeface="Comic Sans MS"/>
                <a:cs typeface="Comic Sans MS"/>
              </a:rPr>
              <a:t>based</a:t>
            </a:r>
            <a:endParaRPr sz="5900">
              <a:latin typeface="Comic Sans MS"/>
              <a:cs typeface="Comic Sans MS"/>
            </a:endParaRPr>
          </a:p>
          <a:p>
            <a:pPr marL="12700" marR="54855">
              <a:lnSpc>
                <a:spcPts val="6695"/>
              </a:lnSpc>
            </a:pPr>
            <a:r>
              <a:rPr sz="5900" spc="0" dirty="0" smtClean="0">
                <a:latin typeface="Comic Sans MS"/>
                <a:cs typeface="Comic Sans MS"/>
              </a:rPr>
              <a:t>assessme</a:t>
            </a:r>
            <a:r>
              <a:rPr sz="5900" spc="25" dirty="0" smtClean="0">
                <a:latin typeface="Comic Sans MS"/>
                <a:cs typeface="Comic Sans MS"/>
              </a:rPr>
              <a:t>n</a:t>
            </a:r>
            <a:r>
              <a:rPr sz="5900" spc="0" dirty="0" smtClean="0">
                <a:latin typeface="Comic Sans MS"/>
                <a:cs typeface="Comic Sans MS"/>
              </a:rPr>
              <a:t>t</a:t>
            </a:r>
            <a:endParaRPr sz="5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81560"/>
            <a:ext cx="257708" cy="1095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35"/>
              </a:lnSpc>
              <a:spcBef>
                <a:spcPts val="181"/>
              </a:spcBef>
            </a:pPr>
            <a:r>
              <a:rPr sz="3450" spc="0" dirty="0" smtClean="0"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21"/>
              </a:spcBef>
            </a:pPr>
            <a:r>
              <a:rPr sz="3450" spc="0" dirty="0" smtClean="0"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237218"/>
            <a:ext cx="4137194" cy="4356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836">
              <a:lnSpc>
                <a:spcPts val="4705"/>
              </a:lnSpc>
              <a:spcBef>
                <a:spcPts val="235"/>
              </a:spcBef>
            </a:pPr>
            <a:r>
              <a:rPr sz="5175" spc="0" baseline="13646" dirty="0" smtClean="0">
                <a:latin typeface="Gabriola"/>
                <a:cs typeface="Gabriola"/>
              </a:rPr>
              <a:t>track</a:t>
            </a:r>
            <a:r>
              <a:rPr sz="5175" spc="-24" baseline="13646" dirty="0" smtClean="0">
                <a:latin typeface="Gabriola"/>
                <a:cs typeface="Gabriola"/>
              </a:rPr>
              <a:t> </a:t>
            </a:r>
            <a:r>
              <a:rPr sz="5175" spc="0" baseline="13646" dirty="0" smtClean="0">
                <a:latin typeface="Gabriola"/>
                <a:cs typeface="Gabriola"/>
              </a:rPr>
              <a:t>learner</a:t>
            </a:r>
            <a:r>
              <a:rPr sz="5175" spc="-9" baseline="13646" dirty="0" smtClean="0">
                <a:latin typeface="Gabriola"/>
                <a:cs typeface="Gabriola"/>
              </a:rPr>
              <a:t>s</a:t>
            </a:r>
            <a:r>
              <a:rPr sz="5175" spc="0" baseline="13646" dirty="0" smtClean="0">
                <a:latin typeface="Gabriola"/>
                <a:cs typeface="Gabriola"/>
              </a:rPr>
              <a:t>’</a:t>
            </a:r>
            <a:r>
              <a:rPr sz="5175" spc="-44" baseline="13646" dirty="0" smtClean="0">
                <a:latin typeface="Gabriola"/>
                <a:cs typeface="Gabriola"/>
              </a:rPr>
              <a:t> </a:t>
            </a:r>
            <a:r>
              <a:rPr sz="5175" spc="0" baseline="13646" dirty="0" smtClean="0">
                <a:latin typeface="Gabriola"/>
                <a:cs typeface="Gabriola"/>
              </a:rPr>
              <a:t>work</a:t>
            </a:r>
            <a:r>
              <a:rPr sz="5175" spc="-9" baseline="13646" dirty="0" smtClean="0">
                <a:latin typeface="Gabriola"/>
                <a:cs typeface="Gabriola"/>
              </a:rPr>
              <a:t> </a:t>
            </a:r>
            <a:r>
              <a:rPr sz="5175" spc="0" baseline="13646" dirty="0" smtClean="0">
                <a:latin typeface="Gabriola"/>
                <a:cs typeface="Gabriola"/>
              </a:rPr>
              <a:t>on</a:t>
            </a:r>
            <a:r>
              <a:rPr sz="5175" spc="-14" baseline="13646" dirty="0" smtClean="0">
                <a:latin typeface="Gabriola"/>
                <a:cs typeface="Gabriola"/>
              </a:rPr>
              <a:t> </a:t>
            </a:r>
            <a:r>
              <a:rPr sz="5175" spc="0" baseline="13646" dirty="0" smtClean="0">
                <a:latin typeface="Gabriola"/>
                <a:cs typeface="Gabriola"/>
              </a:rPr>
              <a:t>a ta</a:t>
            </a:r>
            <a:r>
              <a:rPr sz="5175" spc="-14" baseline="13646" dirty="0" smtClean="0">
                <a:latin typeface="Gabriola"/>
                <a:cs typeface="Gabriola"/>
              </a:rPr>
              <a:t>s</a:t>
            </a:r>
            <a:r>
              <a:rPr sz="5175" spc="0" baseline="13646" dirty="0" smtClean="0">
                <a:latin typeface="Gabriola"/>
                <a:cs typeface="Gabriola"/>
              </a:rPr>
              <a:t>k</a:t>
            </a:r>
            <a:endParaRPr sz="3450">
              <a:latin typeface="Gabriola"/>
              <a:cs typeface="Gabriola"/>
            </a:endParaRPr>
          </a:p>
          <a:p>
            <a:pPr marL="12700" marR="218736">
              <a:lnSpc>
                <a:spcPts val="6165"/>
              </a:lnSpc>
            </a:pPr>
            <a:r>
              <a:rPr sz="3450" spc="0" dirty="0" smtClean="0">
                <a:latin typeface="Gabriola"/>
                <a:cs typeface="Gabriola"/>
              </a:rPr>
              <a:t>s</a:t>
            </a:r>
            <a:r>
              <a:rPr sz="3450" spc="-9" dirty="0" smtClean="0">
                <a:latin typeface="Gabriola"/>
                <a:cs typeface="Gabriola"/>
              </a:rPr>
              <a:t>h</a:t>
            </a:r>
            <a:r>
              <a:rPr sz="3450" spc="0" dirty="0" smtClean="0">
                <a:latin typeface="Gabriola"/>
                <a:cs typeface="Gabriola"/>
              </a:rPr>
              <a:t>ow them</a:t>
            </a:r>
            <a:r>
              <a:rPr sz="3450" spc="-14" dirty="0" smtClean="0">
                <a:latin typeface="Gabriola"/>
                <a:cs typeface="Gabriola"/>
              </a:rPr>
              <a:t> </a:t>
            </a:r>
            <a:r>
              <a:rPr sz="3450" spc="0" dirty="0" smtClean="0">
                <a:latin typeface="Gabriola"/>
                <a:cs typeface="Gabriola"/>
              </a:rPr>
              <a:t>the</a:t>
            </a:r>
            <a:r>
              <a:rPr sz="3450" spc="-14" dirty="0" smtClean="0">
                <a:latin typeface="Gabriola"/>
                <a:cs typeface="Gabriola"/>
              </a:rPr>
              <a:t> </a:t>
            </a:r>
            <a:r>
              <a:rPr sz="3450" spc="0" dirty="0" smtClean="0">
                <a:latin typeface="Gabriola"/>
                <a:cs typeface="Gabriola"/>
              </a:rPr>
              <a:t>value of</a:t>
            </a:r>
            <a:r>
              <a:rPr sz="3450" spc="-19" dirty="0" smtClean="0">
                <a:latin typeface="Gabriola"/>
                <a:cs typeface="Gabriola"/>
              </a:rPr>
              <a:t> </a:t>
            </a:r>
            <a:r>
              <a:rPr sz="3450" spc="0" dirty="0" smtClean="0">
                <a:latin typeface="Gabriola"/>
                <a:cs typeface="Gabriola"/>
              </a:rPr>
              <a:t>their </a:t>
            </a:r>
            <a:endParaRPr sz="3450">
              <a:latin typeface="Gabriola"/>
              <a:cs typeface="Gabriola"/>
            </a:endParaRPr>
          </a:p>
          <a:p>
            <a:pPr marL="12700" marR="218736">
              <a:lnSpc>
                <a:spcPts val="4140"/>
              </a:lnSpc>
            </a:pPr>
            <a:r>
              <a:rPr sz="3450" spc="0" dirty="0" smtClean="0">
                <a:latin typeface="Gabriola"/>
                <a:cs typeface="Gabriola"/>
              </a:rPr>
              <a:t>work pr</a:t>
            </a:r>
            <a:r>
              <a:rPr sz="3450" spc="-9" dirty="0" smtClean="0">
                <a:latin typeface="Gabriola"/>
                <a:cs typeface="Gabriola"/>
              </a:rPr>
              <a:t>o</a:t>
            </a:r>
            <a:r>
              <a:rPr sz="3450" spc="0" dirty="0" smtClean="0">
                <a:latin typeface="Gabriola"/>
                <a:cs typeface="Gabriola"/>
              </a:rPr>
              <a:t>ces</a:t>
            </a:r>
            <a:r>
              <a:rPr sz="3450" spc="-4" dirty="0" smtClean="0">
                <a:latin typeface="Gabriola"/>
                <a:cs typeface="Gabriola"/>
              </a:rPr>
              <a:t>s</a:t>
            </a:r>
            <a:r>
              <a:rPr sz="3450" spc="0" dirty="0" smtClean="0">
                <a:latin typeface="Gabriola"/>
                <a:cs typeface="Gabriola"/>
              </a:rPr>
              <a:t>es</a:t>
            </a:r>
            <a:endParaRPr sz="3450">
              <a:latin typeface="Gabriola"/>
              <a:cs typeface="Gabriola"/>
            </a:endParaRPr>
          </a:p>
          <a:p>
            <a:pPr marL="12700" marR="65836">
              <a:lnSpc>
                <a:spcPts val="5520"/>
              </a:lnSpc>
            </a:pPr>
            <a:r>
              <a:rPr sz="5175" spc="0" baseline="9447" dirty="0" smtClean="0">
                <a:latin typeface="Gabriola"/>
                <a:cs typeface="Gabriola"/>
              </a:rPr>
              <a:t>help</a:t>
            </a:r>
            <a:r>
              <a:rPr sz="5175" spc="-24" baseline="9447" dirty="0" smtClean="0">
                <a:latin typeface="Gabriola"/>
                <a:cs typeface="Gabriola"/>
              </a:rPr>
              <a:t> </a:t>
            </a:r>
            <a:r>
              <a:rPr sz="5175" spc="0" baseline="9447" dirty="0" smtClean="0">
                <a:latin typeface="Gabriola"/>
                <a:cs typeface="Gabriola"/>
              </a:rPr>
              <a:t>them</a:t>
            </a:r>
            <a:r>
              <a:rPr sz="5175" spc="-14" baseline="9447" dirty="0" smtClean="0">
                <a:latin typeface="Gabriola"/>
                <a:cs typeface="Gabriola"/>
              </a:rPr>
              <a:t> </a:t>
            </a:r>
            <a:r>
              <a:rPr sz="5175" spc="0" baseline="9447" dirty="0" smtClean="0">
                <a:latin typeface="Gabriola"/>
                <a:cs typeface="Gabriola"/>
              </a:rPr>
              <a:t>sel</a:t>
            </a:r>
            <a:r>
              <a:rPr sz="5175" spc="4" baseline="9447" dirty="0" smtClean="0">
                <a:latin typeface="Gabriola"/>
                <a:cs typeface="Gabriola"/>
              </a:rPr>
              <a:t>f</a:t>
            </a:r>
            <a:r>
              <a:rPr sz="5175" spc="-4" baseline="9447" dirty="0" smtClean="0">
                <a:latin typeface="Gabriola"/>
                <a:cs typeface="Gabriola"/>
              </a:rPr>
              <a:t>-</a:t>
            </a:r>
            <a:r>
              <a:rPr sz="5175" spc="0" baseline="9447" dirty="0" smtClean="0">
                <a:latin typeface="Gabriola"/>
                <a:cs typeface="Gabriola"/>
              </a:rPr>
              <a:t>monitor</a:t>
            </a:r>
            <a:r>
              <a:rPr sz="5175" spc="-34" baseline="9447" dirty="0" smtClean="0">
                <a:latin typeface="Gabriola"/>
                <a:cs typeface="Gabriola"/>
              </a:rPr>
              <a:t> </a:t>
            </a:r>
            <a:r>
              <a:rPr sz="5175" spc="0" baseline="9447" dirty="0" smtClean="0">
                <a:latin typeface="Gabriola"/>
                <a:cs typeface="Gabriola"/>
              </a:rPr>
              <a:t>so</a:t>
            </a:r>
            <a:endParaRPr sz="3450">
              <a:latin typeface="Gabriola"/>
              <a:cs typeface="Gabriola"/>
            </a:endParaRPr>
          </a:p>
          <a:p>
            <a:pPr marL="12700">
              <a:lnSpc>
                <a:spcPts val="4140"/>
              </a:lnSpc>
            </a:pPr>
            <a:r>
              <a:rPr sz="5175" spc="0" baseline="12596" dirty="0" smtClean="0">
                <a:latin typeface="Gabriola"/>
                <a:cs typeface="Gabriola"/>
              </a:rPr>
              <a:t>that</a:t>
            </a:r>
            <a:r>
              <a:rPr sz="5175" spc="-14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they</a:t>
            </a:r>
            <a:r>
              <a:rPr sz="5175" spc="-19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can</a:t>
            </a:r>
            <a:r>
              <a:rPr sz="5175" spc="-9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use tools</a:t>
            </a:r>
            <a:r>
              <a:rPr sz="5175" spc="-25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such</a:t>
            </a:r>
            <a:r>
              <a:rPr sz="5175" spc="-19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as</a:t>
            </a:r>
            <a:endParaRPr sz="3450">
              <a:latin typeface="Gabriola"/>
              <a:cs typeface="Gabriola"/>
            </a:endParaRPr>
          </a:p>
          <a:p>
            <a:pPr marL="12700" marR="65836">
              <a:lnSpc>
                <a:spcPts val="4140"/>
              </a:lnSpc>
            </a:pPr>
            <a:r>
              <a:rPr sz="5175" spc="0" baseline="12596" dirty="0" smtClean="0">
                <a:latin typeface="Gabriola"/>
                <a:cs typeface="Gabriola"/>
              </a:rPr>
              <a:t>periodic</a:t>
            </a:r>
            <a:r>
              <a:rPr sz="5175" spc="-19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ref</a:t>
            </a:r>
            <a:r>
              <a:rPr sz="5175" spc="4" baseline="12596" dirty="0" smtClean="0">
                <a:latin typeface="Gabriola"/>
                <a:cs typeface="Gabriola"/>
              </a:rPr>
              <a:t>l</a:t>
            </a:r>
            <a:r>
              <a:rPr sz="5175" spc="0" baseline="12596" dirty="0" smtClean="0">
                <a:latin typeface="Gabriola"/>
                <a:cs typeface="Gabriola"/>
              </a:rPr>
              <a:t>ecti</a:t>
            </a:r>
            <a:r>
              <a:rPr sz="5175" spc="-14" baseline="12596" dirty="0" smtClean="0">
                <a:latin typeface="Gabriola"/>
                <a:cs typeface="Gabriola"/>
              </a:rPr>
              <a:t>o</a:t>
            </a:r>
            <a:r>
              <a:rPr sz="5175" spc="0" baseline="12596" dirty="0" smtClean="0">
                <a:latin typeface="Gabriola"/>
                <a:cs typeface="Gabriola"/>
              </a:rPr>
              <a:t>n</a:t>
            </a:r>
            <a:r>
              <a:rPr sz="5175" spc="-9" baseline="12596" dirty="0" smtClean="0">
                <a:latin typeface="Gabriola"/>
                <a:cs typeface="Gabriola"/>
              </a:rPr>
              <a:t>s</a:t>
            </a:r>
            <a:r>
              <a:rPr sz="5175" spc="0" baseline="12596" dirty="0" smtClean="0">
                <a:latin typeface="Gabriola"/>
                <a:cs typeface="Gabriola"/>
              </a:rPr>
              <a:t>,</a:t>
            </a:r>
            <a:r>
              <a:rPr sz="5175" spc="-29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working</a:t>
            </a:r>
            <a:endParaRPr sz="3450">
              <a:latin typeface="Gabriola"/>
              <a:cs typeface="Gabriola"/>
            </a:endParaRPr>
          </a:p>
          <a:p>
            <a:pPr marL="12700" marR="65836">
              <a:lnSpc>
                <a:spcPts val="4140"/>
              </a:lnSpc>
            </a:pPr>
            <a:r>
              <a:rPr sz="5175" spc="0" baseline="12596" dirty="0" smtClean="0">
                <a:latin typeface="Gabriola"/>
                <a:cs typeface="Gabriola"/>
              </a:rPr>
              <a:t>files</a:t>
            </a:r>
            <a:r>
              <a:rPr sz="5175" spc="-14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and</a:t>
            </a:r>
            <a:r>
              <a:rPr sz="5175" spc="-4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learning</a:t>
            </a:r>
            <a:r>
              <a:rPr sz="5175" spc="-25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logs</a:t>
            </a:r>
            <a:r>
              <a:rPr sz="5175" spc="-25" baseline="12596" dirty="0" smtClean="0">
                <a:latin typeface="Gabriola"/>
                <a:cs typeface="Gabriola"/>
              </a:rPr>
              <a:t> </a:t>
            </a:r>
            <a:r>
              <a:rPr sz="5175" spc="0" baseline="12596" dirty="0" smtClean="0">
                <a:latin typeface="Gabriola"/>
                <a:cs typeface="Gabriola"/>
              </a:rPr>
              <a:t>more</a:t>
            </a:r>
            <a:endParaRPr sz="3450">
              <a:latin typeface="Gabriola"/>
              <a:cs typeface="Gabriola"/>
            </a:endParaRPr>
          </a:p>
          <a:p>
            <a:pPr marL="12700" marR="65836">
              <a:lnSpc>
                <a:spcPts val="3325"/>
              </a:lnSpc>
            </a:pPr>
            <a:r>
              <a:rPr sz="5175" spc="0" baseline="5773" dirty="0" smtClean="0">
                <a:latin typeface="Gabriola"/>
                <a:cs typeface="Gabriola"/>
              </a:rPr>
              <a:t>ef</a:t>
            </a:r>
            <a:r>
              <a:rPr sz="5175" spc="4" baseline="5773" dirty="0" smtClean="0">
                <a:latin typeface="Gabriola"/>
                <a:cs typeface="Gabriola"/>
              </a:rPr>
              <a:t>f</a:t>
            </a:r>
            <a:r>
              <a:rPr sz="5175" spc="0" baseline="5773" dirty="0" smtClean="0">
                <a:latin typeface="Gabriola"/>
                <a:cs typeface="Gabriola"/>
              </a:rPr>
              <a:t>ectively</a:t>
            </a:r>
            <a:endParaRPr sz="3450">
              <a:latin typeface="Gabriola"/>
              <a:cs typeface="Gabriol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970094"/>
            <a:ext cx="257556" cy="464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29"/>
              </a:lnSpc>
              <a:spcBef>
                <a:spcPts val="181"/>
              </a:spcBef>
            </a:pPr>
            <a:r>
              <a:rPr sz="3450" spc="0" dirty="0" smtClean="0"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7055"/>
          </a:xfrm>
          <a:custGeom>
            <a:avLst/>
            <a:gdLst/>
            <a:ahLst/>
            <a:cxnLst/>
            <a:rect l="l" t="t" r="r" b="b"/>
            <a:pathLst>
              <a:path w="8839200" h="3877055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1028"/>
            <a:ext cx="8839200" cy="4571"/>
          </a:xfrm>
          <a:custGeom>
            <a:avLst/>
            <a:gdLst/>
            <a:ahLst/>
            <a:cxnLst/>
            <a:rect l="l" t="t" r="r" b="b"/>
            <a:pathLst>
              <a:path w="8839200" h="4571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398"/>
          </a:xfrm>
          <a:custGeom>
            <a:avLst/>
            <a:gdLst/>
            <a:ahLst/>
            <a:cxnLst/>
            <a:rect l="l" t="t" r="r" b="b"/>
            <a:pathLst>
              <a:path w="8839200" h="152398">
                <a:moveTo>
                  <a:pt x="0" y="152398"/>
                </a:moveTo>
                <a:lnTo>
                  <a:pt x="8839200" y="152398"/>
                </a:lnTo>
                <a:lnTo>
                  <a:pt x="8839200" y="0"/>
                </a:lnTo>
                <a:lnTo>
                  <a:pt x="0" y="0"/>
                </a:lnTo>
                <a:lnTo>
                  <a:pt x="0" y="152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399" cy="4343397"/>
          </a:xfrm>
          <a:custGeom>
            <a:avLst/>
            <a:gdLst/>
            <a:ahLst/>
            <a:cxnLst/>
            <a:rect l="l" t="t" r="r" b="b"/>
            <a:pathLst>
              <a:path w="152399" h="4343397">
                <a:moveTo>
                  <a:pt x="0" y="4343397"/>
                </a:moveTo>
                <a:lnTo>
                  <a:pt x="152399" y="4343397"/>
                </a:lnTo>
                <a:lnTo>
                  <a:pt x="152399" y="0"/>
                </a:lnTo>
                <a:lnTo>
                  <a:pt x="0" y="0"/>
                </a:lnTo>
                <a:lnTo>
                  <a:pt x="0" y="4343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398"/>
          </a:xfrm>
          <a:custGeom>
            <a:avLst/>
            <a:gdLst/>
            <a:ahLst/>
            <a:cxnLst/>
            <a:rect l="l" t="t" r="r" b="b"/>
            <a:pathLst>
              <a:path w="152400" h="4343398">
                <a:moveTo>
                  <a:pt x="0" y="4343398"/>
                </a:moveTo>
                <a:lnTo>
                  <a:pt x="152400" y="4343398"/>
                </a:lnTo>
                <a:lnTo>
                  <a:pt x="152400" y="0"/>
                </a:lnTo>
                <a:lnTo>
                  <a:pt x="0" y="0"/>
                </a:lnTo>
                <a:lnTo>
                  <a:pt x="0" y="4343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6391655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7" y="2420111"/>
            <a:ext cx="8833104" cy="0"/>
          </a:xfrm>
          <a:custGeom>
            <a:avLst/>
            <a:gdLst/>
            <a:ahLst/>
            <a:cxnLst/>
            <a:rect l="l" t="t" r="r" b="b"/>
            <a:pathLst>
              <a:path w="8833104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531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3973" y="2210561"/>
            <a:ext cx="419100" cy="420624"/>
          </a:xfrm>
          <a:custGeom>
            <a:avLst/>
            <a:gdLst/>
            <a:ahLst/>
            <a:cxnLst/>
            <a:rect l="l" t="t" r="r" b="b"/>
            <a:pathLst>
              <a:path w="419100" h="420624">
                <a:moveTo>
                  <a:pt x="209550" y="0"/>
                </a:moveTo>
                <a:lnTo>
                  <a:pt x="159203" y="6109"/>
                </a:lnTo>
                <a:lnTo>
                  <a:pt x="113264" y="23464"/>
                </a:lnTo>
                <a:lnTo>
                  <a:pt x="73191" y="50608"/>
                </a:lnTo>
                <a:lnTo>
                  <a:pt x="40440" y="86081"/>
                </a:lnTo>
                <a:lnTo>
                  <a:pt x="16472" y="128426"/>
                </a:lnTo>
                <a:lnTo>
                  <a:pt x="2743" y="176185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07"/>
                </a:lnTo>
                <a:lnTo>
                  <a:pt x="31403" y="321118"/>
                </a:lnTo>
                <a:lnTo>
                  <a:pt x="61388" y="359044"/>
                </a:lnTo>
                <a:lnTo>
                  <a:pt x="99183" y="389127"/>
                </a:lnTo>
                <a:lnTo>
                  <a:pt x="143329" y="409907"/>
                </a:lnTo>
                <a:lnTo>
                  <a:pt x="192368" y="419927"/>
                </a:lnTo>
                <a:lnTo>
                  <a:pt x="209550" y="420624"/>
                </a:lnTo>
                <a:lnTo>
                  <a:pt x="226731" y="419927"/>
                </a:lnTo>
                <a:lnTo>
                  <a:pt x="275770" y="409907"/>
                </a:lnTo>
                <a:lnTo>
                  <a:pt x="319916" y="389127"/>
                </a:lnTo>
                <a:lnTo>
                  <a:pt x="357711" y="359044"/>
                </a:lnTo>
                <a:lnTo>
                  <a:pt x="387696" y="321118"/>
                </a:lnTo>
                <a:lnTo>
                  <a:pt x="408413" y="276807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55"/>
                </a:lnTo>
                <a:lnTo>
                  <a:pt x="408413" y="143816"/>
                </a:lnTo>
                <a:lnTo>
                  <a:pt x="387696" y="99505"/>
                </a:lnTo>
                <a:lnTo>
                  <a:pt x="357711" y="61579"/>
                </a:lnTo>
                <a:lnTo>
                  <a:pt x="319916" y="31496"/>
                </a:lnTo>
                <a:lnTo>
                  <a:pt x="275770" y="10716"/>
                </a:lnTo>
                <a:lnTo>
                  <a:pt x="226731" y="696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8828" y="2186432"/>
            <a:ext cx="469392" cy="469900"/>
          </a:xfrm>
          <a:custGeom>
            <a:avLst/>
            <a:gdLst/>
            <a:ahLst/>
            <a:cxnLst/>
            <a:rect l="l" t="t" r="r" b="b"/>
            <a:pathLst>
              <a:path w="469392" h="469900">
                <a:moveTo>
                  <a:pt x="257301" y="0"/>
                </a:moveTo>
                <a:lnTo>
                  <a:pt x="233425" y="0"/>
                </a:lnTo>
                <a:lnTo>
                  <a:pt x="209423" y="1270"/>
                </a:lnTo>
                <a:lnTo>
                  <a:pt x="163702" y="10160"/>
                </a:lnTo>
                <a:lnTo>
                  <a:pt x="121666" y="29210"/>
                </a:lnTo>
                <a:lnTo>
                  <a:pt x="84455" y="54610"/>
                </a:lnTo>
                <a:lnTo>
                  <a:pt x="52705" y="86360"/>
                </a:lnTo>
                <a:lnTo>
                  <a:pt x="27812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0922" y="306070"/>
                </a:lnTo>
                <a:lnTo>
                  <a:pt x="28956" y="347979"/>
                </a:lnTo>
                <a:lnTo>
                  <a:pt x="54356" y="386079"/>
                </a:lnTo>
                <a:lnTo>
                  <a:pt x="86360" y="417829"/>
                </a:lnTo>
                <a:lnTo>
                  <a:pt x="123825" y="443229"/>
                </a:lnTo>
                <a:lnTo>
                  <a:pt x="166116" y="459739"/>
                </a:lnTo>
                <a:lnTo>
                  <a:pt x="212089" y="469900"/>
                </a:lnTo>
                <a:lnTo>
                  <a:pt x="235966" y="469900"/>
                </a:lnTo>
                <a:lnTo>
                  <a:pt x="259969" y="468629"/>
                </a:lnTo>
                <a:lnTo>
                  <a:pt x="283083" y="464820"/>
                </a:lnTo>
                <a:lnTo>
                  <a:pt x="305688" y="459739"/>
                </a:lnTo>
                <a:lnTo>
                  <a:pt x="323574" y="453389"/>
                </a:lnTo>
                <a:lnTo>
                  <a:pt x="235076" y="453389"/>
                </a:lnTo>
                <a:lnTo>
                  <a:pt x="212851" y="452120"/>
                </a:lnTo>
                <a:lnTo>
                  <a:pt x="170307" y="444500"/>
                </a:lnTo>
                <a:lnTo>
                  <a:pt x="131191" y="427989"/>
                </a:lnTo>
                <a:lnTo>
                  <a:pt x="96393" y="403860"/>
                </a:lnTo>
                <a:lnTo>
                  <a:pt x="66801" y="374650"/>
                </a:lnTo>
                <a:lnTo>
                  <a:pt x="43307" y="339089"/>
                </a:lnTo>
                <a:lnTo>
                  <a:pt x="26670" y="300989"/>
                </a:lnTo>
                <a:lnTo>
                  <a:pt x="17907" y="25781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2925" y="130810"/>
                </a:lnTo>
                <a:lnTo>
                  <a:pt x="66167" y="96520"/>
                </a:lnTo>
                <a:lnTo>
                  <a:pt x="95758" y="66039"/>
                </a:lnTo>
                <a:lnTo>
                  <a:pt x="130429" y="43179"/>
                </a:lnTo>
                <a:lnTo>
                  <a:pt x="169545" y="26670"/>
                </a:lnTo>
                <a:lnTo>
                  <a:pt x="211962" y="17779"/>
                </a:lnTo>
                <a:lnTo>
                  <a:pt x="234314" y="16510"/>
                </a:lnTo>
                <a:lnTo>
                  <a:pt x="321373" y="16510"/>
                </a:lnTo>
                <a:lnTo>
                  <a:pt x="303275" y="10160"/>
                </a:lnTo>
                <a:lnTo>
                  <a:pt x="280797" y="3810"/>
                </a:lnTo>
                <a:lnTo>
                  <a:pt x="257301" y="0"/>
                </a:lnTo>
                <a:close/>
              </a:path>
              <a:path w="469392" h="469900">
                <a:moveTo>
                  <a:pt x="321373" y="16510"/>
                </a:moveTo>
                <a:lnTo>
                  <a:pt x="234314" y="16510"/>
                </a:lnTo>
                <a:lnTo>
                  <a:pt x="256539" y="17779"/>
                </a:lnTo>
                <a:lnTo>
                  <a:pt x="278130" y="20320"/>
                </a:lnTo>
                <a:lnTo>
                  <a:pt x="319150" y="33020"/>
                </a:lnTo>
                <a:lnTo>
                  <a:pt x="356235" y="53339"/>
                </a:lnTo>
                <a:lnTo>
                  <a:pt x="388493" y="80010"/>
                </a:lnTo>
                <a:lnTo>
                  <a:pt x="415163" y="113029"/>
                </a:lnTo>
                <a:lnTo>
                  <a:pt x="435356" y="149860"/>
                </a:lnTo>
                <a:lnTo>
                  <a:pt x="448056" y="190500"/>
                </a:lnTo>
                <a:lnTo>
                  <a:pt x="452564" y="233679"/>
                </a:lnTo>
                <a:lnTo>
                  <a:pt x="452568" y="236220"/>
                </a:lnTo>
                <a:lnTo>
                  <a:pt x="451612" y="256539"/>
                </a:lnTo>
                <a:lnTo>
                  <a:pt x="442975" y="299720"/>
                </a:lnTo>
                <a:lnTo>
                  <a:pt x="426466" y="339089"/>
                </a:lnTo>
                <a:lnTo>
                  <a:pt x="403225" y="373379"/>
                </a:lnTo>
                <a:lnTo>
                  <a:pt x="373634" y="403860"/>
                </a:lnTo>
                <a:lnTo>
                  <a:pt x="338963" y="426720"/>
                </a:lnTo>
                <a:lnTo>
                  <a:pt x="299847" y="443229"/>
                </a:lnTo>
                <a:lnTo>
                  <a:pt x="257429" y="452120"/>
                </a:lnTo>
                <a:lnTo>
                  <a:pt x="235076" y="453389"/>
                </a:lnTo>
                <a:lnTo>
                  <a:pt x="323574" y="453389"/>
                </a:lnTo>
                <a:lnTo>
                  <a:pt x="366902" y="429260"/>
                </a:lnTo>
                <a:lnTo>
                  <a:pt x="401574" y="400050"/>
                </a:lnTo>
                <a:lnTo>
                  <a:pt x="429895" y="365760"/>
                </a:lnTo>
                <a:lnTo>
                  <a:pt x="451358" y="325120"/>
                </a:lnTo>
                <a:lnTo>
                  <a:pt x="464820" y="280670"/>
                </a:lnTo>
                <a:lnTo>
                  <a:pt x="469392" y="233679"/>
                </a:lnTo>
                <a:lnTo>
                  <a:pt x="467995" y="209550"/>
                </a:lnTo>
                <a:lnTo>
                  <a:pt x="458470" y="163829"/>
                </a:lnTo>
                <a:lnTo>
                  <a:pt x="440436" y="121920"/>
                </a:lnTo>
                <a:lnTo>
                  <a:pt x="415036" y="83820"/>
                </a:lnTo>
                <a:lnTo>
                  <a:pt x="383032" y="52070"/>
                </a:lnTo>
                <a:lnTo>
                  <a:pt x="345567" y="27939"/>
                </a:lnTo>
                <a:lnTo>
                  <a:pt x="324993" y="17779"/>
                </a:lnTo>
                <a:lnTo>
                  <a:pt x="321373" y="16510"/>
                </a:lnTo>
                <a:close/>
              </a:path>
              <a:path w="469392" h="469900">
                <a:moveTo>
                  <a:pt x="235076" y="33020"/>
                </a:moveTo>
                <a:lnTo>
                  <a:pt x="194563" y="36829"/>
                </a:lnTo>
                <a:lnTo>
                  <a:pt x="156845" y="48260"/>
                </a:lnTo>
                <a:lnTo>
                  <a:pt x="122555" y="67310"/>
                </a:lnTo>
                <a:lnTo>
                  <a:pt x="92710" y="91439"/>
                </a:lnTo>
                <a:lnTo>
                  <a:pt x="68072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87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658" y="331470"/>
                </a:lnTo>
                <a:lnTo>
                  <a:pt x="79121" y="363220"/>
                </a:lnTo>
                <a:lnTo>
                  <a:pt x="106425" y="391160"/>
                </a:lnTo>
                <a:lnTo>
                  <a:pt x="138430" y="412750"/>
                </a:lnTo>
                <a:lnTo>
                  <a:pt x="174498" y="427989"/>
                </a:lnTo>
                <a:lnTo>
                  <a:pt x="213613" y="435610"/>
                </a:lnTo>
                <a:lnTo>
                  <a:pt x="234314" y="436879"/>
                </a:lnTo>
                <a:lnTo>
                  <a:pt x="254888" y="435610"/>
                </a:lnTo>
                <a:lnTo>
                  <a:pt x="274827" y="433070"/>
                </a:lnTo>
                <a:lnTo>
                  <a:pt x="294132" y="427989"/>
                </a:lnTo>
                <a:lnTo>
                  <a:pt x="312547" y="421639"/>
                </a:lnTo>
                <a:lnTo>
                  <a:pt x="315068" y="420370"/>
                </a:lnTo>
                <a:lnTo>
                  <a:pt x="233425" y="420370"/>
                </a:lnTo>
                <a:lnTo>
                  <a:pt x="214502" y="419100"/>
                </a:lnTo>
                <a:lnTo>
                  <a:pt x="161798" y="405129"/>
                </a:lnTo>
                <a:lnTo>
                  <a:pt x="116586" y="377189"/>
                </a:lnTo>
                <a:lnTo>
                  <a:pt x="81152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7" y="161289"/>
                </a:lnTo>
                <a:lnTo>
                  <a:pt x="93218" y="116839"/>
                </a:lnTo>
                <a:lnTo>
                  <a:pt x="132587" y="81279"/>
                </a:lnTo>
                <a:lnTo>
                  <a:pt x="181101" y="57150"/>
                </a:lnTo>
                <a:lnTo>
                  <a:pt x="235966" y="49529"/>
                </a:lnTo>
                <a:lnTo>
                  <a:pt x="313309" y="49529"/>
                </a:lnTo>
                <a:lnTo>
                  <a:pt x="294894" y="41910"/>
                </a:lnTo>
                <a:lnTo>
                  <a:pt x="275589" y="36829"/>
                </a:lnTo>
                <a:lnTo>
                  <a:pt x="255777" y="34289"/>
                </a:lnTo>
                <a:lnTo>
                  <a:pt x="235076" y="33020"/>
                </a:lnTo>
                <a:close/>
              </a:path>
              <a:path w="469392" h="469900">
                <a:moveTo>
                  <a:pt x="313309" y="49529"/>
                </a:moveTo>
                <a:lnTo>
                  <a:pt x="235966" y="49529"/>
                </a:lnTo>
                <a:lnTo>
                  <a:pt x="254888" y="50800"/>
                </a:lnTo>
                <a:lnTo>
                  <a:pt x="273050" y="53339"/>
                </a:lnTo>
                <a:lnTo>
                  <a:pt x="323723" y="72389"/>
                </a:lnTo>
                <a:lnTo>
                  <a:pt x="366013" y="105410"/>
                </a:lnTo>
                <a:lnTo>
                  <a:pt x="397383" y="147320"/>
                </a:lnTo>
                <a:lnTo>
                  <a:pt x="415544" y="199389"/>
                </a:lnTo>
                <a:lnTo>
                  <a:pt x="419100" y="236220"/>
                </a:lnTo>
                <a:lnTo>
                  <a:pt x="418084" y="255270"/>
                </a:lnTo>
                <a:lnTo>
                  <a:pt x="404113" y="308610"/>
                </a:lnTo>
                <a:lnTo>
                  <a:pt x="376174" y="354329"/>
                </a:lnTo>
                <a:lnTo>
                  <a:pt x="336804" y="389889"/>
                </a:lnTo>
                <a:lnTo>
                  <a:pt x="288289" y="412750"/>
                </a:lnTo>
                <a:lnTo>
                  <a:pt x="233425" y="420370"/>
                </a:lnTo>
                <a:lnTo>
                  <a:pt x="315068" y="420370"/>
                </a:lnTo>
                <a:lnTo>
                  <a:pt x="362331" y="391160"/>
                </a:lnTo>
                <a:lnTo>
                  <a:pt x="389636" y="363220"/>
                </a:lnTo>
                <a:lnTo>
                  <a:pt x="411352" y="331470"/>
                </a:lnTo>
                <a:lnTo>
                  <a:pt x="426720" y="295910"/>
                </a:lnTo>
                <a:lnTo>
                  <a:pt x="434848" y="256539"/>
                </a:lnTo>
                <a:lnTo>
                  <a:pt x="435808" y="233679"/>
                </a:lnTo>
                <a:lnTo>
                  <a:pt x="434975" y="214629"/>
                </a:lnTo>
                <a:lnTo>
                  <a:pt x="426974" y="175260"/>
                </a:lnTo>
                <a:lnTo>
                  <a:pt x="411734" y="139700"/>
                </a:lnTo>
                <a:lnTo>
                  <a:pt x="390271" y="106679"/>
                </a:lnTo>
                <a:lnTo>
                  <a:pt x="362966" y="80010"/>
                </a:lnTo>
                <a:lnTo>
                  <a:pt x="330962" y="57150"/>
                </a:lnTo>
                <a:lnTo>
                  <a:pt x="313309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00" y="152400"/>
            <a:ext cx="8845804" cy="2267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</a:pPr>
            <a:endParaRPr sz="1000"/>
          </a:p>
          <a:p>
            <a:pPr marL="918362">
              <a:lnSpc>
                <a:spcPct val="153401"/>
              </a:lnSpc>
              <a:spcBef>
                <a:spcPts val="8302"/>
              </a:spcBef>
            </a:pPr>
            <a:r>
              <a:rPr sz="4200" spc="0" dirty="0" smtClean="0">
                <a:solidFill>
                  <a:srgbClr val="D16248"/>
                </a:solidFill>
                <a:latin typeface="Gabriola"/>
                <a:cs typeface="Gabriola"/>
              </a:rPr>
              <a:t>TYPES OF PER</a:t>
            </a:r>
            <a:r>
              <a:rPr sz="4200" spc="-19" dirty="0" smtClean="0">
                <a:solidFill>
                  <a:srgbClr val="D16248"/>
                </a:solidFill>
                <a:latin typeface="Gabriola"/>
                <a:cs typeface="Gabriola"/>
              </a:rPr>
              <a:t>F</a:t>
            </a:r>
            <a:r>
              <a:rPr sz="4200" spc="0" dirty="0" smtClean="0">
                <a:solidFill>
                  <a:srgbClr val="D16248"/>
                </a:solidFill>
                <a:latin typeface="Gabriola"/>
                <a:cs typeface="Gabriola"/>
              </a:rPr>
              <a:t>ORMAN</a:t>
            </a:r>
            <a:r>
              <a:rPr sz="4200" spc="-19" dirty="0" smtClean="0">
                <a:solidFill>
                  <a:srgbClr val="D16248"/>
                </a:solidFill>
                <a:latin typeface="Gabriola"/>
                <a:cs typeface="Gabriola"/>
              </a:rPr>
              <a:t>C</a:t>
            </a:r>
            <a:r>
              <a:rPr sz="4200" spc="0" dirty="0" smtClean="0">
                <a:solidFill>
                  <a:srgbClr val="D16248"/>
                </a:solidFill>
                <a:latin typeface="Gabriola"/>
                <a:cs typeface="Gabriola"/>
              </a:rPr>
              <a:t>E-</a:t>
            </a:r>
            <a:r>
              <a:rPr sz="4200" spc="25" dirty="0" smtClean="0">
                <a:solidFill>
                  <a:srgbClr val="D16248"/>
                </a:solidFill>
                <a:latin typeface="Gabriola"/>
                <a:cs typeface="Gabriola"/>
              </a:rPr>
              <a:t> </a:t>
            </a:r>
            <a:r>
              <a:rPr sz="4200" spc="0" dirty="0" smtClean="0">
                <a:solidFill>
                  <a:srgbClr val="D16248"/>
                </a:solidFill>
                <a:latin typeface="Gabriola"/>
                <a:cs typeface="Gabriola"/>
              </a:rPr>
              <a:t>BASED TASK</a:t>
            </a:r>
            <a:endParaRPr sz="4200">
              <a:latin typeface="Gabriola"/>
              <a:cs typeface="Gabriol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00" y="2420111"/>
            <a:ext cx="8833104" cy="94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3"/>
              </a:spcBef>
            </a:pPr>
            <a:endParaRPr sz="700"/>
          </a:p>
        </p:txBody>
      </p:sp>
      <p:sp>
        <p:nvSpPr>
          <p:cNvPr id="16" name="object 16"/>
          <p:cNvSpPr txBox="1"/>
          <p:nvPr/>
        </p:nvSpPr>
        <p:spPr>
          <a:xfrm>
            <a:off x="152400" y="2514600"/>
            <a:ext cx="8845804" cy="3877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marL="853744">
              <a:lnSpc>
                <a:spcPct val="95825"/>
              </a:lnSpc>
              <a:spcBef>
                <a:spcPts val="1000"/>
              </a:spcBef>
              <a:tabLst>
                <a:tab pos="3238500" algn="l"/>
                <a:tab pos="3822700" algn="l"/>
                <a:tab pos="6477000" algn="l"/>
              </a:tabLst>
            </a:pPr>
            <a:r>
              <a:rPr sz="2050" spc="0" dirty="0" smtClean="0">
                <a:solidFill>
                  <a:srgbClr val="D16248"/>
                </a:solidFill>
                <a:latin typeface="Wingdings"/>
                <a:cs typeface="Wingdings"/>
              </a:rPr>
              <a:t></a:t>
            </a:r>
            <a:r>
              <a:rPr sz="2050" spc="291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 smtClean="0">
                <a:solidFill>
                  <a:srgbClr val="702C1C"/>
                </a:solidFill>
                <a:latin typeface="Arial"/>
                <a:cs typeface="Arial"/>
              </a:rPr>
              <a:t>D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702C1C"/>
                </a:solidFill>
                <a:latin typeface="Arial"/>
                <a:cs typeface="Arial"/>
              </a:rPr>
              <a:t>f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7" dirty="0" smtClean="0">
                <a:solidFill>
                  <a:srgbClr val="702C1C"/>
                </a:solidFill>
                <a:latin typeface="Arial"/>
                <a:cs typeface="Arial"/>
              </a:rPr>
              <a:t>i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702C1C"/>
                </a:solidFill>
                <a:latin typeface="Arial"/>
                <a:cs typeface="Arial"/>
              </a:rPr>
              <a:t>n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7" dirty="0" smtClean="0">
                <a:solidFill>
                  <a:srgbClr val="702C1C"/>
                </a:solidFill>
                <a:latin typeface="Arial"/>
                <a:cs typeface="Arial"/>
              </a:rPr>
              <a:t>i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702C1C"/>
                </a:solidFill>
                <a:latin typeface="Arial"/>
                <a:cs typeface="Arial"/>
              </a:rPr>
              <a:t>t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7" dirty="0" smtClean="0">
                <a:solidFill>
                  <a:srgbClr val="702C1C"/>
                </a:solidFill>
                <a:latin typeface="Arial"/>
                <a:cs typeface="Arial"/>
              </a:rPr>
              <a:t>i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702C1C"/>
                </a:solidFill>
                <a:latin typeface="Arial"/>
                <a:cs typeface="Arial"/>
              </a:rPr>
              <a:t>o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702C1C"/>
                </a:solidFill>
                <a:latin typeface="Arial"/>
                <a:cs typeface="Arial"/>
              </a:rPr>
              <a:t>n	</a:t>
            </a:r>
            <a:r>
              <a:rPr sz="2800" b="1" spc="-21" dirty="0" smtClean="0">
                <a:solidFill>
                  <a:srgbClr val="702C1C"/>
                </a:solidFill>
                <a:latin typeface="Arial"/>
                <a:cs typeface="Arial"/>
              </a:rPr>
              <a:t>O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702C1C"/>
                </a:solidFill>
                <a:latin typeface="Arial"/>
                <a:cs typeface="Arial"/>
              </a:rPr>
              <a:t>f	</a:t>
            </a:r>
            <a:r>
              <a:rPr sz="2800" b="1" spc="-18" dirty="0" smtClean="0">
                <a:solidFill>
                  <a:srgbClr val="702C1C"/>
                </a:solidFill>
                <a:latin typeface="Arial"/>
                <a:cs typeface="Arial"/>
              </a:rPr>
              <a:t>P</a:t>
            </a:r>
            <a:r>
              <a:rPr sz="2800" b="1" spc="-534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702C1C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702C1C"/>
                </a:solidFill>
                <a:latin typeface="Arial"/>
                <a:cs typeface="Arial"/>
              </a:rPr>
              <a:t>f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702C1C"/>
                </a:solidFill>
                <a:latin typeface="Arial"/>
                <a:cs typeface="Arial"/>
              </a:rPr>
              <a:t>o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702C1C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24" dirty="0" smtClean="0">
                <a:solidFill>
                  <a:srgbClr val="702C1C"/>
                </a:solidFill>
                <a:latin typeface="Arial"/>
                <a:cs typeface="Arial"/>
              </a:rPr>
              <a:t>m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a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702C1C"/>
                </a:solidFill>
                <a:latin typeface="Arial"/>
                <a:cs typeface="Arial"/>
              </a:rPr>
              <a:t>n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c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702C1C"/>
                </a:solidFill>
                <a:latin typeface="Arial"/>
                <a:cs typeface="Arial"/>
              </a:rPr>
              <a:t>e	</a:t>
            </a:r>
            <a:r>
              <a:rPr sz="2800" b="1" spc="22" dirty="0" smtClean="0">
                <a:solidFill>
                  <a:srgbClr val="702C1C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a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s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702C1C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853744">
              <a:lnSpc>
                <a:spcPct val="95825"/>
              </a:lnSpc>
              <a:spcBef>
                <a:spcPts val="932"/>
              </a:spcBef>
              <a:tabLst>
                <a:tab pos="1219200" algn="l"/>
              </a:tabLst>
            </a:pPr>
            <a:r>
              <a:rPr sz="2350" spc="18" dirty="0" smtClean="0">
                <a:solidFill>
                  <a:srgbClr val="D16248"/>
                </a:solidFill>
                <a:latin typeface="Wingdings"/>
                <a:cs typeface="Wingdings"/>
              </a:rPr>
              <a:t></a:t>
            </a:r>
            <a:r>
              <a:rPr sz="2350" spc="18" dirty="0" smtClean="0">
                <a:solidFill>
                  <a:srgbClr val="D16248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 smtClean="0">
                <a:solidFill>
                  <a:srgbClr val="702C1C"/>
                </a:solidFill>
                <a:latin typeface="Arial"/>
                <a:cs typeface="Arial"/>
              </a:rPr>
              <a:t>B</a:t>
            </a:r>
            <a:r>
              <a:rPr sz="2800" b="1" spc="-534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702C1C"/>
                </a:solidFill>
                <a:latin typeface="Arial"/>
                <a:cs typeface="Arial"/>
              </a:rPr>
              <a:t>n</a:t>
            </a:r>
            <a:r>
              <a:rPr sz="2800" b="1" spc="-534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702C1C"/>
                </a:solidFill>
                <a:latin typeface="Arial"/>
                <a:cs typeface="Arial"/>
              </a:rPr>
              <a:t>f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7" dirty="0" smtClean="0">
                <a:solidFill>
                  <a:srgbClr val="702C1C"/>
                </a:solidFill>
                <a:latin typeface="Arial"/>
                <a:cs typeface="Arial"/>
              </a:rPr>
              <a:t>i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702C1C"/>
                </a:solidFill>
                <a:latin typeface="Arial"/>
                <a:cs typeface="Arial"/>
              </a:rPr>
              <a:t>t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s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7" dirty="0" smtClean="0">
                <a:solidFill>
                  <a:srgbClr val="702C1C"/>
                </a:solidFill>
                <a:latin typeface="Arial"/>
                <a:cs typeface="Arial"/>
              </a:rPr>
              <a:t>/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702C1C"/>
                </a:solidFill>
                <a:latin typeface="Arial"/>
                <a:cs typeface="Arial"/>
              </a:rPr>
              <a:t>D</a:t>
            </a:r>
            <a:r>
              <a:rPr sz="2800" b="1" spc="-534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702C1C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a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21" dirty="0" smtClean="0">
                <a:solidFill>
                  <a:srgbClr val="702C1C"/>
                </a:solidFill>
                <a:latin typeface="Arial"/>
                <a:cs typeface="Arial"/>
              </a:rPr>
              <a:t>w</a:t>
            </a:r>
            <a:r>
              <a:rPr sz="2800" b="1" spc="-534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702C1C"/>
                </a:solidFill>
                <a:latin typeface="Arial"/>
                <a:cs typeface="Arial"/>
              </a:rPr>
              <a:t>b</a:t>
            </a:r>
            <a:r>
              <a:rPr sz="2800" b="1" spc="-534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a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c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k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702C1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853744">
              <a:lnSpc>
                <a:spcPct val="95825"/>
              </a:lnSpc>
              <a:spcBef>
                <a:spcPts val="814"/>
              </a:spcBef>
              <a:tabLst>
                <a:tab pos="1219200" algn="l"/>
              </a:tabLst>
            </a:pPr>
            <a:r>
              <a:rPr sz="2350" spc="18" dirty="0" smtClean="0">
                <a:solidFill>
                  <a:srgbClr val="D16248"/>
                </a:solidFill>
                <a:latin typeface="Wingdings"/>
                <a:cs typeface="Wingdings"/>
              </a:rPr>
              <a:t></a:t>
            </a:r>
            <a:r>
              <a:rPr sz="2350" spc="18" dirty="0" smtClean="0">
                <a:solidFill>
                  <a:srgbClr val="D16248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 smtClean="0">
                <a:solidFill>
                  <a:srgbClr val="702C1C"/>
                </a:solidFill>
                <a:latin typeface="Arial"/>
                <a:cs typeface="Arial"/>
              </a:rPr>
              <a:t>C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702C1C"/>
                </a:solidFill>
                <a:latin typeface="Arial"/>
                <a:cs typeface="Arial"/>
              </a:rPr>
              <a:t>h</a:t>
            </a:r>
            <a:r>
              <a:rPr sz="2800" b="1" spc="-529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a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702C1C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a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c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702C1C"/>
                </a:solidFill>
                <a:latin typeface="Arial"/>
                <a:cs typeface="Arial"/>
              </a:rPr>
              <a:t>t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702C1C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7" dirty="0" smtClean="0">
                <a:solidFill>
                  <a:srgbClr val="702C1C"/>
                </a:solidFill>
                <a:latin typeface="Arial"/>
                <a:cs typeface="Arial"/>
              </a:rPr>
              <a:t>i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s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702C1C"/>
                </a:solidFill>
                <a:latin typeface="Arial"/>
                <a:cs typeface="Arial"/>
              </a:rPr>
              <a:t>t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7" dirty="0" smtClean="0">
                <a:solidFill>
                  <a:srgbClr val="702C1C"/>
                </a:solidFill>
                <a:latin typeface="Arial"/>
                <a:cs typeface="Arial"/>
              </a:rPr>
              <a:t>i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702C1C"/>
                </a:solidFill>
                <a:latin typeface="Arial"/>
                <a:cs typeface="Arial"/>
              </a:rPr>
              <a:t>c</a:t>
            </a:r>
            <a:r>
              <a:rPr sz="2800" b="1" spc="-525" dirty="0" smtClean="0">
                <a:solidFill>
                  <a:srgbClr val="702C1C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702C1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803182" marR="3751544" algn="ctr">
              <a:lnSpc>
                <a:spcPts val="5125"/>
              </a:lnSpc>
              <a:spcBef>
                <a:spcPts val="356"/>
              </a:spcBef>
              <a:tabLst>
                <a:tab pos="4165600" algn="l"/>
              </a:tabLst>
            </a:pPr>
            <a:r>
              <a:rPr sz="3525" spc="18" baseline="19170" dirty="0" smtClean="0">
                <a:solidFill>
                  <a:srgbClr val="D16248"/>
                </a:solidFill>
                <a:latin typeface="Wingdings"/>
                <a:cs typeface="Wingdings"/>
              </a:rPr>
              <a:t></a:t>
            </a:r>
            <a:r>
              <a:rPr sz="3525" spc="18" baseline="18502" dirty="0" smtClean="0">
                <a:solidFill>
                  <a:srgbClr val="D16248"/>
                </a:solidFill>
                <a:latin typeface="Times New Roman"/>
                <a:cs typeface="Times New Roman"/>
              </a:rPr>
              <a:t>	</a:t>
            </a:r>
            <a:r>
              <a:rPr sz="4200" spc="-11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T</a:t>
            </a:r>
            <a:r>
              <a:rPr sz="4200" spc="-250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 </a:t>
            </a:r>
            <a:r>
              <a:rPr sz="4200" spc="-11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Y</a:t>
            </a:r>
            <a:r>
              <a:rPr sz="4200" spc="-244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 </a:t>
            </a:r>
            <a:r>
              <a:rPr sz="4200" spc="-11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P</a:t>
            </a:r>
            <a:r>
              <a:rPr sz="4200" spc="-259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 </a:t>
            </a:r>
            <a:r>
              <a:rPr sz="4200" spc="-11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E</a:t>
            </a:r>
            <a:r>
              <a:rPr sz="4200" spc="-264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 </a:t>
            </a:r>
            <a:r>
              <a:rPr sz="4200" spc="-9" baseline="9700" dirty="0" smtClean="0">
                <a:solidFill>
                  <a:srgbClr val="702C1C"/>
                </a:solidFill>
                <a:latin typeface="Gabriola"/>
                <a:cs typeface="Gabriola"/>
              </a:rPr>
              <a:t>S</a:t>
            </a:r>
            <a:endParaRPr sz="2800">
              <a:latin typeface="Gabriola"/>
              <a:cs typeface="Gabriola"/>
            </a:endParaRPr>
          </a:p>
          <a:p>
            <a:pPr marL="3451240" marR="3403652" algn="ctr">
              <a:lnSpc>
                <a:spcPts val="2835"/>
              </a:lnSpc>
              <a:tabLst>
                <a:tab pos="3810000" algn="l"/>
              </a:tabLst>
            </a:pPr>
            <a:r>
              <a:rPr sz="3525" spc="18" baseline="1278" dirty="0" smtClean="0">
                <a:solidFill>
                  <a:srgbClr val="D16248"/>
                </a:solidFill>
                <a:latin typeface="Wingdings"/>
                <a:cs typeface="Wingdings"/>
              </a:rPr>
              <a:t></a:t>
            </a:r>
            <a:r>
              <a:rPr sz="3525" spc="18" baseline="1233" dirty="0" smtClean="0">
                <a:solidFill>
                  <a:srgbClr val="D16248"/>
                </a:solidFill>
                <a:latin typeface="Times New Roman"/>
                <a:cs typeface="Times New Roman"/>
              </a:rPr>
              <a:t>	</a:t>
            </a:r>
            <a:r>
              <a:rPr sz="4200" b="1" spc="-18" baseline="1035" dirty="0" smtClean="0">
                <a:solidFill>
                  <a:srgbClr val="A9432B"/>
                </a:solidFill>
                <a:latin typeface="Arial"/>
                <a:cs typeface="Arial"/>
              </a:rPr>
              <a:t>P</a:t>
            </a:r>
            <a:r>
              <a:rPr sz="4200" b="1" spc="-534" baseline="103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4200" b="1" spc="-10" baseline="1035" dirty="0" smtClean="0">
                <a:solidFill>
                  <a:srgbClr val="A9432B"/>
                </a:solidFill>
                <a:latin typeface="Arial"/>
                <a:cs typeface="Arial"/>
              </a:rPr>
              <a:t>r</a:t>
            </a:r>
            <a:r>
              <a:rPr sz="4200" b="1" spc="-525" baseline="103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4200" b="1" spc="-17" baseline="1035" dirty="0" smtClean="0">
                <a:solidFill>
                  <a:srgbClr val="A9432B"/>
                </a:solidFill>
                <a:latin typeface="Arial"/>
                <a:cs typeface="Arial"/>
              </a:rPr>
              <a:t>o</a:t>
            </a:r>
            <a:r>
              <a:rPr sz="4200" b="1" spc="-534" baseline="103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4200" b="1" spc="-17" baseline="1035" dirty="0" smtClean="0">
                <a:solidFill>
                  <a:srgbClr val="A9432B"/>
                </a:solidFill>
                <a:latin typeface="Arial"/>
                <a:cs typeface="Arial"/>
              </a:rPr>
              <a:t>d</a:t>
            </a:r>
            <a:r>
              <a:rPr sz="4200" b="1" spc="-534" baseline="103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4200" b="1" spc="-17" baseline="1035" dirty="0" smtClean="0">
                <a:solidFill>
                  <a:srgbClr val="A9432B"/>
                </a:solidFill>
                <a:latin typeface="Arial"/>
                <a:cs typeface="Arial"/>
              </a:rPr>
              <a:t>u</a:t>
            </a:r>
            <a:r>
              <a:rPr sz="4200" b="1" spc="-534" baseline="103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4200" b="1" spc="-15" baseline="1035" dirty="0" smtClean="0">
                <a:solidFill>
                  <a:srgbClr val="A9432B"/>
                </a:solidFill>
                <a:latin typeface="Arial"/>
                <a:cs typeface="Arial"/>
              </a:rPr>
              <a:t>c</a:t>
            </a:r>
            <a:r>
              <a:rPr sz="4200" b="1" spc="-525" baseline="103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4200" b="1" spc="-9" baseline="1035" dirty="0" smtClean="0">
                <a:solidFill>
                  <a:srgbClr val="A9432B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972908" marR="934475" algn="ctr">
              <a:lnSpc>
                <a:spcPct val="95825"/>
              </a:lnSpc>
              <a:spcBef>
                <a:spcPts val="673"/>
              </a:spcBef>
              <a:tabLst>
                <a:tab pos="1333500" algn="l"/>
                <a:tab pos="3327400" algn="l"/>
                <a:tab pos="5892800" algn="l"/>
              </a:tabLst>
            </a:pPr>
            <a:r>
              <a:rPr sz="2350" spc="18" dirty="0" smtClean="0">
                <a:solidFill>
                  <a:srgbClr val="D16248"/>
                </a:solidFill>
                <a:latin typeface="Wingdings"/>
                <a:cs typeface="Wingdings"/>
              </a:rPr>
              <a:t></a:t>
            </a:r>
            <a:r>
              <a:rPr sz="2350" spc="18" dirty="0" smtClean="0">
                <a:solidFill>
                  <a:srgbClr val="D16248"/>
                </a:solidFill>
                <a:latin typeface="Times New Roman"/>
                <a:cs typeface="Times New Roman"/>
              </a:rPr>
              <a:t>	</a:t>
            </a:r>
            <a:r>
              <a:rPr sz="2800" b="1" spc="-18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r>
              <a:rPr sz="2800" b="1" spc="-534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x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A9432B"/>
                </a:solidFill>
                <a:latin typeface="Arial"/>
                <a:cs typeface="Arial"/>
              </a:rPr>
              <a:t>t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n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d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A9432B"/>
                </a:solidFill>
                <a:latin typeface="Arial"/>
                <a:cs typeface="Arial"/>
              </a:rPr>
              <a:t>d	</a:t>
            </a:r>
            <a:r>
              <a:rPr sz="2800" b="1" spc="-20" dirty="0" smtClean="0">
                <a:solidFill>
                  <a:srgbClr val="A9432B"/>
                </a:solidFill>
                <a:latin typeface="Arial"/>
                <a:cs typeface="Arial"/>
              </a:rPr>
              <a:t>C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o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n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s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A9432B"/>
                </a:solidFill>
                <a:latin typeface="Arial"/>
                <a:cs typeface="Arial"/>
              </a:rPr>
              <a:t>t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A9432B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u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c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A9432B"/>
                </a:solidFill>
                <a:latin typeface="Arial"/>
                <a:cs typeface="Arial"/>
              </a:rPr>
              <a:t>t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A9432B"/>
                </a:solidFill>
                <a:latin typeface="Arial"/>
                <a:cs typeface="Arial"/>
              </a:rPr>
              <a:t>d	</a:t>
            </a:r>
            <a:r>
              <a:rPr sz="2800" b="1" spc="-20" dirty="0" smtClean="0">
                <a:solidFill>
                  <a:srgbClr val="A9432B"/>
                </a:solidFill>
                <a:latin typeface="Arial"/>
                <a:cs typeface="Arial"/>
              </a:rPr>
              <a:t>R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s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p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o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n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s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971203" marR="2924878" algn="ctr">
              <a:lnSpc>
                <a:spcPct val="95825"/>
              </a:lnSpc>
              <a:spcBef>
                <a:spcPts val="812"/>
              </a:spcBef>
              <a:tabLst>
                <a:tab pos="3340100" algn="l"/>
              </a:tabLst>
            </a:pPr>
            <a:r>
              <a:rPr sz="2350" spc="18" dirty="0" smtClean="0">
                <a:solidFill>
                  <a:srgbClr val="D16248"/>
                </a:solidFill>
                <a:latin typeface="Wingdings"/>
                <a:cs typeface="Wingdings"/>
              </a:rPr>
              <a:t></a:t>
            </a:r>
            <a:r>
              <a:rPr sz="2350" spc="18" dirty="0" smtClean="0">
                <a:solidFill>
                  <a:srgbClr val="D16248"/>
                </a:solidFill>
                <a:latin typeface="Times New Roman"/>
                <a:cs typeface="Times New Roman"/>
              </a:rPr>
              <a:t>	</a:t>
            </a:r>
            <a:r>
              <a:rPr sz="2800" b="1" spc="-18" dirty="0" smtClean="0">
                <a:solidFill>
                  <a:srgbClr val="A9432B"/>
                </a:solidFill>
                <a:latin typeface="Arial"/>
                <a:cs typeface="Arial"/>
              </a:rPr>
              <a:t>P</a:t>
            </a:r>
            <a:r>
              <a:rPr sz="2800" b="1" spc="-534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A9432B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A9432B"/>
                </a:solidFill>
                <a:latin typeface="Arial"/>
                <a:cs typeface="Arial"/>
              </a:rPr>
              <a:t>f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o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A9432B"/>
                </a:solidFill>
                <a:latin typeface="Arial"/>
                <a:cs typeface="Arial"/>
              </a:rPr>
              <a:t>r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24" dirty="0" smtClean="0">
                <a:solidFill>
                  <a:srgbClr val="A9432B"/>
                </a:solidFill>
                <a:latin typeface="Arial"/>
                <a:cs typeface="Arial"/>
              </a:rPr>
              <a:t>m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a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7" dirty="0" smtClean="0">
                <a:solidFill>
                  <a:srgbClr val="A9432B"/>
                </a:solidFill>
                <a:latin typeface="Arial"/>
                <a:cs typeface="Arial"/>
              </a:rPr>
              <a:t>n</a:t>
            </a:r>
            <a:r>
              <a:rPr sz="2800" b="1" spc="-529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c</a:t>
            </a:r>
            <a:r>
              <a:rPr sz="2800" b="1" spc="-525" dirty="0" smtClean="0">
                <a:solidFill>
                  <a:srgbClr val="A9432B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A9432B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6391655"/>
            <a:ext cx="8833104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" y="158495"/>
            <a:ext cx="8833104" cy="623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233780" marR="2208805" algn="ctr">
              <a:lnSpc>
                <a:spcPct val="153401"/>
              </a:lnSpc>
              <a:spcBef>
                <a:spcPts val="3409"/>
              </a:spcBef>
            </a:pPr>
            <a:r>
              <a:rPr sz="6000" spc="-39" dirty="0" smtClean="0">
                <a:solidFill>
                  <a:srgbClr val="415B5C"/>
                </a:solidFill>
                <a:latin typeface="Gabriola"/>
                <a:cs typeface="Gabriola"/>
              </a:rPr>
              <a:t>P</a:t>
            </a:r>
            <a:r>
              <a:rPr sz="6000" spc="-25" dirty="0" smtClean="0">
                <a:solidFill>
                  <a:srgbClr val="415B5C"/>
                </a:solidFill>
                <a:latin typeface="Gabriola"/>
                <a:cs typeface="Gabriola"/>
              </a:rPr>
              <a:t>e</a:t>
            </a:r>
            <a:r>
              <a:rPr sz="6000" spc="-29" dirty="0" smtClean="0">
                <a:solidFill>
                  <a:srgbClr val="415B5C"/>
                </a:solidFill>
                <a:latin typeface="Gabriola"/>
                <a:cs typeface="Gabriola"/>
              </a:rPr>
              <a:t>r</a:t>
            </a:r>
            <a:r>
              <a:rPr sz="6000" spc="-19" dirty="0" smtClean="0">
                <a:solidFill>
                  <a:srgbClr val="415B5C"/>
                </a:solidFill>
                <a:latin typeface="Gabriola"/>
                <a:cs typeface="Gabriola"/>
              </a:rPr>
              <a:t>f</a:t>
            </a:r>
            <a:r>
              <a:rPr sz="6000" spc="-44" dirty="0" smtClean="0">
                <a:solidFill>
                  <a:srgbClr val="415B5C"/>
                </a:solidFill>
                <a:latin typeface="Gabriola"/>
                <a:cs typeface="Gabriola"/>
              </a:rPr>
              <a:t>o</a:t>
            </a:r>
            <a:r>
              <a:rPr sz="6000" spc="-29" dirty="0" smtClean="0">
                <a:solidFill>
                  <a:srgbClr val="415B5C"/>
                </a:solidFill>
                <a:latin typeface="Gabriola"/>
                <a:cs typeface="Gabriola"/>
              </a:rPr>
              <a:t>r</a:t>
            </a:r>
            <a:r>
              <a:rPr sz="6000" spc="-75" dirty="0" smtClean="0">
                <a:solidFill>
                  <a:srgbClr val="415B5C"/>
                </a:solidFill>
                <a:latin typeface="Gabriola"/>
                <a:cs typeface="Gabriola"/>
              </a:rPr>
              <a:t>m</a:t>
            </a:r>
            <a:r>
              <a:rPr sz="6000" spc="-44" dirty="0" smtClean="0">
                <a:solidFill>
                  <a:srgbClr val="415B5C"/>
                </a:solidFill>
                <a:latin typeface="Gabriola"/>
                <a:cs typeface="Gabriola"/>
              </a:rPr>
              <a:t>a</a:t>
            </a:r>
            <a:r>
              <a:rPr sz="6000" spc="-39" dirty="0" smtClean="0">
                <a:solidFill>
                  <a:srgbClr val="415B5C"/>
                </a:solidFill>
                <a:latin typeface="Gabriola"/>
                <a:cs typeface="Gabriola"/>
              </a:rPr>
              <a:t>n</a:t>
            </a:r>
            <a:r>
              <a:rPr sz="6000" spc="-34" dirty="0" smtClean="0">
                <a:solidFill>
                  <a:srgbClr val="415B5C"/>
                </a:solidFill>
                <a:latin typeface="Gabriola"/>
                <a:cs typeface="Gabriola"/>
              </a:rPr>
              <a:t>c</a:t>
            </a:r>
            <a:r>
              <a:rPr sz="6000" spc="0" dirty="0" smtClean="0">
                <a:solidFill>
                  <a:srgbClr val="415B5C"/>
                </a:solidFill>
                <a:latin typeface="Gabriola"/>
                <a:cs typeface="Gabriola"/>
              </a:rPr>
              <a:t>e</a:t>
            </a:r>
            <a:r>
              <a:rPr sz="6000" spc="-139" dirty="0" smtClean="0">
                <a:solidFill>
                  <a:srgbClr val="415B5C"/>
                </a:solidFill>
                <a:latin typeface="Gabriola"/>
                <a:cs typeface="Gabriola"/>
              </a:rPr>
              <a:t> </a:t>
            </a:r>
            <a:r>
              <a:rPr sz="6000" spc="0" dirty="0" smtClean="0">
                <a:solidFill>
                  <a:srgbClr val="415B5C"/>
                </a:solidFill>
                <a:latin typeface="Gabriola"/>
                <a:cs typeface="Gabriola"/>
              </a:rPr>
              <a:t>t</a:t>
            </a:r>
            <a:r>
              <a:rPr sz="6000" spc="-34" dirty="0" smtClean="0">
                <a:solidFill>
                  <a:srgbClr val="415B5C"/>
                </a:solidFill>
                <a:latin typeface="Gabriola"/>
                <a:cs typeface="Gabriola"/>
              </a:rPr>
              <a:t>a</a:t>
            </a:r>
            <a:r>
              <a:rPr sz="6000" spc="-52" dirty="0" smtClean="0">
                <a:solidFill>
                  <a:srgbClr val="415B5C"/>
                </a:solidFill>
                <a:latin typeface="Gabriola"/>
                <a:cs typeface="Gabriola"/>
              </a:rPr>
              <a:t>s</a:t>
            </a:r>
            <a:r>
              <a:rPr sz="6000" spc="-50" dirty="0" smtClean="0">
                <a:solidFill>
                  <a:srgbClr val="415B5C"/>
                </a:solidFill>
                <a:latin typeface="Gabriola"/>
                <a:cs typeface="Gabriola"/>
              </a:rPr>
              <a:t>k</a:t>
            </a:r>
            <a:r>
              <a:rPr sz="6000" spc="-17" dirty="0" smtClean="0">
                <a:solidFill>
                  <a:srgbClr val="415B5C"/>
                </a:solidFill>
                <a:latin typeface="Gabriola"/>
                <a:cs typeface="Gabriola"/>
              </a:rPr>
              <a:t>s</a:t>
            </a:r>
            <a:endParaRPr sz="6000">
              <a:latin typeface="Gabriola"/>
              <a:cs typeface="Gabriola"/>
            </a:endParaRPr>
          </a:p>
          <a:p>
            <a:pPr marL="720560" marR="703288" indent="4724" algn="ctr">
              <a:lnSpc>
                <a:spcPts val="7326"/>
              </a:lnSpc>
              <a:spcBef>
                <a:spcPts val="1069"/>
              </a:spcBef>
            </a:pP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a</a:t>
            </a:r>
            <a:r>
              <a:rPr sz="4800" spc="-14" dirty="0" smtClean="0">
                <a:solidFill>
                  <a:srgbClr val="415B5C"/>
                </a:solidFill>
                <a:latin typeface="Andalus"/>
                <a:cs typeface="Andalus"/>
              </a:rPr>
              <a:t>r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e</a:t>
            </a:r>
            <a:r>
              <a:rPr sz="4800" spc="-157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-39" dirty="0" smtClean="0">
                <a:solidFill>
                  <a:srgbClr val="415B5C"/>
                </a:solidFill>
                <a:latin typeface="Andalus"/>
                <a:cs typeface="Andalus"/>
              </a:rPr>
              <a:t>a</a:t>
            </a:r>
            <a:r>
              <a:rPr sz="4800" spc="-34" dirty="0" smtClean="0">
                <a:solidFill>
                  <a:srgbClr val="415B5C"/>
                </a:solidFill>
                <a:latin typeface="Andalus"/>
                <a:cs typeface="Andalus"/>
              </a:rPr>
              <a:t>sk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176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-39" dirty="0" smtClean="0">
                <a:solidFill>
                  <a:srgbClr val="415B5C"/>
                </a:solidFill>
                <a:latin typeface="Andalus"/>
                <a:cs typeface="Andalus"/>
              </a:rPr>
              <a:t>h</a:t>
            </a: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a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-166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a</a:t>
            </a:r>
            <a:r>
              <a:rPr sz="4800" spc="-25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k</a:t>
            </a:r>
            <a:r>
              <a:rPr sz="4800" spc="-129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-25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-54" dirty="0" smtClean="0">
                <a:solidFill>
                  <a:srgbClr val="415B5C"/>
                </a:solidFill>
                <a:latin typeface="Andalus"/>
                <a:cs typeface="Andalus"/>
              </a:rPr>
              <a:t>ud</a:t>
            </a:r>
            <a:r>
              <a:rPr sz="4800" spc="-34" dirty="0" smtClean="0">
                <a:solidFill>
                  <a:srgbClr val="415B5C"/>
                </a:solidFill>
                <a:latin typeface="Andalus"/>
                <a:cs typeface="Andalus"/>
              </a:rPr>
              <a:t>e</a:t>
            </a:r>
            <a:r>
              <a:rPr sz="4800" spc="-44" dirty="0" smtClean="0">
                <a:solidFill>
                  <a:srgbClr val="415B5C"/>
                </a:solidFill>
                <a:latin typeface="Andalus"/>
                <a:cs typeface="Andalus"/>
              </a:rPr>
              <a:t>n</a:t>
            </a: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230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-18" dirty="0" smtClean="0">
                <a:solidFill>
                  <a:srgbClr val="415B5C"/>
                </a:solidFill>
                <a:latin typeface="Andalus"/>
                <a:cs typeface="Andalus"/>
              </a:rPr>
              <a:t>to</a:t>
            </a:r>
            <a:r>
              <a:rPr sz="4800" spc="-11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endParaRPr sz="4800">
              <a:latin typeface="Andalus"/>
              <a:cs typeface="Andalus"/>
            </a:endParaRPr>
          </a:p>
          <a:p>
            <a:pPr marL="720560" marR="703288" algn="ctr">
              <a:lnSpc>
                <a:spcPts val="5758"/>
              </a:lnSpc>
            </a:pPr>
            <a:r>
              <a:rPr sz="4800" spc="-29" dirty="0" smtClean="0">
                <a:solidFill>
                  <a:srgbClr val="A96C2B"/>
                </a:solidFill>
                <a:latin typeface="Andalus"/>
                <a:cs typeface="Andalus"/>
              </a:rPr>
              <a:t>c</a:t>
            </a:r>
            <a:r>
              <a:rPr sz="4800" spc="-19" dirty="0" smtClean="0">
                <a:solidFill>
                  <a:srgbClr val="A96C2B"/>
                </a:solidFill>
                <a:latin typeface="Andalus"/>
                <a:cs typeface="Andalus"/>
              </a:rPr>
              <a:t>r</a:t>
            </a:r>
            <a:r>
              <a:rPr sz="4800" spc="-34" dirty="0" smtClean="0">
                <a:solidFill>
                  <a:srgbClr val="A96C2B"/>
                </a:solidFill>
                <a:latin typeface="Andalus"/>
                <a:cs typeface="Andalus"/>
              </a:rPr>
              <a:t>e</a:t>
            </a:r>
            <a:r>
              <a:rPr sz="4800" spc="-39" dirty="0" smtClean="0">
                <a:solidFill>
                  <a:srgbClr val="A96C2B"/>
                </a:solidFill>
                <a:latin typeface="Andalus"/>
                <a:cs typeface="Andalus"/>
              </a:rPr>
              <a:t>a</a:t>
            </a:r>
            <a:r>
              <a:rPr sz="4800" spc="-19" dirty="0" smtClean="0">
                <a:solidFill>
                  <a:srgbClr val="A96C2B"/>
                </a:solidFill>
                <a:latin typeface="Andalus"/>
                <a:cs typeface="Andalus"/>
              </a:rPr>
              <a:t>t</a:t>
            </a:r>
            <a:r>
              <a:rPr sz="4800" spc="0" dirty="0" smtClean="0">
                <a:solidFill>
                  <a:srgbClr val="A96C2B"/>
                </a:solidFill>
                <a:latin typeface="Andalus"/>
                <a:cs typeface="Andalus"/>
              </a:rPr>
              <a:t>e</a:t>
            </a:r>
            <a:r>
              <a:rPr sz="4800" spc="-194" dirty="0" smtClean="0">
                <a:solidFill>
                  <a:srgbClr val="A96C2B"/>
                </a:solidFill>
                <a:latin typeface="Andalus"/>
                <a:cs typeface="Andalus"/>
              </a:rPr>
              <a:t> </a:t>
            </a:r>
            <a:r>
              <a:rPr sz="4800" spc="-29" dirty="0" smtClean="0">
                <a:solidFill>
                  <a:srgbClr val="A96C2B"/>
                </a:solidFill>
                <a:latin typeface="Andalus"/>
                <a:cs typeface="Andalus"/>
              </a:rPr>
              <a:t>pr</a:t>
            </a:r>
            <a:r>
              <a:rPr sz="4800" spc="-44" dirty="0" smtClean="0">
                <a:solidFill>
                  <a:srgbClr val="A96C2B"/>
                </a:solidFill>
                <a:latin typeface="Andalus"/>
                <a:cs typeface="Andalus"/>
              </a:rPr>
              <a:t>od</a:t>
            </a:r>
            <a:r>
              <a:rPr sz="4800" spc="-50" dirty="0" smtClean="0">
                <a:solidFill>
                  <a:srgbClr val="A96C2B"/>
                </a:solidFill>
                <a:latin typeface="Andalus"/>
                <a:cs typeface="Andalus"/>
              </a:rPr>
              <a:t>u</a:t>
            </a:r>
            <a:r>
              <a:rPr sz="4800" spc="-34" dirty="0" smtClean="0">
                <a:solidFill>
                  <a:srgbClr val="A96C2B"/>
                </a:solidFill>
                <a:latin typeface="Andalus"/>
                <a:cs typeface="Andalus"/>
              </a:rPr>
              <a:t>c</a:t>
            </a:r>
            <a:r>
              <a:rPr sz="4800" spc="-19" dirty="0" smtClean="0">
                <a:solidFill>
                  <a:srgbClr val="A96C2B"/>
                </a:solidFill>
                <a:latin typeface="Andalus"/>
                <a:cs typeface="Andalus"/>
              </a:rPr>
              <a:t>t</a:t>
            </a:r>
            <a:r>
              <a:rPr sz="4800" spc="0" dirty="0" smtClean="0">
                <a:solidFill>
                  <a:srgbClr val="A96C2B"/>
                </a:solidFill>
                <a:latin typeface="Andalus"/>
                <a:cs typeface="Andalus"/>
              </a:rPr>
              <a:t>s</a:t>
            </a:r>
            <a:r>
              <a:rPr sz="4800" spc="-181" dirty="0" smtClean="0">
                <a:solidFill>
                  <a:srgbClr val="A96C2B"/>
                </a:solidFill>
                <a:latin typeface="Andalus"/>
                <a:cs typeface="Andalus"/>
              </a:rPr>
              <a:t> </a:t>
            </a:r>
            <a:r>
              <a:rPr sz="4800" spc="-34" dirty="0" smtClean="0">
                <a:solidFill>
                  <a:srgbClr val="A96C2B"/>
                </a:solidFill>
                <a:latin typeface="Andalus"/>
                <a:cs typeface="Andalus"/>
              </a:rPr>
              <a:t>o</a:t>
            </a:r>
            <a:r>
              <a:rPr sz="4800" spc="0" dirty="0" smtClean="0">
                <a:solidFill>
                  <a:srgbClr val="A96C2B"/>
                </a:solidFill>
                <a:latin typeface="Andalus"/>
                <a:cs typeface="Andalus"/>
              </a:rPr>
              <a:t>r</a:t>
            </a:r>
            <a:r>
              <a:rPr sz="4800" spc="-83" dirty="0" smtClean="0">
                <a:solidFill>
                  <a:srgbClr val="A96C2B"/>
                </a:solidFill>
                <a:latin typeface="Andalus"/>
                <a:cs typeface="Andalus"/>
              </a:rPr>
              <a:t> </a:t>
            </a:r>
            <a:r>
              <a:rPr sz="4800" spc="-29" dirty="0" smtClean="0">
                <a:solidFill>
                  <a:srgbClr val="A96C2B"/>
                </a:solidFill>
                <a:latin typeface="Andalus"/>
                <a:cs typeface="Andalus"/>
              </a:rPr>
              <a:t>p</a:t>
            </a:r>
            <a:r>
              <a:rPr sz="4800" spc="-55" dirty="0" smtClean="0">
                <a:solidFill>
                  <a:srgbClr val="A96C2B"/>
                </a:solidFill>
                <a:latin typeface="Andalus"/>
                <a:cs typeface="Andalus"/>
              </a:rPr>
              <a:t>e</a:t>
            </a:r>
            <a:r>
              <a:rPr sz="4800" spc="-29" dirty="0" smtClean="0">
                <a:solidFill>
                  <a:srgbClr val="A96C2B"/>
                </a:solidFill>
                <a:latin typeface="Andalus"/>
                <a:cs typeface="Andalus"/>
              </a:rPr>
              <a:t>r</a:t>
            </a:r>
            <a:r>
              <a:rPr sz="4800" spc="-39" dirty="0" smtClean="0">
                <a:solidFill>
                  <a:srgbClr val="A96C2B"/>
                </a:solidFill>
                <a:latin typeface="Andalus"/>
                <a:cs typeface="Andalus"/>
              </a:rPr>
              <a:t>f</a:t>
            </a:r>
            <a:r>
              <a:rPr sz="4800" spc="-68" dirty="0" smtClean="0">
                <a:solidFill>
                  <a:srgbClr val="A96C2B"/>
                </a:solidFill>
                <a:latin typeface="Andalus"/>
                <a:cs typeface="Andalus"/>
              </a:rPr>
              <a:t>o</a:t>
            </a:r>
            <a:r>
              <a:rPr sz="4800" spc="-29" dirty="0" smtClean="0">
                <a:solidFill>
                  <a:srgbClr val="A96C2B"/>
                </a:solidFill>
                <a:latin typeface="Andalus"/>
                <a:cs typeface="Andalus"/>
              </a:rPr>
              <a:t>r</a:t>
            </a:r>
            <a:r>
              <a:rPr sz="4800" spc="0" dirty="0" smtClean="0">
                <a:solidFill>
                  <a:srgbClr val="A96C2B"/>
                </a:solidFill>
                <a:latin typeface="Andalus"/>
                <a:cs typeface="Andalus"/>
              </a:rPr>
              <a:t>m </a:t>
            </a:r>
            <a:endParaRPr sz="4800">
              <a:latin typeface="Andalus"/>
              <a:cs typeface="Andalus"/>
            </a:endParaRPr>
          </a:p>
          <a:p>
            <a:pPr marL="720560" marR="703288" algn="ctr">
              <a:lnSpc>
                <a:spcPts val="5758"/>
              </a:lnSpc>
            </a:pP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-39" dirty="0" smtClean="0">
                <a:solidFill>
                  <a:srgbClr val="415B5C"/>
                </a:solidFill>
                <a:latin typeface="Andalus"/>
                <a:cs typeface="Andalus"/>
              </a:rPr>
              <a:t>a</a:t>
            </a:r>
            <a:r>
              <a:rPr sz="4800" spc="-34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50" dirty="0" smtClean="0">
                <a:solidFill>
                  <a:srgbClr val="415B5C"/>
                </a:solidFill>
                <a:latin typeface="Andalus"/>
                <a:cs typeface="Andalus"/>
              </a:rPr>
              <a:t>k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166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to</a:t>
            </a:r>
            <a:r>
              <a:rPr sz="4800" spc="-127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-25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34" dirty="0" smtClean="0">
                <a:solidFill>
                  <a:srgbClr val="415B5C"/>
                </a:solidFill>
                <a:latin typeface="Andalus"/>
                <a:cs typeface="Andalus"/>
              </a:rPr>
              <a:t>ho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w</a:t>
            </a:r>
            <a:r>
              <a:rPr sz="4800" spc="-155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-39" dirty="0" smtClean="0">
                <a:solidFill>
                  <a:srgbClr val="415B5C"/>
                </a:solidFill>
                <a:latin typeface="Andalus"/>
                <a:cs typeface="Andalus"/>
              </a:rPr>
              <a:t>h</a:t>
            </a:r>
            <a:r>
              <a:rPr sz="4800" spc="-34" dirty="0" smtClean="0">
                <a:solidFill>
                  <a:srgbClr val="415B5C"/>
                </a:solidFill>
                <a:latin typeface="Andalus"/>
                <a:cs typeface="Andalus"/>
              </a:rPr>
              <a:t>e</a:t>
            </a: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i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r</a:t>
            </a:r>
            <a:r>
              <a:rPr sz="4800" spc="-193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-59" dirty="0" smtClean="0">
                <a:solidFill>
                  <a:srgbClr val="415B5C"/>
                </a:solidFill>
                <a:latin typeface="Andalus"/>
                <a:cs typeface="Andalus"/>
              </a:rPr>
              <a:t>m</a:t>
            </a: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a</a:t>
            </a:r>
            <a:r>
              <a:rPr sz="4800" spc="-25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19" dirty="0" smtClean="0">
                <a:solidFill>
                  <a:srgbClr val="415B5C"/>
                </a:solidFill>
                <a:latin typeface="Andalus"/>
                <a:cs typeface="Andalus"/>
              </a:rPr>
              <a:t>t</a:t>
            </a:r>
            <a:r>
              <a:rPr sz="4800" spc="-44" dirty="0" smtClean="0">
                <a:solidFill>
                  <a:srgbClr val="415B5C"/>
                </a:solidFill>
                <a:latin typeface="Andalus"/>
                <a:cs typeface="Andalus"/>
              </a:rPr>
              <a:t>e</a:t>
            </a: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r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y</a:t>
            </a:r>
            <a:r>
              <a:rPr sz="4800" spc="-216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-58" dirty="0" smtClean="0">
                <a:solidFill>
                  <a:srgbClr val="415B5C"/>
                </a:solidFill>
                <a:latin typeface="Andalus"/>
                <a:cs typeface="Andalus"/>
              </a:rPr>
              <a:t>o</a:t>
            </a:r>
            <a:r>
              <a:rPr sz="4800" spc="-14" dirty="0" smtClean="0">
                <a:solidFill>
                  <a:srgbClr val="415B5C"/>
                </a:solidFill>
                <a:latin typeface="Andalus"/>
                <a:cs typeface="Andalus"/>
              </a:rPr>
              <a:t>f</a:t>
            </a:r>
            <a:r>
              <a:rPr sz="4800" spc="-11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endParaRPr sz="4800">
              <a:latin typeface="Andalus"/>
              <a:cs typeface="Andalus"/>
            </a:endParaRPr>
          </a:p>
          <a:p>
            <a:pPr marL="720560" marR="703288" algn="ctr">
              <a:lnSpc>
                <a:spcPts val="5758"/>
              </a:lnSpc>
            </a:pP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part</a:t>
            </a:r>
            <a:r>
              <a:rPr sz="4800" spc="-14" dirty="0" smtClean="0">
                <a:solidFill>
                  <a:srgbClr val="415B5C"/>
                </a:solidFill>
                <a:latin typeface="Andalus"/>
                <a:cs typeface="Andalus"/>
              </a:rPr>
              <a:t>i</a:t>
            </a:r>
            <a:r>
              <a:rPr sz="4800" spc="-34" dirty="0" smtClean="0">
                <a:solidFill>
                  <a:srgbClr val="415B5C"/>
                </a:solidFill>
                <a:latin typeface="Andalus"/>
                <a:cs typeface="Andalus"/>
              </a:rPr>
              <a:t>c</a:t>
            </a:r>
            <a:r>
              <a:rPr sz="4800" spc="-59" dirty="0" smtClean="0">
                <a:solidFill>
                  <a:srgbClr val="415B5C"/>
                </a:solidFill>
                <a:latin typeface="Andalus"/>
                <a:cs typeface="Andalus"/>
              </a:rPr>
              <a:t>u</a:t>
            </a:r>
            <a:r>
              <a:rPr sz="4800" spc="-14" dirty="0" smtClean="0">
                <a:solidFill>
                  <a:srgbClr val="415B5C"/>
                </a:solidFill>
                <a:latin typeface="Andalus"/>
                <a:cs typeface="Andalus"/>
              </a:rPr>
              <a:t>l</a:t>
            </a:r>
            <a:r>
              <a:rPr sz="4800" spc="-39" dirty="0" smtClean="0">
                <a:solidFill>
                  <a:srgbClr val="415B5C"/>
                </a:solidFill>
                <a:latin typeface="Andalus"/>
                <a:cs typeface="Andalus"/>
              </a:rPr>
              <a:t>a</a:t>
            </a:r>
            <a:r>
              <a:rPr sz="4800" spc="0" dirty="0" smtClean="0">
                <a:solidFill>
                  <a:srgbClr val="415B5C"/>
                </a:solidFill>
                <a:latin typeface="Andalus"/>
                <a:cs typeface="Andalus"/>
              </a:rPr>
              <a:t>r</a:t>
            </a:r>
            <a:r>
              <a:rPr sz="4800" spc="-170" dirty="0" smtClean="0">
                <a:solidFill>
                  <a:srgbClr val="415B5C"/>
                </a:solidFill>
                <a:latin typeface="Andalus"/>
                <a:cs typeface="Andalus"/>
              </a:rPr>
              <a:t> </a:t>
            </a:r>
            <a:r>
              <a:rPr sz="4800" spc="-42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34" dirty="0" smtClean="0">
                <a:solidFill>
                  <a:srgbClr val="415B5C"/>
                </a:solidFill>
                <a:latin typeface="Andalus"/>
                <a:cs typeface="Andalus"/>
              </a:rPr>
              <a:t>k</a:t>
            </a:r>
            <a:r>
              <a:rPr sz="4800" spc="-14" dirty="0" smtClean="0">
                <a:solidFill>
                  <a:srgbClr val="415B5C"/>
                </a:solidFill>
                <a:latin typeface="Andalus"/>
                <a:cs typeface="Andalus"/>
              </a:rPr>
              <a:t>i</a:t>
            </a:r>
            <a:r>
              <a:rPr sz="4800" spc="-29" dirty="0" smtClean="0">
                <a:solidFill>
                  <a:srgbClr val="415B5C"/>
                </a:solidFill>
                <a:latin typeface="Andalus"/>
                <a:cs typeface="Andalus"/>
              </a:rPr>
              <a:t>ll</a:t>
            </a:r>
            <a:r>
              <a:rPr sz="4800" spc="-47" dirty="0" smtClean="0">
                <a:solidFill>
                  <a:srgbClr val="415B5C"/>
                </a:solidFill>
                <a:latin typeface="Andalus"/>
                <a:cs typeface="Andalus"/>
              </a:rPr>
              <a:t>s</a:t>
            </a:r>
            <a:r>
              <a:rPr sz="4800" spc="-9" dirty="0" smtClean="0">
                <a:solidFill>
                  <a:srgbClr val="415B5C"/>
                </a:solidFill>
                <a:latin typeface="Andalus"/>
                <a:cs typeface="Andalus"/>
              </a:rPr>
              <a:t>.</a:t>
            </a:r>
            <a:endParaRPr sz="4800">
              <a:latin typeface="Andalus"/>
              <a:cs typeface="Andalu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6391655"/>
            <a:ext cx="8833104" cy="3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0"/>
            <a:ext cx="8839200" cy="4105655"/>
          </a:xfrm>
          <a:custGeom>
            <a:avLst/>
            <a:gdLst/>
            <a:ahLst/>
            <a:cxnLst/>
            <a:rect l="l" t="t" r="r" b="b"/>
            <a:pathLst>
              <a:path w="8839200" h="4105655">
                <a:moveTo>
                  <a:pt x="0" y="4105655"/>
                </a:moveTo>
                <a:lnTo>
                  <a:pt x="8839200" y="4105655"/>
                </a:lnTo>
                <a:lnTo>
                  <a:pt x="8839200" y="0"/>
                </a:lnTo>
                <a:lnTo>
                  <a:pt x="0" y="0"/>
                </a:lnTo>
                <a:lnTo>
                  <a:pt x="0" y="41056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2552"/>
            <a:ext cx="8839200" cy="3047"/>
          </a:xfrm>
          <a:custGeom>
            <a:avLst/>
            <a:gdLst/>
            <a:ahLst/>
            <a:cxnLst/>
            <a:rect l="l" t="t" r="r" b="b"/>
            <a:pathLst>
              <a:path w="8839200" h="3047">
                <a:moveTo>
                  <a:pt x="0" y="3047"/>
                </a:moveTo>
                <a:lnTo>
                  <a:pt x="8839200" y="3047"/>
                </a:lnTo>
                <a:lnTo>
                  <a:pt x="88392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398"/>
          </a:xfrm>
          <a:custGeom>
            <a:avLst/>
            <a:gdLst/>
            <a:ahLst/>
            <a:cxnLst/>
            <a:rect l="l" t="t" r="r" b="b"/>
            <a:pathLst>
              <a:path w="8839200" h="152398">
                <a:moveTo>
                  <a:pt x="0" y="152398"/>
                </a:moveTo>
                <a:lnTo>
                  <a:pt x="8839200" y="152398"/>
                </a:lnTo>
                <a:lnTo>
                  <a:pt x="8839200" y="0"/>
                </a:lnTo>
                <a:lnTo>
                  <a:pt x="0" y="0"/>
                </a:lnTo>
                <a:lnTo>
                  <a:pt x="0" y="152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71600"/>
          </a:xfrm>
          <a:custGeom>
            <a:avLst/>
            <a:gdLst/>
            <a:ahLst/>
            <a:cxnLst/>
            <a:rect l="l" t="t" r="r" b="b"/>
            <a:pathLst>
              <a:path w="8839200" h="1371600">
                <a:moveTo>
                  <a:pt x="0" y="1371600"/>
                </a:moveTo>
                <a:lnTo>
                  <a:pt x="8839200" y="1371600"/>
                </a:lnTo>
                <a:lnTo>
                  <a:pt x="883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7998"/>
          </a:xfrm>
          <a:custGeom>
            <a:avLst/>
            <a:gdLst/>
            <a:ahLst/>
            <a:cxnLst/>
            <a:rect l="l" t="t" r="r" b="b"/>
            <a:pathLst>
              <a:path w="152400" h="6857998">
                <a:moveTo>
                  <a:pt x="0" y="6857998"/>
                </a:moveTo>
                <a:lnTo>
                  <a:pt x="152400" y="6857998"/>
                </a:lnTo>
                <a:lnTo>
                  <a:pt x="1524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399" cy="6857998"/>
          </a:xfrm>
          <a:custGeom>
            <a:avLst/>
            <a:gdLst/>
            <a:ahLst/>
            <a:cxnLst/>
            <a:rect l="l" t="t" r="r" b="b"/>
            <a:pathLst>
              <a:path w="152399" h="6857998">
                <a:moveTo>
                  <a:pt x="152399" y="0"/>
                </a:moveTo>
                <a:lnTo>
                  <a:pt x="0" y="0"/>
                </a:lnTo>
                <a:lnTo>
                  <a:pt x="0" y="6857998"/>
                </a:lnTo>
                <a:lnTo>
                  <a:pt x="152399" y="6857998"/>
                </a:lnTo>
                <a:lnTo>
                  <a:pt x="152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286000"/>
            <a:ext cx="0" cy="4102608"/>
          </a:xfrm>
          <a:custGeom>
            <a:avLst/>
            <a:gdLst/>
            <a:ahLst/>
            <a:cxnLst/>
            <a:rect l="l" t="t" r="r" b="b"/>
            <a:pathLst>
              <a:path h="4102608">
                <a:moveTo>
                  <a:pt x="0" y="0"/>
                </a:moveTo>
                <a:lnTo>
                  <a:pt x="0" y="4102608"/>
                </a:lnTo>
              </a:path>
            </a:pathLst>
          </a:custGeom>
          <a:ln w="9144">
            <a:solidFill>
              <a:srgbClr val="636B8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371600"/>
            <a:ext cx="8833104" cy="914400"/>
          </a:xfrm>
          <a:custGeom>
            <a:avLst/>
            <a:gdLst/>
            <a:ahLst/>
            <a:cxnLst/>
            <a:rect l="l" t="t" r="r" b="b"/>
            <a:pathLst>
              <a:path w="8833104" h="914400">
                <a:moveTo>
                  <a:pt x="0" y="914400"/>
                </a:moveTo>
                <a:lnTo>
                  <a:pt x="8833104" y="914400"/>
                </a:lnTo>
                <a:lnTo>
                  <a:pt x="8833104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304" y="6391655"/>
            <a:ext cx="8833104" cy="310895"/>
          </a:xfrm>
          <a:custGeom>
            <a:avLst/>
            <a:gdLst/>
            <a:ahLst/>
            <a:cxnLst/>
            <a:rect l="l" t="t" r="r" b="b"/>
            <a:pathLst>
              <a:path w="8833104" h="310896">
                <a:moveTo>
                  <a:pt x="0" y="310896"/>
                </a:moveTo>
                <a:lnTo>
                  <a:pt x="8833104" y="310896"/>
                </a:lnTo>
                <a:lnTo>
                  <a:pt x="883310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1280160"/>
            <a:ext cx="8833104" cy="0"/>
          </a:xfrm>
          <a:custGeom>
            <a:avLst/>
            <a:gdLst/>
            <a:ahLst/>
            <a:cxnLst/>
            <a:rect l="l" t="t" r="r" b="b"/>
            <a:pathLst>
              <a:path w="8833104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55447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3973" y="1052322"/>
            <a:ext cx="419100" cy="420624"/>
          </a:xfrm>
          <a:custGeom>
            <a:avLst/>
            <a:gdLst/>
            <a:ahLst/>
            <a:cxnLst/>
            <a:rect l="l" t="t" r="r" b="b"/>
            <a:pathLst>
              <a:path w="419100" h="420624">
                <a:moveTo>
                  <a:pt x="209550" y="0"/>
                </a:moveTo>
                <a:lnTo>
                  <a:pt x="159203" y="6109"/>
                </a:lnTo>
                <a:lnTo>
                  <a:pt x="113264" y="23464"/>
                </a:lnTo>
                <a:lnTo>
                  <a:pt x="73191" y="50608"/>
                </a:lnTo>
                <a:lnTo>
                  <a:pt x="40440" y="86081"/>
                </a:lnTo>
                <a:lnTo>
                  <a:pt x="16472" y="128426"/>
                </a:lnTo>
                <a:lnTo>
                  <a:pt x="2743" y="176185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07"/>
                </a:lnTo>
                <a:lnTo>
                  <a:pt x="31403" y="321118"/>
                </a:lnTo>
                <a:lnTo>
                  <a:pt x="61388" y="359044"/>
                </a:lnTo>
                <a:lnTo>
                  <a:pt x="99183" y="389127"/>
                </a:lnTo>
                <a:lnTo>
                  <a:pt x="143329" y="409907"/>
                </a:lnTo>
                <a:lnTo>
                  <a:pt x="192368" y="419927"/>
                </a:lnTo>
                <a:lnTo>
                  <a:pt x="209550" y="420624"/>
                </a:lnTo>
                <a:lnTo>
                  <a:pt x="226731" y="419927"/>
                </a:lnTo>
                <a:lnTo>
                  <a:pt x="275770" y="409907"/>
                </a:lnTo>
                <a:lnTo>
                  <a:pt x="319916" y="389127"/>
                </a:lnTo>
                <a:lnTo>
                  <a:pt x="357711" y="359044"/>
                </a:lnTo>
                <a:lnTo>
                  <a:pt x="387696" y="321118"/>
                </a:lnTo>
                <a:lnTo>
                  <a:pt x="408413" y="276807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55"/>
                </a:lnTo>
                <a:lnTo>
                  <a:pt x="408413" y="143816"/>
                </a:lnTo>
                <a:lnTo>
                  <a:pt x="387696" y="99505"/>
                </a:lnTo>
                <a:lnTo>
                  <a:pt x="357711" y="61579"/>
                </a:lnTo>
                <a:lnTo>
                  <a:pt x="319916" y="31496"/>
                </a:lnTo>
                <a:lnTo>
                  <a:pt x="275770" y="10716"/>
                </a:lnTo>
                <a:lnTo>
                  <a:pt x="226731" y="696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8828" y="1028191"/>
            <a:ext cx="469392" cy="469900"/>
          </a:xfrm>
          <a:custGeom>
            <a:avLst/>
            <a:gdLst/>
            <a:ahLst/>
            <a:cxnLst/>
            <a:rect l="l" t="t" r="r" b="b"/>
            <a:pathLst>
              <a:path w="469392" h="469900">
                <a:moveTo>
                  <a:pt x="257301" y="0"/>
                </a:moveTo>
                <a:lnTo>
                  <a:pt x="233425" y="0"/>
                </a:lnTo>
                <a:lnTo>
                  <a:pt x="209423" y="1270"/>
                </a:lnTo>
                <a:lnTo>
                  <a:pt x="163702" y="10160"/>
                </a:lnTo>
                <a:lnTo>
                  <a:pt x="121666" y="29210"/>
                </a:lnTo>
                <a:lnTo>
                  <a:pt x="84455" y="54610"/>
                </a:lnTo>
                <a:lnTo>
                  <a:pt x="52705" y="86360"/>
                </a:lnTo>
                <a:lnTo>
                  <a:pt x="27812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0922" y="306070"/>
                </a:lnTo>
                <a:lnTo>
                  <a:pt x="28956" y="347979"/>
                </a:lnTo>
                <a:lnTo>
                  <a:pt x="54356" y="386079"/>
                </a:lnTo>
                <a:lnTo>
                  <a:pt x="86360" y="417829"/>
                </a:lnTo>
                <a:lnTo>
                  <a:pt x="123825" y="443229"/>
                </a:lnTo>
                <a:lnTo>
                  <a:pt x="166116" y="461010"/>
                </a:lnTo>
                <a:lnTo>
                  <a:pt x="212089" y="469900"/>
                </a:lnTo>
                <a:lnTo>
                  <a:pt x="235966" y="469900"/>
                </a:lnTo>
                <a:lnTo>
                  <a:pt x="259969" y="468629"/>
                </a:lnTo>
                <a:lnTo>
                  <a:pt x="283083" y="466089"/>
                </a:lnTo>
                <a:lnTo>
                  <a:pt x="305688" y="459739"/>
                </a:lnTo>
                <a:lnTo>
                  <a:pt x="323574" y="453389"/>
                </a:lnTo>
                <a:lnTo>
                  <a:pt x="212851" y="453389"/>
                </a:lnTo>
                <a:lnTo>
                  <a:pt x="191262" y="449579"/>
                </a:lnTo>
                <a:lnTo>
                  <a:pt x="150241" y="436879"/>
                </a:lnTo>
                <a:lnTo>
                  <a:pt x="113157" y="416560"/>
                </a:lnTo>
                <a:lnTo>
                  <a:pt x="80899" y="389889"/>
                </a:lnTo>
                <a:lnTo>
                  <a:pt x="54229" y="358139"/>
                </a:lnTo>
                <a:lnTo>
                  <a:pt x="34036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2925" y="130810"/>
                </a:lnTo>
                <a:lnTo>
                  <a:pt x="66167" y="96520"/>
                </a:lnTo>
                <a:lnTo>
                  <a:pt x="95758" y="66039"/>
                </a:lnTo>
                <a:lnTo>
                  <a:pt x="130429" y="43179"/>
                </a:lnTo>
                <a:lnTo>
                  <a:pt x="169545" y="26670"/>
                </a:lnTo>
                <a:lnTo>
                  <a:pt x="211962" y="17779"/>
                </a:lnTo>
                <a:lnTo>
                  <a:pt x="234314" y="16510"/>
                </a:lnTo>
                <a:lnTo>
                  <a:pt x="321373" y="16510"/>
                </a:lnTo>
                <a:lnTo>
                  <a:pt x="303275" y="10160"/>
                </a:lnTo>
                <a:lnTo>
                  <a:pt x="280797" y="3810"/>
                </a:lnTo>
                <a:lnTo>
                  <a:pt x="257301" y="0"/>
                </a:lnTo>
                <a:close/>
              </a:path>
              <a:path w="469392" h="469900">
                <a:moveTo>
                  <a:pt x="321373" y="16510"/>
                </a:moveTo>
                <a:lnTo>
                  <a:pt x="234314" y="16510"/>
                </a:lnTo>
                <a:lnTo>
                  <a:pt x="256539" y="17779"/>
                </a:lnTo>
                <a:lnTo>
                  <a:pt x="278130" y="20320"/>
                </a:lnTo>
                <a:lnTo>
                  <a:pt x="319150" y="33020"/>
                </a:lnTo>
                <a:lnTo>
                  <a:pt x="356235" y="53339"/>
                </a:lnTo>
                <a:lnTo>
                  <a:pt x="388493" y="80010"/>
                </a:lnTo>
                <a:lnTo>
                  <a:pt x="415163" y="113029"/>
                </a:lnTo>
                <a:lnTo>
                  <a:pt x="435356" y="149860"/>
                </a:lnTo>
                <a:lnTo>
                  <a:pt x="448056" y="190500"/>
                </a:lnTo>
                <a:lnTo>
                  <a:pt x="452564" y="233679"/>
                </a:lnTo>
                <a:lnTo>
                  <a:pt x="452568" y="236220"/>
                </a:lnTo>
                <a:lnTo>
                  <a:pt x="451612" y="256539"/>
                </a:lnTo>
                <a:lnTo>
                  <a:pt x="442975" y="299720"/>
                </a:lnTo>
                <a:lnTo>
                  <a:pt x="426466" y="339089"/>
                </a:lnTo>
                <a:lnTo>
                  <a:pt x="403225" y="373379"/>
                </a:lnTo>
                <a:lnTo>
                  <a:pt x="373634" y="403860"/>
                </a:lnTo>
                <a:lnTo>
                  <a:pt x="338963" y="426720"/>
                </a:lnTo>
                <a:lnTo>
                  <a:pt x="299847" y="444500"/>
                </a:lnTo>
                <a:lnTo>
                  <a:pt x="257429" y="452120"/>
                </a:lnTo>
                <a:lnTo>
                  <a:pt x="235076" y="453389"/>
                </a:lnTo>
                <a:lnTo>
                  <a:pt x="323574" y="453389"/>
                </a:lnTo>
                <a:lnTo>
                  <a:pt x="366902" y="429260"/>
                </a:lnTo>
                <a:lnTo>
                  <a:pt x="401574" y="400050"/>
                </a:lnTo>
                <a:lnTo>
                  <a:pt x="429895" y="365760"/>
                </a:lnTo>
                <a:lnTo>
                  <a:pt x="451358" y="325120"/>
                </a:lnTo>
                <a:lnTo>
                  <a:pt x="464820" y="281939"/>
                </a:lnTo>
                <a:lnTo>
                  <a:pt x="469392" y="233679"/>
                </a:lnTo>
                <a:lnTo>
                  <a:pt x="467995" y="209550"/>
                </a:lnTo>
                <a:lnTo>
                  <a:pt x="458470" y="163829"/>
                </a:lnTo>
                <a:lnTo>
                  <a:pt x="440436" y="121920"/>
                </a:lnTo>
                <a:lnTo>
                  <a:pt x="415036" y="85089"/>
                </a:lnTo>
                <a:lnTo>
                  <a:pt x="383032" y="53339"/>
                </a:lnTo>
                <a:lnTo>
                  <a:pt x="345567" y="27939"/>
                </a:lnTo>
                <a:lnTo>
                  <a:pt x="324993" y="17779"/>
                </a:lnTo>
                <a:lnTo>
                  <a:pt x="321373" y="16510"/>
                </a:lnTo>
                <a:close/>
              </a:path>
              <a:path w="469392" h="469900">
                <a:moveTo>
                  <a:pt x="235076" y="33020"/>
                </a:moveTo>
                <a:lnTo>
                  <a:pt x="194563" y="36829"/>
                </a:lnTo>
                <a:lnTo>
                  <a:pt x="156845" y="49529"/>
                </a:lnTo>
                <a:lnTo>
                  <a:pt x="122555" y="67310"/>
                </a:lnTo>
                <a:lnTo>
                  <a:pt x="92710" y="92710"/>
                </a:lnTo>
                <a:lnTo>
                  <a:pt x="68072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658" y="331470"/>
                </a:lnTo>
                <a:lnTo>
                  <a:pt x="79121" y="363220"/>
                </a:lnTo>
                <a:lnTo>
                  <a:pt x="106425" y="391160"/>
                </a:lnTo>
                <a:lnTo>
                  <a:pt x="138430" y="412750"/>
                </a:lnTo>
                <a:lnTo>
                  <a:pt x="174498" y="427989"/>
                </a:lnTo>
                <a:lnTo>
                  <a:pt x="213613" y="435610"/>
                </a:lnTo>
                <a:lnTo>
                  <a:pt x="234314" y="436879"/>
                </a:lnTo>
                <a:lnTo>
                  <a:pt x="254888" y="435610"/>
                </a:lnTo>
                <a:lnTo>
                  <a:pt x="274827" y="433070"/>
                </a:lnTo>
                <a:lnTo>
                  <a:pt x="294132" y="427989"/>
                </a:lnTo>
                <a:lnTo>
                  <a:pt x="312547" y="421639"/>
                </a:lnTo>
                <a:lnTo>
                  <a:pt x="315068" y="420370"/>
                </a:lnTo>
                <a:lnTo>
                  <a:pt x="233425" y="420370"/>
                </a:lnTo>
                <a:lnTo>
                  <a:pt x="214502" y="419100"/>
                </a:lnTo>
                <a:lnTo>
                  <a:pt x="161798" y="405129"/>
                </a:lnTo>
                <a:lnTo>
                  <a:pt x="116586" y="377189"/>
                </a:lnTo>
                <a:lnTo>
                  <a:pt x="81152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7" y="162560"/>
                </a:lnTo>
                <a:lnTo>
                  <a:pt x="93218" y="116839"/>
                </a:lnTo>
                <a:lnTo>
                  <a:pt x="132587" y="81279"/>
                </a:lnTo>
                <a:lnTo>
                  <a:pt x="181101" y="57150"/>
                </a:lnTo>
                <a:lnTo>
                  <a:pt x="235966" y="49529"/>
                </a:lnTo>
                <a:lnTo>
                  <a:pt x="313309" y="49529"/>
                </a:lnTo>
                <a:lnTo>
                  <a:pt x="294894" y="41910"/>
                </a:lnTo>
                <a:lnTo>
                  <a:pt x="275589" y="36829"/>
                </a:lnTo>
                <a:lnTo>
                  <a:pt x="255777" y="34289"/>
                </a:lnTo>
                <a:lnTo>
                  <a:pt x="235076" y="33020"/>
                </a:lnTo>
                <a:close/>
              </a:path>
              <a:path w="469392" h="469900">
                <a:moveTo>
                  <a:pt x="313309" y="49529"/>
                </a:moveTo>
                <a:lnTo>
                  <a:pt x="235966" y="49529"/>
                </a:lnTo>
                <a:lnTo>
                  <a:pt x="254888" y="50800"/>
                </a:lnTo>
                <a:lnTo>
                  <a:pt x="273050" y="53339"/>
                </a:lnTo>
                <a:lnTo>
                  <a:pt x="323723" y="72389"/>
                </a:lnTo>
                <a:lnTo>
                  <a:pt x="366013" y="105410"/>
                </a:lnTo>
                <a:lnTo>
                  <a:pt x="397383" y="147320"/>
                </a:lnTo>
                <a:lnTo>
                  <a:pt x="415544" y="199389"/>
                </a:lnTo>
                <a:lnTo>
                  <a:pt x="419100" y="236220"/>
                </a:lnTo>
                <a:lnTo>
                  <a:pt x="418084" y="255270"/>
                </a:lnTo>
                <a:lnTo>
                  <a:pt x="404113" y="308610"/>
                </a:lnTo>
                <a:lnTo>
                  <a:pt x="376174" y="354329"/>
                </a:lnTo>
                <a:lnTo>
                  <a:pt x="336804" y="389889"/>
                </a:lnTo>
                <a:lnTo>
                  <a:pt x="288289" y="412750"/>
                </a:lnTo>
                <a:lnTo>
                  <a:pt x="233425" y="420370"/>
                </a:lnTo>
                <a:lnTo>
                  <a:pt x="315068" y="420370"/>
                </a:lnTo>
                <a:lnTo>
                  <a:pt x="362331" y="391160"/>
                </a:lnTo>
                <a:lnTo>
                  <a:pt x="389636" y="364489"/>
                </a:lnTo>
                <a:lnTo>
                  <a:pt x="411352" y="331470"/>
                </a:lnTo>
                <a:lnTo>
                  <a:pt x="426720" y="295910"/>
                </a:lnTo>
                <a:lnTo>
                  <a:pt x="434848" y="256539"/>
                </a:lnTo>
                <a:lnTo>
                  <a:pt x="435808" y="233679"/>
                </a:lnTo>
                <a:lnTo>
                  <a:pt x="434975" y="214629"/>
                </a:lnTo>
                <a:lnTo>
                  <a:pt x="426974" y="175260"/>
                </a:lnTo>
                <a:lnTo>
                  <a:pt x="411734" y="139700"/>
                </a:lnTo>
                <a:lnTo>
                  <a:pt x="390271" y="106679"/>
                </a:lnTo>
                <a:lnTo>
                  <a:pt x="362966" y="80010"/>
                </a:lnTo>
                <a:lnTo>
                  <a:pt x="330962" y="57150"/>
                </a:lnTo>
                <a:lnTo>
                  <a:pt x="313309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351" y="1313688"/>
            <a:ext cx="3427476" cy="138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45152" y="1313688"/>
            <a:ext cx="4331208" cy="1386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19371" y="2823219"/>
            <a:ext cx="3054277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4367" dirty="0" smtClean="0">
                <a:latin typeface="Andalus"/>
                <a:cs typeface="Andalus"/>
              </a:rPr>
              <a:t>ensure</a:t>
            </a:r>
            <a:r>
              <a:rPr sz="3750" spc="-58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st</a:t>
            </a:r>
            <a:r>
              <a:rPr sz="3750" spc="9" baseline="4367" dirty="0" smtClean="0">
                <a:latin typeface="Andalus"/>
                <a:cs typeface="Andalus"/>
              </a:rPr>
              <a:t>a</a:t>
            </a:r>
            <a:r>
              <a:rPr sz="3750" spc="0" baseline="4367" dirty="0" smtClean="0">
                <a:latin typeface="Andalus"/>
                <a:cs typeface="Andalus"/>
              </a:rPr>
              <a:t>ndard</a:t>
            </a:r>
            <a:r>
              <a:rPr sz="3750" spc="-9" baseline="4367" dirty="0" smtClean="0">
                <a:latin typeface="Andalus"/>
                <a:cs typeface="Andalus"/>
              </a:rPr>
              <a:t>i</a:t>
            </a:r>
            <a:r>
              <a:rPr sz="3750" spc="0" baseline="4367" dirty="0" smtClean="0">
                <a:latin typeface="Andalus"/>
                <a:cs typeface="Andalus"/>
              </a:rPr>
              <a:t>zation</a:t>
            </a:r>
            <a:endParaRPr sz="2500">
              <a:latin typeface="Andalus"/>
              <a:cs typeface="Andalu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9371" y="3661673"/>
            <a:ext cx="2763749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4367" dirty="0" smtClean="0">
                <a:latin typeface="Andalus"/>
                <a:cs typeface="Andalus"/>
              </a:rPr>
              <a:t>time</a:t>
            </a:r>
            <a:r>
              <a:rPr sz="3750" spc="-45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t</a:t>
            </a:r>
            <a:r>
              <a:rPr sz="3750" spc="4" baseline="4367" dirty="0" smtClean="0">
                <a:latin typeface="Andalus"/>
                <a:cs typeface="Andalus"/>
              </a:rPr>
              <a:t>h</a:t>
            </a:r>
            <a:r>
              <a:rPr sz="3750" spc="0" baseline="4367" dirty="0" smtClean="0">
                <a:latin typeface="Andalus"/>
                <a:cs typeface="Andalus"/>
              </a:rPr>
              <a:t>an</a:t>
            </a:r>
            <a:r>
              <a:rPr sz="3750" spc="-46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traditional</a:t>
            </a:r>
            <a:endParaRPr sz="2500">
              <a:latin typeface="Andalus"/>
              <a:cs typeface="Andalu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9371" y="4499873"/>
            <a:ext cx="3840964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4367" dirty="0" smtClean="0">
                <a:latin typeface="Andalus"/>
                <a:cs typeface="Andalus"/>
              </a:rPr>
              <a:t>Often</a:t>
            </a:r>
            <a:r>
              <a:rPr sz="3750" spc="-48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re</a:t>
            </a:r>
            <a:r>
              <a:rPr sz="3750" spc="-9" baseline="4367" dirty="0" smtClean="0">
                <a:latin typeface="Andalus"/>
                <a:cs typeface="Andalus"/>
              </a:rPr>
              <a:t>q</a:t>
            </a:r>
            <a:r>
              <a:rPr sz="3750" spc="0" baseline="4367" dirty="0" smtClean="0">
                <a:latin typeface="Andalus"/>
                <a:cs typeface="Andalus"/>
              </a:rPr>
              <a:t>uire</a:t>
            </a:r>
            <a:r>
              <a:rPr sz="3750" spc="-45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administration</a:t>
            </a:r>
            <a:endParaRPr sz="25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52438" y="4499873"/>
            <a:ext cx="339954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4367" dirty="0" smtClean="0">
                <a:latin typeface="Andalus"/>
                <a:cs typeface="Andalus"/>
              </a:rPr>
              <a:t>of</a:t>
            </a:r>
            <a:endParaRPr sz="2500">
              <a:latin typeface="Andalus"/>
              <a:cs typeface="Andalu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19371" y="5262254"/>
            <a:ext cx="3622724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4367" dirty="0" smtClean="0">
                <a:latin typeface="Andalus"/>
                <a:cs typeface="Andalus"/>
              </a:rPr>
              <a:t>item</a:t>
            </a:r>
            <a:r>
              <a:rPr sz="3750" spc="-45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t</a:t>
            </a:r>
            <a:r>
              <a:rPr sz="3750" spc="4" baseline="4367" dirty="0" smtClean="0">
                <a:latin typeface="Andalus"/>
                <a:cs typeface="Andalus"/>
              </a:rPr>
              <a:t>h</a:t>
            </a:r>
            <a:r>
              <a:rPr sz="3750" spc="0" baseline="4367" dirty="0" smtClean="0">
                <a:latin typeface="Andalus"/>
                <a:cs typeface="Andalus"/>
              </a:rPr>
              <a:t>at</a:t>
            </a:r>
            <a:r>
              <a:rPr sz="3750" spc="-54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allows</a:t>
            </a:r>
            <a:r>
              <a:rPr sz="3750" spc="-55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students</a:t>
            </a:r>
            <a:r>
              <a:rPr sz="3750" spc="-84" baseline="4367" dirty="0" smtClean="0">
                <a:latin typeface="Andalus"/>
                <a:cs typeface="Andalus"/>
              </a:rPr>
              <a:t> </a:t>
            </a:r>
            <a:r>
              <a:rPr sz="3750" spc="0" baseline="4367" dirty="0" smtClean="0">
                <a:latin typeface="Andalus"/>
                <a:cs typeface="Andalus"/>
              </a:rPr>
              <a:t>to</a:t>
            </a:r>
            <a:endParaRPr sz="2500">
              <a:latin typeface="Andalus"/>
              <a:cs typeface="Andalu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400" y="155447"/>
            <a:ext cx="8846566" cy="1124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 marL="2012569">
              <a:lnSpc>
                <a:spcPts val="8225"/>
              </a:lnSpc>
              <a:spcBef>
                <a:spcPts val="411"/>
              </a:spcBef>
            </a:pPr>
            <a:r>
              <a:rPr sz="7200" spc="0" baseline="6413" dirty="0" smtClean="0">
                <a:solidFill>
                  <a:srgbClr val="7A9799"/>
                </a:solidFill>
                <a:latin typeface="Gabriola"/>
                <a:cs typeface="Gabriola"/>
              </a:rPr>
              <a:t>Perfor</a:t>
            </a:r>
            <a:r>
              <a:rPr sz="7200" spc="4" baseline="6413" dirty="0" smtClean="0">
                <a:solidFill>
                  <a:srgbClr val="7A9799"/>
                </a:solidFill>
                <a:latin typeface="Gabriola"/>
                <a:cs typeface="Gabriola"/>
              </a:rPr>
              <a:t>m</a:t>
            </a:r>
            <a:r>
              <a:rPr sz="7200" spc="0" baseline="6413" dirty="0" smtClean="0">
                <a:solidFill>
                  <a:srgbClr val="7A9799"/>
                </a:solidFill>
                <a:latin typeface="Gabriola"/>
                <a:cs typeface="Gabriola"/>
              </a:rPr>
              <a:t>anc</a:t>
            </a:r>
            <a:r>
              <a:rPr sz="7200" spc="4" baseline="6413" dirty="0" smtClean="0">
                <a:solidFill>
                  <a:srgbClr val="7A9799"/>
                </a:solidFill>
                <a:latin typeface="Gabriola"/>
                <a:cs typeface="Gabriola"/>
              </a:rPr>
              <a:t>e</a:t>
            </a:r>
            <a:r>
              <a:rPr sz="7200" spc="0" baseline="6413" dirty="0" smtClean="0">
                <a:solidFill>
                  <a:srgbClr val="7A9799"/>
                </a:solidFill>
                <a:latin typeface="Gabriola"/>
                <a:cs typeface="Gabriola"/>
              </a:rPr>
              <a:t>-Based</a:t>
            </a:r>
            <a:r>
              <a:rPr sz="7200" spc="-204" baseline="6413" dirty="0" smtClean="0">
                <a:solidFill>
                  <a:srgbClr val="7A9799"/>
                </a:solidFill>
                <a:latin typeface="Gabriola"/>
                <a:cs typeface="Gabriola"/>
              </a:rPr>
              <a:t> </a:t>
            </a:r>
            <a:r>
              <a:rPr sz="7200" spc="0" baseline="6413" dirty="0" smtClean="0">
                <a:solidFill>
                  <a:srgbClr val="7A9799"/>
                </a:solidFill>
                <a:latin typeface="Gabriola"/>
                <a:cs typeface="Gabriola"/>
              </a:rPr>
              <a:t>Tasks</a:t>
            </a:r>
            <a:endParaRPr sz="4800">
              <a:latin typeface="Gabriola"/>
              <a:cs typeface="Gabriol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400" y="1280160"/>
            <a:ext cx="8833866" cy="91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9"/>
              </a:spcBef>
            </a:pPr>
            <a:endParaRPr sz="700"/>
          </a:p>
        </p:txBody>
      </p:sp>
      <p:sp>
        <p:nvSpPr>
          <p:cNvPr id="25" name="object 25"/>
          <p:cNvSpPr txBox="1"/>
          <p:nvPr/>
        </p:nvSpPr>
        <p:spPr>
          <a:xfrm>
            <a:off x="152400" y="1371600"/>
            <a:ext cx="8846566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400"/>
              </a:lnSpc>
              <a:spcBef>
                <a:spcPts val="54"/>
              </a:spcBef>
            </a:pPr>
            <a:endParaRPr sz="1400"/>
          </a:p>
          <a:p>
            <a:pPr marL="797661">
              <a:lnSpc>
                <a:spcPct val="94685"/>
              </a:lnSpc>
              <a:tabLst>
                <a:tab pos="4902200" algn="l"/>
              </a:tabLst>
            </a:pPr>
            <a:r>
              <a:rPr sz="4800" b="1" spc="0" dirty="0" smtClean="0">
                <a:solidFill>
                  <a:srgbClr val="FFFFFF"/>
                </a:solidFill>
                <a:latin typeface="Georgia"/>
                <a:cs typeface="Georgia"/>
              </a:rPr>
              <a:t>Benefits	Drawbacks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400" y="2286000"/>
            <a:ext cx="4444616" cy="4105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5016">
              <a:lnSpc>
                <a:spcPts val="800"/>
              </a:lnSpc>
              <a:spcBef>
                <a:spcPts val="20"/>
              </a:spcBef>
            </a:pPr>
            <a:endParaRPr sz="800"/>
          </a:p>
          <a:p>
            <a:pPr marL="513588" indent="-272795">
              <a:lnSpc>
                <a:spcPts val="3968"/>
              </a:lnSpc>
              <a:spcBef>
                <a:spcPts val="1000"/>
              </a:spcBef>
              <a:tabLst>
                <a:tab pos="4203700" algn="l"/>
              </a:tabLst>
            </a:pPr>
            <a:r>
              <a:rPr sz="2200" spc="0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2200" spc="375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Andalus"/>
                <a:cs typeface="Andalus"/>
              </a:rPr>
              <a:t>Often c</a:t>
            </a:r>
            <a:r>
              <a:rPr sz="2600" spc="-9" dirty="0" smtClean="0">
                <a:latin typeface="Andalus"/>
                <a:cs typeface="Andalus"/>
              </a:rPr>
              <a:t>o</a:t>
            </a:r>
            <a:r>
              <a:rPr sz="2600" spc="0" dirty="0" smtClean="0">
                <a:latin typeface="Andalus"/>
                <a:cs typeface="Andalus"/>
              </a:rPr>
              <a:t>nsidered</a:t>
            </a:r>
            <a:r>
              <a:rPr sz="2600" spc="-19" dirty="0" smtClean="0">
                <a:latin typeface="Andalus"/>
                <a:cs typeface="Andalus"/>
              </a:rPr>
              <a:t> </a:t>
            </a:r>
            <a:r>
              <a:rPr sz="2600" spc="0" dirty="0" smtClean="0">
                <a:latin typeface="Andalus"/>
                <a:cs typeface="Andalus"/>
              </a:rPr>
              <a:t>more	</a:t>
            </a:r>
            <a:r>
              <a:rPr sz="3150" spc="11" baseline="28608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3150" spc="5" baseline="26227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endParaRPr sz="2600">
              <a:latin typeface="Andalus"/>
              <a:cs typeface="Andalus"/>
            </a:endParaRPr>
          </a:p>
          <a:p>
            <a:pPr marL="513588">
              <a:lnSpc>
                <a:spcPts val="3123"/>
              </a:lnSpc>
              <a:tabLst>
                <a:tab pos="4203700" algn="l"/>
              </a:tabLst>
            </a:pPr>
            <a:r>
              <a:rPr sz="2600" spc="5" dirty="0" smtClean="0">
                <a:latin typeface="Andalus"/>
                <a:cs typeface="Andalus"/>
              </a:rPr>
              <a:t>authentic</a:t>
            </a:r>
            <a:r>
              <a:rPr sz="2600" spc="0" dirty="0" smtClean="0">
                <a:latin typeface="Andalus"/>
                <a:cs typeface="Andalus"/>
              </a:rPr>
              <a:t> than tradi</a:t>
            </a:r>
            <a:r>
              <a:rPr sz="2600" spc="-4" dirty="0" smtClean="0">
                <a:latin typeface="Andalus"/>
                <a:cs typeface="Andalus"/>
              </a:rPr>
              <a:t>t</a:t>
            </a:r>
            <a:r>
              <a:rPr sz="2600" spc="0" dirty="0" smtClean="0">
                <a:latin typeface="Andalus"/>
                <a:cs typeface="Andalus"/>
              </a:rPr>
              <a:t>ional </a:t>
            </a:r>
            <a:endParaRPr sz="2600">
              <a:latin typeface="Andalus"/>
              <a:cs typeface="Andalus"/>
            </a:endParaRPr>
          </a:p>
          <a:p>
            <a:pPr marL="513588">
              <a:lnSpc>
                <a:spcPts val="3123"/>
              </a:lnSpc>
              <a:tabLst>
                <a:tab pos="4203700" algn="l"/>
              </a:tabLst>
            </a:pPr>
            <a:r>
              <a:rPr sz="2600" spc="0" dirty="0" smtClean="0">
                <a:latin typeface="Andalus"/>
                <a:cs typeface="Andalus"/>
              </a:rPr>
              <a:t>standardized</a:t>
            </a:r>
            <a:r>
              <a:rPr sz="2600" spc="-19" dirty="0" smtClean="0">
                <a:latin typeface="Andalus"/>
                <a:cs typeface="Andalus"/>
              </a:rPr>
              <a:t> </a:t>
            </a:r>
            <a:r>
              <a:rPr sz="2600" spc="0" dirty="0" smtClean="0">
                <a:latin typeface="Andalus"/>
                <a:cs typeface="Andalus"/>
              </a:rPr>
              <a:t>test items	</a:t>
            </a:r>
            <a:r>
              <a:rPr sz="3150" spc="11" baseline="18068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endParaRPr sz="2100">
              <a:latin typeface="Wingdings 2"/>
              <a:cs typeface="Wingdings 2"/>
            </a:endParaRPr>
          </a:p>
          <a:p>
            <a:pPr marL="240792" marR="12316">
              <a:lnSpc>
                <a:spcPct val="127197"/>
              </a:lnSpc>
            </a:pPr>
            <a:r>
              <a:rPr sz="2200" spc="0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2200" spc="375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Andalus"/>
                <a:cs typeface="Andalus"/>
              </a:rPr>
              <a:t>Highe</a:t>
            </a:r>
            <a:r>
              <a:rPr sz="2600" spc="9" dirty="0" smtClean="0">
                <a:latin typeface="Andalus"/>
                <a:cs typeface="Andalus"/>
              </a:rPr>
              <a:t>r</a:t>
            </a:r>
            <a:r>
              <a:rPr sz="2600" spc="-4" dirty="0" smtClean="0">
                <a:latin typeface="Andalus"/>
                <a:cs typeface="Andalus"/>
              </a:rPr>
              <a:t>-</a:t>
            </a:r>
            <a:r>
              <a:rPr sz="2600" spc="0" dirty="0" smtClean="0">
                <a:latin typeface="Andalus"/>
                <a:cs typeface="Andalus"/>
              </a:rPr>
              <a:t>Order</a:t>
            </a:r>
            <a:r>
              <a:rPr sz="2600" spc="-34" dirty="0" smtClean="0">
                <a:latin typeface="Andalus"/>
                <a:cs typeface="Andalus"/>
              </a:rPr>
              <a:t> </a:t>
            </a:r>
            <a:r>
              <a:rPr sz="2600" spc="0" dirty="0" smtClean="0">
                <a:latin typeface="Andalus"/>
                <a:cs typeface="Andalus"/>
              </a:rPr>
              <a:t>Th</a:t>
            </a:r>
            <a:r>
              <a:rPr sz="2600" spc="4" dirty="0" smtClean="0">
                <a:latin typeface="Andalus"/>
                <a:cs typeface="Andalus"/>
              </a:rPr>
              <a:t>i</a:t>
            </a:r>
            <a:r>
              <a:rPr sz="2600" spc="0" dirty="0" smtClean="0">
                <a:latin typeface="Andalus"/>
                <a:cs typeface="Andalus"/>
              </a:rPr>
              <a:t>n</a:t>
            </a:r>
            <a:r>
              <a:rPr sz="2600" spc="9" dirty="0" smtClean="0">
                <a:latin typeface="Andalus"/>
                <a:cs typeface="Andalus"/>
              </a:rPr>
              <a:t>k</a:t>
            </a:r>
            <a:r>
              <a:rPr sz="2600" spc="0" dirty="0" smtClean="0">
                <a:latin typeface="Andalus"/>
                <a:cs typeface="Andalus"/>
              </a:rPr>
              <a:t>ing</a:t>
            </a:r>
            <a:endParaRPr sz="2600">
              <a:latin typeface="Andalus"/>
              <a:cs typeface="Andalus"/>
            </a:endParaRPr>
          </a:p>
          <a:p>
            <a:pPr marL="513588" marR="12316">
              <a:lnSpc>
                <a:spcPts val="2800"/>
              </a:lnSpc>
              <a:spcBef>
                <a:spcPts val="140"/>
              </a:spcBef>
            </a:pPr>
            <a:r>
              <a:rPr sz="3900" spc="0" baseline="3359" dirty="0" smtClean="0">
                <a:latin typeface="Andalus"/>
                <a:cs typeface="Andalus"/>
              </a:rPr>
              <a:t>Ski</a:t>
            </a:r>
            <a:r>
              <a:rPr sz="3900" spc="4" baseline="3359" dirty="0" smtClean="0">
                <a:latin typeface="Andalus"/>
                <a:cs typeface="Andalus"/>
              </a:rPr>
              <a:t>l</a:t>
            </a:r>
            <a:r>
              <a:rPr sz="3900" spc="0" baseline="3359" dirty="0" smtClean="0">
                <a:latin typeface="Andalus"/>
                <a:cs typeface="Andalus"/>
              </a:rPr>
              <a:t>ls</a:t>
            </a:r>
            <a:endParaRPr sz="2600">
              <a:latin typeface="Andalus"/>
              <a:cs typeface="Andalus"/>
            </a:endParaRPr>
          </a:p>
          <a:p>
            <a:pPr marR="75600" algn="r">
              <a:lnSpc>
                <a:spcPts val="1455"/>
              </a:lnSpc>
            </a:pPr>
            <a:r>
              <a:rPr sz="3150" spc="11" baseline="-6022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endParaRPr sz="2100">
              <a:latin typeface="Wingdings 2"/>
              <a:cs typeface="Wingdings 2"/>
            </a:endParaRPr>
          </a:p>
          <a:p>
            <a:pPr marL="240792" marR="12316">
              <a:lnSpc>
                <a:spcPts val="2615"/>
              </a:lnSpc>
              <a:spcBef>
                <a:spcPts val="58"/>
              </a:spcBef>
            </a:pPr>
            <a:r>
              <a:rPr sz="3300" spc="0" baseline="15809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3300" spc="375" baseline="14493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3900" spc="0" baseline="9239" dirty="0" smtClean="0">
                <a:latin typeface="Andalus"/>
                <a:cs typeface="Andalus"/>
              </a:rPr>
              <a:t>Measurement</a:t>
            </a:r>
            <a:r>
              <a:rPr sz="3900" spc="-9" baseline="9239" dirty="0" smtClean="0">
                <a:latin typeface="Andalus"/>
                <a:cs typeface="Andalus"/>
              </a:rPr>
              <a:t> </a:t>
            </a:r>
            <a:r>
              <a:rPr sz="3900" spc="0" baseline="9239" dirty="0" smtClean="0">
                <a:latin typeface="Andalus"/>
                <a:cs typeface="Andalus"/>
              </a:rPr>
              <a:t>of Multiple</a:t>
            </a:r>
            <a:endParaRPr sz="2600">
              <a:latin typeface="Andalus"/>
              <a:cs typeface="Andalus"/>
            </a:endParaRPr>
          </a:p>
          <a:p>
            <a:pPr marL="513588" marR="12316">
              <a:lnSpc>
                <a:spcPts val="3120"/>
              </a:lnSpc>
              <a:spcBef>
                <a:spcPts val="25"/>
              </a:spcBef>
            </a:pPr>
            <a:r>
              <a:rPr sz="3900" spc="0" baseline="7559" dirty="0" smtClean="0">
                <a:latin typeface="Andalus"/>
                <a:cs typeface="Andalus"/>
              </a:rPr>
              <a:t>Objec</a:t>
            </a:r>
            <a:r>
              <a:rPr sz="3900" spc="-9" baseline="7559" dirty="0" smtClean="0">
                <a:latin typeface="Andalus"/>
                <a:cs typeface="Andalus"/>
              </a:rPr>
              <a:t>t</a:t>
            </a:r>
            <a:r>
              <a:rPr sz="3900" spc="0" baseline="7559" dirty="0" smtClean="0">
                <a:latin typeface="Andalus"/>
                <a:cs typeface="Andalus"/>
              </a:rPr>
              <a:t>ives and </a:t>
            </a:r>
            <a:r>
              <a:rPr sz="3900" spc="-9" baseline="7559" dirty="0" smtClean="0">
                <a:latin typeface="Andalus"/>
                <a:cs typeface="Andalus"/>
              </a:rPr>
              <a:t>C</a:t>
            </a:r>
            <a:r>
              <a:rPr sz="3900" spc="0" baseline="7559" dirty="0" smtClean="0">
                <a:latin typeface="Andalus"/>
                <a:cs typeface="Andalus"/>
              </a:rPr>
              <a:t>oncep</a:t>
            </a:r>
            <a:r>
              <a:rPr sz="3900" spc="-9" baseline="7559" dirty="0" smtClean="0">
                <a:latin typeface="Andalus"/>
                <a:cs typeface="Andalus"/>
              </a:rPr>
              <a:t>t</a:t>
            </a:r>
            <a:r>
              <a:rPr sz="3900" spc="0" baseline="7559" dirty="0" smtClean="0">
                <a:latin typeface="Andalus"/>
                <a:cs typeface="Andalus"/>
              </a:rPr>
              <a:t>s</a:t>
            </a:r>
            <a:endParaRPr sz="2600">
              <a:latin typeface="Andalus"/>
              <a:cs typeface="Andalus"/>
            </a:endParaRPr>
          </a:p>
          <a:p>
            <a:pPr marL="240792" marR="12316">
              <a:lnSpc>
                <a:spcPts val="3745"/>
              </a:lnSpc>
              <a:spcBef>
                <a:spcPts val="31"/>
              </a:spcBef>
            </a:pPr>
            <a:r>
              <a:rPr sz="3300" spc="0" baseline="10060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3300" spc="375" baseline="9223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3900" spc="0" baseline="5879" dirty="0" smtClean="0">
                <a:latin typeface="Andalus"/>
                <a:cs typeface="Andalus"/>
              </a:rPr>
              <a:t>Easily implemented</a:t>
            </a:r>
            <a:r>
              <a:rPr sz="3900" spc="-9" baseline="5879" dirty="0" smtClean="0">
                <a:latin typeface="Andalus"/>
                <a:cs typeface="Andalus"/>
              </a:rPr>
              <a:t> </a:t>
            </a:r>
            <a:r>
              <a:rPr sz="3900" spc="0" baseline="5879" dirty="0" smtClean="0">
                <a:latin typeface="Andalus"/>
                <a:cs typeface="Andalus"/>
              </a:rPr>
              <a:t>within</a:t>
            </a:r>
            <a:endParaRPr sz="2600">
              <a:latin typeface="Andalus"/>
              <a:cs typeface="Andalus"/>
            </a:endParaRPr>
          </a:p>
          <a:p>
            <a:pPr marL="513588" marR="12316">
              <a:lnSpc>
                <a:spcPts val="3120"/>
              </a:lnSpc>
            </a:pPr>
            <a:r>
              <a:rPr sz="3900" spc="0" baseline="7559" dirty="0" smtClean="0">
                <a:latin typeface="Andalus"/>
                <a:cs typeface="Andalus"/>
              </a:rPr>
              <a:t>typi</a:t>
            </a:r>
            <a:r>
              <a:rPr sz="3900" spc="-9" baseline="7559" dirty="0" smtClean="0">
                <a:latin typeface="Andalus"/>
                <a:cs typeface="Andalus"/>
              </a:rPr>
              <a:t>c</a:t>
            </a:r>
            <a:r>
              <a:rPr sz="3900" spc="0" baseline="7559" dirty="0" smtClean="0">
                <a:latin typeface="Andalus"/>
                <a:cs typeface="Andalus"/>
              </a:rPr>
              <a:t>al classr</a:t>
            </a:r>
            <a:r>
              <a:rPr sz="3900" spc="-4" baseline="7559" dirty="0" smtClean="0">
                <a:latin typeface="Andalus"/>
                <a:cs typeface="Andalus"/>
              </a:rPr>
              <a:t>o</a:t>
            </a:r>
            <a:r>
              <a:rPr sz="3900" spc="0" baseline="7559" dirty="0" smtClean="0">
                <a:latin typeface="Andalus"/>
                <a:cs typeface="Andalus"/>
              </a:rPr>
              <a:t>om </a:t>
            </a:r>
            <a:r>
              <a:rPr sz="3900" spc="-9" baseline="7559" dirty="0" smtClean="0">
                <a:latin typeface="Andalus"/>
                <a:cs typeface="Andalus"/>
              </a:rPr>
              <a:t>s</a:t>
            </a:r>
            <a:r>
              <a:rPr sz="3900" spc="0" baseline="7559" dirty="0" smtClean="0">
                <a:latin typeface="Andalus"/>
                <a:cs typeface="Andalus"/>
              </a:rPr>
              <a:t>truc</a:t>
            </a:r>
            <a:r>
              <a:rPr sz="3900" spc="-9" baseline="7559" dirty="0" smtClean="0">
                <a:latin typeface="Andalus"/>
                <a:cs typeface="Andalus"/>
              </a:rPr>
              <a:t>t</a:t>
            </a:r>
            <a:r>
              <a:rPr sz="3900" spc="0" baseline="7559" dirty="0" smtClean="0">
                <a:latin typeface="Andalus"/>
                <a:cs typeface="Andalus"/>
              </a:rPr>
              <a:t>ure</a:t>
            </a:r>
            <a:endParaRPr sz="2600">
              <a:latin typeface="Andalus"/>
              <a:cs typeface="Andalu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72000" y="2286000"/>
            <a:ext cx="4414265" cy="4105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071" marR="244825" algn="just">
              <a:lnSpc>
                <a:spcPts val="3815"/>
              </a:lnSpc>
              <a:spcBef>
                <a:spcPts val="375"/>
              </a:spcBef>
            </a:pPr>
            <a:r>
              <a:rPr sz="2500" spc="0" dirty="0" smtClean="0">
                <a:latin typeface="Andalus"/>
                <a:cs typeface="Andalus"/>
              </a:rPr>
              <a:t>Must</a:t>
            </a:r>
            <a:r>
              <a:rPr sz="2500" spc="-52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be</a:t>
            </a:r>
            <a:r>
              <a:rPr sz="2500" spc="-18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careful</a:t>
            </a:r>
            <a:r>
              <a:rPr sz="2500" spc="-4" dirty="0" smtClean="0">
                <a:latin typeface="Andalus"/>
                <a:cs typeface="Andalus"/>
              </a:rPr>
              <a:t>l</a:t>
            </a:r>
            <a:r>
              <a:rPr sz="2500" spc="0" dirty="0" smtClean="0">
                <a:latin typeface="Andalus"/>
                <a:cs typeface="Andalus"/>
              </a:rPr>
              <a:t>y</a:t>
            </a:r>
            <a:r>
              <a:rPr sz="2500" spc="-50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monitored</a:t>
            </a:r>
            <a:r>
              <a:rPr sz="2500" spc="-106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to </a:t>
            </a:r>
            <a:endParaRPr sz="2500">
              <a:latin typeface="Andalus"/>
              <a:cs typeface="Andalus"/>
            </a:endParaRPr>
          </a:p>
          <a:p>
            <a:pPr marL="60071" marR="244825" algn="just">
              <a:lnSpc>
                <a:spcPts val="3815"/>
              </a:lnSpc>
              <a:spcBef>
                <a:spcPts val="2484"/>
              </a:spcBef>
            </a:pPr>
            <a:r>
              <a:rPr sz="2500" spc="0" dirty="0" smtClean="0">
                <a:latin typeface="Andalus"/>
                <a:cs typeface="Andalus"/>
              </a:rPr>
              <a:t>Usu</a:t>
            </a:r>
            <a:r>
              <a:rPr sz="2500" spc="9" dirty="0" smtClean="0">
                <a:latin typeface="Andalus"/>
                <a:cs typeface="Andalus"/>
              </a:rPr>
              <a:t>a</a:t>
            </a:r>
            <a:r>
              <a:rPr sz="2500" spc="0" dirty="0" smtClean="0">
                <a:latin typeface="Andalus"/>
                <a:cs typeface="Andalus"/>
              </a:rPr>
              <a:t>l</a:t>
            </a:r>
            <a:r>
              <a:rPr sz="2500" spc="-9" dirty="0" smtClean="0">
                <a:latin typeface="Andalus"/>
                <a:cs typeface="Andalus"/>
              </a:rPr>
              <a:t>l</a:t>
            </a:r>
            <a:r>
              <a:rPr sz="2500" spc="0" dirty="0" smtClean="0">
                <a:latin typeface="Andalus"/>
                <a:cs typeface="Andalus"/>
              </a:rPr>
              <a:t>y</a:t>
            </a:r>
            <a:r>
              <a:rPr sz="2500" spc="-76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re</a:t>
            </a:r>
            <a:r>
              <a:rPr sz="2500" spc="-9" dirty="0" smtClean="0">
                <a:latin typeface="Andalus"/>
                <a:cs typeface="Andalus"/>
              </a:rPr>
              <a:t>q</a:t>
            </a:r>
            <a:r>
              <a:rPr sz="2500" spc="0" dirty="0" smtClean="0">
                <a:latin typeface="Andalus"/>
                <a:cs typeface="Andalus"/>
              </a:rPr>
              <a:t>uire</a:t>
            </a:r>
            <a:r>
              <a:rPr sz="2500" spc="-60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more</a:t>
            </a:r>
            <a:r>
              <a:rPr sz="2500" spc="-43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response </a:t>
            </a:r>
            <a:endParaRPr sz="2500">
              <a:latin typeface="Andalus"/>
              <a:cs typeface="Andalus"/>
            </a:endParaRPr>
          </a:p>
          <a:p>
            <a:pPr marL="60071" marR="244825" algn="just">
              <a:lnSpc>
                <a:spcPts val="3815"/>
              </a:lnSpc>
              <a:spcBef>
                <a:spcPts val="2484"/>
              </a:spcBef>
            </a:pPr>
            <a:r>
              <a:rPr sz="2500" spc="0" dirty="0" smtClean="0">
                <a:latin typeface="Andalus"/>
                <a:cs typeface="Andalus"/>
              </a:rPr>
              <a:t>st</a:t>
            </a:r>
            <a:r>
              <a:rPr sz="2500" spc="9" dirty="0" smtClean="0">
                <a:latin typeface="Andalus"/>
                <a:cs typeface="Andalus"/>
              </a:rPr>
              <a:t>a</a:t>
            </a:r>
            <a:r>
              <a:rPr sz="2500" spc="0" dirty="0" smtClean="0">
                <a:latin typeface="Andalus"/>
                <a:cs typeface="Andalus"/>
              </a:rPr>
              <a:t>ndard</a:t>
            </a:r>
            <a:r>
              <a:rPr sz="2500" spc="-9" dirty="0" smtClean="0">
                <a:latin typeface="Andalus"/>
                <a:cs typeface="Andalus"/>
              </a:rPr>
              <a:t>i</a:t>
            </a:r>
            <a:r>
              <a:rPr sz="2500" spc="0" dirty="0" smtClean="0">
                <a:latin typeface="Andalus"/>
                <a:cs typeface="Andalus"/>
              </a:rPr>
              <a:t>zed</a:t>
            </a:r>
            <a:r>
              <a:rPr sz="2500" spc="-111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test</a:t>
            </a:r>
            <a:r>
              <a:rPr sz="2500" spc="-34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items</a:t>
            </a:r>
            <a:endParaRPr sz="2500">
              <a:latin typeface="Andalus"/>
              <a:cs typeface="Andalus"/>
            </a:endParaRPr>
          </a:p>
          <a:p>
            <a:pPr marL="60071" marR="469961" algn="just">
              <a:lnSpc>
                <a:spcPct val="127197"/>
              </a:lnSpc>
              <a:spcBef>
                <a:spcPts val="2784"/>
              </a:spcBef>
            </a:pPr>
            <a:r>
              <a:rPr sz="2500" spc="0" dirty="0" smtClean="0">
                <a:latin typeface="Andalus"/>
                <a:cs typeface="Andalus"/>
              </a:rPr>
              <a:t>an</a:t>
            </a:r>
            <a:r>
              <a:rPr sz="2500" spc="-25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accompa</a:t>
            </a:r>
            <a:r>
              <a:rPr sz="2500" spc="4" dirty="0" smtClean="0">
                <a:latin typeface="Andalus"/>
                <a:cs typeface="Andalus"/>
              </a:rPr>
              <a:t>n</a:t>
            </a:r>
            <a:r>
              <a:rPr sz="2500" spc="0" dirty="0" smtClean="0">
                <a:latin typeface="Andalus"/>
                <a:cs typeface="Andalus"/>
              </a:rPr>
              <a:t>ying</a:t>
            </a:r>
            <a:r>
              <a:rPr sz="2500" spc="-150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assessment</a:t>
            </a:r>
            <a:endParaRPr sz="2500">
              <a:latin typeface="Andalus"/>
              <a:cs typeface="Andalus"/>
            </a:endParaRPr>
          </a:p>
          <a:p>
            <a:pPr marL="60071" marR="309493">
              <a:lnSpc>
                <a:spcPts val="3815"/>
              </a:lnSpc>
              <a:spcBef>
                <a:spcPts val="2777"/>
              </a:spcBef>
            </a:pPr>
            <a:r>
              <a:rPr sz="2500" spc="0" dirty="0" smtClean="0">
                <a:latin typeface="Andalus"/>
                <a:cs typeface="Andalus"/>
              </a:rPr>
              <a:t>explain</a:t>
            </a:r>
            <a:r>
              <a:rPr sz="2500" spc="-76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one</a:t>
            </a:r>
            <a:r>
              <a:rPr sz="2500" spc="-16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or</a:t>
            </a:r>
            <a:r>
              <a:rPr sz="2500" spc="-22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more</a:t>
            </a:r>
            <a:r>
              <a:rPr sz="2500" spc="-43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as</a:t>
            </a:r>
            <a:r>
              <a:rPr sz="2500" spc="9" dirty="0" smtClean="0">
                <a:latin typeface="Andalus"/>
                <a:cs typeface="Andalus"/>
              </a:rPr>
              <a:t>p</a:t>
            </a:r>
            <a:r>
              <a:rPr sz="2500" spc="0" dirty="0" smtClean="0">
                <a:latin typeface="Andalus"/>
                <a:cs typeface="Andalus"/>
              </a:rPr>
              <a:t>ects</a:t>
            </a:r>
            <a:r>
              <a:rPr sz="2500" spc="-72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of </a:t>
            </a:r>
            <a:endParaRPr sz="2500">
              <a:latin typeface="Andalus"/>
              <a:cs typeface="Andalus"/>
            </a:endParaRPr>
          </a:p>
          <a:p>
            <a:pPr marL="60071" marR="309493">
              <a:lnSpc>
                <a:spcPts val="2999"/>
              </a:lnSpc>
            </a:pPr>
            <a:r>
              <a:rPr sz="2500" spc="0" dirty="0" smtClean="0">
                <a:latin typeface="Andalus"/>
                <a:cs typeface="Andalus"/>
              </a:rPr>
              <a:t>their</a:t>
            </a:r>
            <a:r>
              <a:rPr sz="2500" spc="-48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product</a:t>
            </a:r>
            <a:r>
              <a:rPr sz="2500" spc="-80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or</a:t>
            </a:r>
            <a:r>
              <a:rPr sz="2500" spc="-12" dirty="0" smtClean="0">
                <a:latin typeface="Andalus"/>
                <a:cs typeface="Andalus"/>
              </a:rPr>
              <a:t> </a:t>
            </a:r>
            <a:r>
              <a:rPr sz="2500" spc="0" dirty="0" smtClean="0">
                <a:latin typeface="Andalus"/>
                <a:cs typeface="Andalus"/>
              </a:rPr>
              <a:t>performance</a:t>
            </a:r>
            <a:endParaRPr sz="2500">
              <a:latin typeface="Andalus"/>
              <a:cs typeface="Andalu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400" y="6391655"/>
            <a:ext cx="8833866" cy="310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6173" y="1775551"/>
            <a:ext cx="3852150" cy="3565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696" marR="379387" algn="ctr">
              <a:lnSpc>
                <a:spcPts val="5170"/>
              </a:lnSpc>
              <a:spcBef>
                <a:spcPts val="258"/>
              </a:spcBef>
            </a:pPr>
            <a:r>
              <a:rPr sz="6000" spc="-14" baseline="11770" dirty="0" smtClean="0">
                <a:latin typeface="Gabriola"/>
                <a:cs typeface="Gabriola"/>
              </a:rPr>
              <a:t>Performanc</a:t>
            </a:r>
            <a:r>
              <a:rPr sz="6000" spc="-17" baseline="11770" dirty="0" smtClean="0">
                <a:latin typeface="Gabriola"/>
                <a:cs typeface="Gabriola"/>
              </a:rPr>
              <a:t>e</a:t>
            </a:r>
            <a:r>
              <a:rPr sz="6000" spc="-4" baseline="11770" dirty="0" smtClean="0">
                <a:latin typeface="Gabriola"/>
                <a:cs typeface="Gabriola"/>
              </a:rPr>
              <a:t>-</a:t>
            </a:r>
            <a:r>
              <a:rPr sz="6000" spc="-14" baseline="11770" dirty="0" smtClean="0">
                <a:latin typeface="Gabriola"/>
                <a:cs typeface="Gabriola"/>
              </a:rPr>
              <a:t>based</a:t>
            </a:r>
            <a:endParaRPr sz="4000">
              <a:latin typeface="Gabriola"/>
              <a:cs typeface="Gabriola"/>
            </a:endParaRPr>
          </a:p>
          <a:p>
            <a:pPr marL="213702" marR="250338" algn="ctr">
              <a:lnSpc>
                <a:spcPts val="4800"/>
              </a:lnSpc>
            </a:pPr>
            <a:r>
              <a:rPr sz="6000" spc="0" baseline="12222" dirty="0" smtClean="0">
                <a:latin typeface="Gabriola"/>
                <a:cs typeface="Gabriola"/>
              </a:rPr>
              <a:t>as</a:t>
            </a:r>
            <a:r>
              <a:rPr sz="6000" spc="-9" baseline="12222" dirty="0" smtClean="0">
                <a:latin typeface="Gabriola"/>
                <a:cs typeface="Gabriola"/>
              </a:rPr>
              <a:t>s</a:t>
            </a:r>
            <a:r>
              <a:rPr sz="6000" spc="0" baseline="12222" dirty="0" smtClean="0">
                <a:latin typeface="Gabriola"/>
                <a:cs typeface="Gabriola"/>
              </a:rPr>
              <a:t>essment</a:t>
            </a:r>
            <a:r>
              <a:rPr sz="6000" spc="-91" baseline="12222" dirty="0" smtClean="0">
                <a:latin typeface="Gabriola"/>
                <a:cs typeface="Gabriola"/>
              </a:rPr>
              <a:t> </a:t>
            </a:r>
            <a:r>
              <a:rPr sz="6000" spc="-59" baseline="12222" dirty="0" smtClean="0">
                <a:latin typeface="Gabriola"/>
                <a:cs typeface="Gabriola"/>
              </a:rPr>
              <a:t>m</a:t>
            </a:r>
            <a:r>
              <a:rPr sz="6000" spc="-12" baseline="12222" dirty="0" smtClean="0">
                <a:latin typeface="Gabriola"/>
                <a:cs typeface="Gabriola"/>
              </a:rPr>
              <a:t>e</a:t>
            </a:r>
            <a:r>
              <a:rPr sz="6000" spc="-34" baseline="12222" dirty="0" smtClean="0">
                <a:latin typeface="Gabriola"/>
                <a:cs typeface="Gabriola"/>
              </a:rPr>
              <a:t>a</a:t>
            </a:r>
            <a:r>
              <a:rPr sz="6000" spc="-31" baseline="12222" dirty="0" smtClean="0">
                <a:latin typeface="Gabriola"/>
                <a:cs typeface="Gabriola"/>
              </a:rPr>
              <a:t>s</a:t>
            </a:r>
            <a:r>
              <a:rPr sz="6000" spc="-61" baseline="12222" dirty="0" smtClean="0">
                <a:latin typeface="Gabriola"/>
                <a:cs typeface="Gabriola"/>
              </a:rPr>
              <a:t>u</a:t>
            </a:r>
            <a:r>
              <a:rPr sz="6000" spc="-26" baseline="12222" dirty="0" smtClean="0">
                <a:latin typeface="Gabriola"/>
                <a:cs typeface="Gabriola"/>
              </a:rPr>
              <a:t>r</a:t>
            </a:r>
            <a:r>
              <a:rPr sz="6000" spc="-32" baseline="12222" dirty="0" smtClean="0">
                <a:latin typeface="Gabriola"/>
                <a:cs typeface="Gabriola"/>
              </a:rPr>
              <a:t>e</a:t>
            </a:r>
            <a:r>
              <a:rPr sz="6000" spc="-11" baseline="12222" dirty="0" smtClean="0">
                <a:latin typeface="Gabriola"/>
                <a:cs typeface="Gabriola"/>
              </a:rPr>
              <a:t>s</a:t>
            </a:r>
            <a:endParaRPr sz="4000">
              <a:latin typeface="Gabriola"/>
              <a:cs typeface="Gabriola"/>
            </a:endParaRPr>
          </a:p>
          <a:p>
            <a:pPr algn="ctr">
              <a:lnSpc>
                <a:spcPts val="4800"/>
              </a:lnSpc>
            </a:pPr>
            <a:r>
              <a:rPr sz="6000" spc="0" baseline="12222" dirty="0" smtClean="0">
                <a:latin typeface="Gabriola"/>
                <a:cs typeface="Gabriola"/>
              </a:rPr>
              <a:t>s</a:t>
            </a:r>
            <a:r>
              <a:rPr sz="6000" spc="-9" baseline="12222" dirty="0" smtClean="0">
                <a:latin typeface="Gabriola"/>
                <a:cs typeface="Gabriola"/>
              </a:rPr>
              <a:t>t</a:t>
            </a:r>
            <a:r>
              <a:rPr sz="6000" spc="-29" baseline="12222" dirty="0" smtClean="0">
                <a:latin typeface="Gabriola"/>
                <a:cs typeface="Gabriola"/>
              </a:rPr>
              <a:t>u</a:t>
            </a:r>
            <a:r>
              <a:rPr sz="6000" spc="-25" baseline="12222" dirty="0" smtClean="0">
                <a:latin typeface="Gabriola"/>
                <a:cs typeface="Gabriola"/>
              </a:rPr>
              <a:t>d</a:t>
            </a:r>
            <a:r>
              <a:rPr sz="6000" spc="-19" baseline="12222" dirty="0" smtClean="0">
                <a:latin typeface="Gabriola"/>
                <a:cs typeface="Gabriola"/>
              </a:rPr>
              <a:t>e</a:t>
            </a:r>
            <a:r>
              <a:rPr sz="6000" spc="-25" baseline="12222" dirty="0" smtClean="0">
                <a:latin typeface="Gabriola"/>
                <a:cs typeface="Gabriola"/>
              </a:rPr>
              <a:t>n</a:t>
            </a:r>
            <a:r>
              <a:rPr sz="6000" spc="-19" baseline="12222" dirty="0" smtClean="0">
                <a:latin typeface="Gabriola"/>
                <a:cs typeface="Gabriola"/>
              </a:rPr>
              <a:t>ts</a:t>
            </a:r>
            <a:r>
              <a:rPr sz="6000" spc="0" baseline="12222" dirty="0" smtClean="0">
                <a:latin typeface="Gabriola"/>
                <a:cs typeface="Gabriola"/>
              </a:rPr>
              <a:t>'</a:t>
            </a:r>
            <a:r>
              <a:rPr sz="6000" spc="-161" baseline="12222" dirty="0" smtClean="0">
                <a:latin typeface="Gabriola"/>
                <a:cs typeface="Gabriola"/>
              </a:rPr>
              <a:t> </a:t>
            </a:r>
            <a:r>
              <a:rPr sz="6000" spc="-14" baseline="12222" dirty="0" smtClean="0">
                <a:latin typeface="Gabriola"/>
                <a:cs typeface="Gabriola"/>
              </a:rPr>
              <a:t>a</a:t>
            </a:r>
            <a:r>
              <a:rPr sz="6000" spc="-25" baseline="12222" dirty="0" smtClean="0">
                <a:latin typeface="Gabriola"/>
                <a:cs typeface="Gabriola"/>
              </a:rPr>
              <a:t>b</a:t>
            </a:r>
            <a:r>
              <a:rPr sz="6000" spc="0" baseline="12222" dirty="0" smtClean="0">
                <a:latin typeface="Gabriola"/>
                <a:cs typeface="Gabriola"/>
              </a:rPr>
              <a:t>i</a:t>
            </a:r>
            <a:r>
              <a:rPr sz="6000" spc="-29" baseline="12222" dirty="0" smtClean="0">
                <a:latin typeface="Gabriola"/>
                <a:cs typeface="Gabriola"/>
              </a:rPr>
              <a:t>l</a:t>
            </a:r>
            <a:r>
              <a:rPr sz="6000" spc="0" baseline="12222" dirty="0" smtClean="0">
                <a:latin typeface="Gabriola"/>
                <a:cs typeface="Gabriola"/>
              </a:rPr>
              <a:t>i</a:t>
            </a:r>
            <a:r>
              <a:rPr sz="6000" spc="-34" baseline="12222" dirty="0" smtClean="0">
                <a:latin typeface="Gabriola"/>
                <a:cs typeface="Gabriola"/>
              </a:rPr>
              <a:t>t</a:t>
            </a:r>
            <a:r>
              <a:rPr sz="6000" spc="0" baseline="12222" dirty="0" smtClean="0">
                <a:latin typeface="Gabriola"/>
                <a:cs typeface="Gabriola"/>
              </a:rPr>
              <a:t>y</a:t>
            </a:r>
            <a:r>
              <a:rPr sz="6000" spc="-92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to </a:t>
            </a:r>
            <a:r>
              <a:rPr sz="6000" spc="-14" baseline="12222" dirty="0" smtClean="0">
                <a:latin typeface="Gabriola"/>
                <a:cs typeface="Gabriola"/>
              </a:rPr>
              <a:t>a</a:t>
            </a:r>
            <a:r>
              <a:rPr sz="6000" spc="-6" baseline="12222" dirty="0" smtClean="0">
                <a:latin typeface="Gabriola"/>
                <a:cs typeface="Gabriola"/>
              </a:rPr>
              <a:t>p</a:t>
            </a:r>
            <a:r>
              <a:rPr sz="6000" spc="-12" baseline="12222" dirty="0" smtClean="0">
                <a:latin typeface="Gabriola"/>
                <a:cs typeface="Gabriola"/>
              </a:rPr>
              <a:t>ply</a:t>
            </a:r>
            <a:endParaRPr sz="4000">
              <a:latin typeface="Gabriola"/>
              <a:cs typeface="Gabriola"/>
            </a:endParaRPr>
          </a:p>
          <a:p>
            <a:pPr marR="5395" algn="ctr">
              <a:lnSpc>
                <a:spcPts val="4800"/>
              </a:lnSpc>
            </a:pPr>
            <a:r>
              <a:rPr sz="6000" spc="0" baseline="12222" dirty="0" smtClean="0">
                <a:latin typeface="Gabriola"/>
                <a:cs typeface="Gabriola"/>
              </a:rPr>
              <a:t>the</a:t>
            </a:r>
            <a:r>
              <a:rPr sz="6000" spc="-18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s</a:t>
            </a:r>
            <a:r>
              <a:rPr sz="6000" spc="-19" baseline="12222" dirty="0" smtClean="0">
                <a:latin typeface="Gabriola"/>
                <a:cs typeface="Gabriola"/>
              </a:rPr>
              <a:t>k</a:t>
            </a:r>
            <a:r>
              <a:rPr sz="6000" spc="0" baseline="12222" dirty="0" smtClean="0">
                <a:latin typeface="Gabriola"/>
                <a:cs typeface="Gabriola"/>
              </a:rPr>
              <a:t>i</a:t>
            </a:r>
            <a:r>
              <a:rPr sz="6000" spc="-19" baseline="12222" dirty="0" smtClean="0">
                <a:latin typeface="Gabriola"/>
                <a:cs typeface="Gabriola"/>
              </a:rPr>
              <a:t>ll</a:t>
            </a:r>
            <a:r>
              <a:rPr sz="6000" spc="0" baseline="12222" dirty="0" smtClean="0">
                <a:latin typeface="Gabriola"/>
                <a:cs typeface="Gabriola"/>
              </a:rPr>
              <a:t>s</a:t>
            </a:r>
            <a:r>
              <a:rPr sz="6000" spc="-121" baseline="12222" dirty="0" smtClean="0">
                <a:latin typeface="Gabriola"/>
                <a:cs typeface="Gabriola"/>
              </a:rPr>
              <a:t> </a:t>
            </a:r>
            <a:r>
              <a:rPr sz="6000" spc="-14" baseline="12222" dirty="0" smtClean="0">
                <a:latin typeface="Gabriola"/>
                <a:cs typeface="Gabriola"/>
              </a:rPr>
              <a:t>a</a:t>
            </a:r>
            <a:r>
              <a:rPr sz="6000" spc="-25" baseline="12222" dirty="0" smtClean="0">
                <a:latin typeface="Gabriola"/>
                <a:cs typeface="Gabriola"/>
              </a:rPr>
              <a:t>n</a:t>
            </a:r>
            <a:r>
              <a:rPr sz="6000" spc="0" baseline="12222" dirty="0" smtClean="0">
                <a:latin typeface="Gabriola"/>
                <a:cs typeface="Gabriola"/>
              </a:rPr>
              <a:t>d</a:t>
            </a:r>
            <a:r>
              <a:rPr sz="6000" spc="-113" baseline="12222" dirty="0" smtClean="0">
                <a:latin typeface="Gabriola"/>
                <a:cs typeface="Gabriola"/>
              </a:rPr>
              <a:t> </a:t>
            </a:r>
            <a:r>
              <a:rPr sz="6000" spc="-19" baseline="12222" dirty="0" smtClean="0">
                <a:latin typeface="Gabriola"/>
                <a:cs typeface="Gabriola"/>
              </a:rPr>
              <a:t>k</a:t>
            </a:r>
            <a:r>
              <a:rPr sz="6000" spc="-42" baseline="12222" dirty="0" smtClean="0">
                <a:latin typeface="Gabriola"/>
                <a:cs typeface="Gabriola"/>
              </a:rPr>
              <a:t>n</a:t>
            </a:r>
            <a:r>
              <a:rPr sz="6000" spc="-29" baseline="12222" dirty="0" smtClean="0">
                <a:latin typeface="Gabriola"/>
                <a:cs typeface="Gabriola"/>
              </a:rPr>
              <a:t>o</a:t>
            </a:r>
            <a:r>
              <a:rPr sz="6000" spc="-54" baseline="12222" dirty="0" smtClean="0">
                <a:latin typeface="Gabriola"/>
                <a:cs typeface="Gabriola"/>
              </a:rPr>
              <a:t>w</a:t>
            </a:r>
            <a:r>
              <a:rPr sz="6000" spc="-27" baseline="12222" dirty="0" smtClean="0">
                <a:latin typeface="Gabriola"/>
                <a:cs typeface="Gabriola"/>
              </a:rPr>
              <a:t>l</a:t>
            </a:r>
            <a:r>
              <a:rPr sz="6000" spc="-32" baseline="12222" dirty="0" smtClean="0">
                <a:latin typeface="Gabriola"/>
                <a:cs typeface="Gabriola"/>
              </a:rPr>
              <a:t>e</a:t>
            </a:r>
            <a:r>
              <a:rPr sz="6000" spc="-41" baseline="12222" dirty="0" smtClean="0">
                <a:latin typeface="Gabriola"/>
                <a:cs typeface="Gabriola"/>
              </a:rPr>
              <a:t>d</a:t>
            </a:r>
            <a:r>
              <a:rPr sz="6000" spc="-25" baseline="12222" dirty="0" smtClean="0">
                <a:latin typeface="Gabriola"/>
                <a:cs typeface="Gabriola"/>
              </a:rPr>
              <a:t>g</a:t>
            </a:r>
            <a:r>
              <a:rPr sz="6000" spc="-12" baseline="12222" dirty="0" smtClean="0">
                <a:latin typeface="Gabriola"/>
                <a:cs typeface="Gabriola"/>
              </a:rPr>
              <a:t>e</a:t>
            </a:r>
            <a:endParaRPr sz="4000">
              <a:latin typeface="Gabriola"/>
              <a:cs typeface="Gabriola"/>
            </a:endParaRPr>
          </a:p>
          <a:p>
            <a:pPr marL="152438" marR="186346" algn="ctr">
              <a:lnSpc>
                <a:spcPts val="4735"/>
              </a:lnSpc>
            </a:pPr>
            <a:r>
              <a:rPr sz="6000" spc="0" baseline="11770" dirty="0" smtClean="0">
                <a:latin typeface="Gabriola"/>
                <a:cs typeface="Gabriola"/>
              </a:rPr>
              <a:t>le</a:t>
            </a:r>
            <a:r>
              <a:rPr sz="6000" spc="-19" baseline="11770" dirty="0" smtClean="0">
                <a:latin typeface="Gabriola"/>
                <a:cs typeface="Gabriola"/>
              </a:rPr>
              <a:t>a</a:t>
            </a:r>
            <a:r>
              <a:rPr sz="6000" spc="-9" baseline="11770" dirty="0" smtClean="0">
                <a:latin typeface="Gabriola"/>
                <a:cs typeface="Gabriola"/>
              </a:rPr>
              <a:t>r</a:t>
            </a:r>
            <a:r>
              <a:rPr sz="6000" spc="-19" baseline="11770" dirty="0" smtClean="0">
                <a:latin typeface="Gabriola"/>
                <a:cs typeface="Gabriola"/>
              </a:rPr>
              <a:t>n</a:t>
            </a:r>
            <a:r>
              <a:rPr sz="6000" spc="-14" baseline="11770" dirty="0" smtClean="0">
                <a:latin typeface="Gabriola"/>
                <a:cs typeface="Gabriola"/>
              </a:rPr>
              <a:t>e</a:t>
            </a:r>
            <a:r>
              <a:rPr sz="6000" spc="0" baseline="11770" dirty="0" smtClean="0">
                <a:latin typeface="Gabriola"/>
                <a:cs typeface="Gabriola"/>
              </a:rPr>
              <a:t>d</a:t>
            </a:r>
            <a:r>
              <a:rPr sz="6000" spc="-162" baseline="11770" dirty="0" smtClean="0">
                <a:latin typeface="Gabriola"/>
                <a:cs typeface="Gabriola"/>
              </a:rPr>
              <a:t> </a:t>
            </a:r>
            <a:r>
              <a:rPr sz="6000" spc="0" baseline="11770" dirty="0" smtClean="0">
                <a:latin typeface="Gabriola"/>
                <a:cs typeface="Gabriola"/>
              </a:rPr>
              <a:t>fr</a:t>
            </a:r>
            <a:r>
              <a:rPr sz="6000" spc="-25" baseline="11770" dirty="0" smtClean="0">
                <a:latin typeface="Gabriola"/>
                <a:cs typeface="Gabriola"/>
              </a:rPr>
              <a:t>o</a:t>
            </a:r>
            <a:r>
              <a:rPr sz="6000" spc="0" baseline="11770" dirty="0" smtClean="0">
                <a:latin typeface="Gabriola"/>
                <a:cs typeface="Gabriola"/>
              </a:rPr>
              <a:t>m</a:t>
            </a:r>
            <a:r>
              <a:rPr sz="6000" spc="-149" baseline="11770" dirty="0" smtClean="0">
                <a:latin typeface="Gabriola"/>
                <a:cs typeface="Gabriola"/>
              </a:rPr>
              <a:t> </a:t>
            </a:r>
            <a:r>
              <a:rPr sz="6000" spc="0" baseline="11770" dirty="0" smtClean="0">
                <a:latin typeface="Gabriola"/>
                <a:cs typeface="Gabriola"/>
              </a:rPr>
              <a:t>a</a:t>
            </a:r>
            <a:r>
              <a:rPr sz="6000" spc="-54" baseline="11770" dirty="0" smtClean="0">
                <a:latin typeface="Gabriola"/>
                <a:cs typeface="Gabriola"/>
              </a:rPr>
              <a:t> </a:t>
            </a:r>
            <a:r>
              <a:rPr sz="6000" spc="-14" baseline="11770" dirty="0" smtClean="0">
                <a:latin typeface="Gabriola"/>
                <a:cs typeface="Gabriola"/>
              </a:rPr>
              <a:t>u</a:t>
            </a:r>
            <a:r>
              <a:rPr sz="6000" spc="-19" baseline="11770" dirty="0" smtClean="0">
                <a:latin typeface="Gabriola"/>
                <a:cs typeface="Gabriola"/>
              </a:rPr>
              <a:t>n</a:t>
            </a:r>
            <a:r>
              <a:rPr sz="6000" spc="0" baseline="11770" dirty="0" smtClean="0">
                <a:latin typeface="Gabriola"/>
                <a:cs typeface="Gabriola"/>
              </a:rPr>
              <a:t>it</a:t>
            </a:r>
            <a:r>
              <a:rPr sz="6000" spc="-108" baseline="11770" dirty="0" smtClean="0">
                <a:latin typeface="Gabriola"/>
                <a:cs typeface="Gabriola"/>
              </a:rPr>
              <a:t> </a:t>
            </a:r>
            <a:r>
              <a:rPr sz="6000" spc="-28" baseline="11770" dirty="0" smtClean="0">
                <a:latin typeface="Gabriola"/>
                <a:cs typeface="Gabriola"/>
              </a:rPr>
              <a:t>o</a:t>
            </a:r>
            <a:r>
              <a:rPr sz="6000" spc="-11" baseline="11770" dirty="0" smtClean="0">
                <a:latin typeface="Gabriola"/>
                <a:cs typeface="Gabriola"/>
              </a:rPr>
              <a:t>r</a:t>
            </a:r>
            <a:endParaRPr sz="4000">
              <a:latin typeface="Gabriola"/>
              <a:cs typeface="Gabriola"/>
            </a:endParaRPr>
          </a:p>
          <a:p>
            <a:pPr marL="715050" marR="839066" algn="ctr">
              <a:lnSpc>
                <a:spcPts val="3765"/>
              </a:lnSpc>
            </a:pPr>
            <a:r>
              <a:rPr sz="6000" spc="-19" baseline="5432" dirty="0" smtClean="0">
                <a:latin typeface="Gabriola"/>
                <a:cs typeface="Gabriola"/>
              </a:rPr>
              <a:t>u</a:t>
            </a:r>
            <a:r>
              <a:rPr sz="6000" spc="-25" baseline="5432" dirty="0" smtClean="0">
                <a:latin typeface="Gabriola"/>
                <a:cs typeface="Gabriola"/>
              </a:rPr>
              <a:t>n</a:t>
            </a:r>
            <a:r>
              <a:rPr sz="6000" spc="0" baseline="5432" dirty="0" smtClean="0">
                <a:latin typeface="Gabriola"/>
                <a:cs typeface="Gabriola"/>
              </a:rPr>
              <a:t>i</a:t>
            </a:r>
            <a:r>
              <a:rPr sz="6000" spc="-19" baseline="5432" dirty="0" smtClean="0">
                <a:latin typeface="Gabriola"/>
                <a:cs typeface="Gabriola"/>
              </a:rPr>
              <a:t>t</a:t>
            </a:r>
            <a:r>
              <a:rPr sz="6000" spc="0" baseline="5432" dirty="0" smtClean="0">
                <a:latin typeface="Gabriola"/>
                <a:cs typeface="Gabriola"/>
              </a:rPr>
              <a:t>s</a:t>
            </a:r>
            <a:r>
              <a:rPr sz="6000" spc="-115" baseline="5432" dirty="0" smtClean="0">
                <a:latin typeface="Gabriola"/>
                <a:cs typeface="Gabriola"/>
              </a:rPr>
              <a:t> </a:t>
            </a:r>
            <a:r>
              <a:rPr sz="6000" spc="-14" baseline="5432" dirty="0" smtClean="0">
                <a:latin typeface="Gabriola"/>
                <a:cs typeface="Gabriola"/>
              </a:rPr>
              <a:t>o</a:t>
            </a:r>
            <a:r>
              <a:rPr sz="6000" spc="0" baseline="5432" dirty="0" smtClean="0">
                <a:latin typeface="Gabriola"/>
                <a:cs typeface="Gabriola"/>
              </a:rPr>
              <a:t>f</a:t>
            </a:r>
            <a:r>
              <a:rPr sz="6000" spc="-39" baseline="5432" dirty="0" smtClean="0">
                <a:latin typeface="Gabriola"/>
                <a:cs typeface="Gabriola"/>
              </a:rPr>
              <a:t> </a:t>
            </a:r>
            <a:r>
              <a:rPr sz="6000" spc="-11" baseline="5432" dirty="0" smtClean="0">
                <a:latin typeface="Gabriola"/>
                <a:cs typeface="Gabriola"/>
              </a:rPr>
              <a:t>s</a:t>
            </a:r>
            <a:r>
              <a:rPr sz="6000" spc="-24" baseline="5432" dirty="0" smtClean="0">
                <a:latin typeface="Gabriola"/>
                <a:cs typeface="Gabriola"/>
              </a:rPr>
              <a:t>t</a:t>
            </a:r>
            <a:r>
              <a:rPr sz="6000" spc="-46" baseline="5432" dirty="0" smtClean="0">
                <a:latin typeface="Gabriola"/>
                <a:cs typeface="Gabriola"/>
              </a:rPr>
              <a:t>u</a:t>
            </a:r>
            <a:r>
              <a:rPr sz="6000" spc="-41" baseline="5432" dirty="0" smtClean="0">
                <a:latin typeface="Gabriola"/>
                <a:cs typeface="Gabriola"/>
              </a:rPr>
              <a:t>d</a:t>
            </a:r>
            <a:r>
              <a:rPr sz="6000" spc="-19" baseline="5432" dirty="0" smtClean="0">
                <a:latin typeface="Gabriola"/>
                <a:cs typeface="Gabriola"/>
              </a:rPr>
              <a:t>y</a:t>
            </a:r>
            <a:r>
              <a:rPr sz="6000" spc="-6" baseline="5432" dirty="0" smtClean="0">
                <a:latin typeface="Gabriola"/>
                <a:cs typeface="Gabriola"/>
              </a:rPr>
              <a:t>.</a:t>
            </a:r>
            <a:endParaRPr sz="40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2" y="1981962"/>
            <a:ext cx="8534400" cy="4154424"/>
          </a:xfrm>
          <a:custGeom>
            <a:avLst/>
            <a:gdLst/>
            <a:ahLst/>
            <a:cxnLst/>
            <a:rect l="l" t="t" r="r" b="b"/>
            <a:pathLst>
              <a:path w="8534400" h="4154424">
                <a:moveTo>
                  <a:pt x="0" y="4154424"/>
                </a:moveTo>
                <a:lnTo>
                  <a:pt x="8534400" y="4154424"/>
                </a:lnTo>
                <a:lnTo>
                  <a:pt x="8534400" y="0"/>
                </a:lnTo>
                <a:lnTo>
                  <a:pt x="0" y="0"/>
                </a:lnTo>
                <a:lnTo>
                  <a:pt x="0" y="4154424"/>
                </a:lnTo>
                <a:close/>
              </a:path>
            </a:pathLst>
          </a:custGeom>
          <a:solidFill>
            <a:srgbClr val="8B7A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2" y="1981962"/>
            <a:ext cx="8534400" cy="4154424"/>
          </a:xfrm>
          <a:custGeom>
            <a:avLst/>
            <a:gdLst/>
            <a:ahLst/>
            <a:cxnLst/>
            <a:rect l="l" t="t" r="r" b="b"/>
            <a:pathLst>
              <a:path w="8534400" h="4154424">
                <a:moveTo>
                  <a:pt x="0" y="4154424"/>
                </a:moveTo>
                <a:lnTo>
                  <a:pt x="8534400" y="4154424"/>
                </a:lnTo>
                <a:lnTo>
                  <a:pt x="8534400" y="0"/>
                </a:lnTo>
                <a:lnTo>
                  <a:pt x="0" y="0"/>
                </a:lnTo>
                <a:lnTo>
                  <a:pt x="0" y="4154424"/>
                </a:lnTo>
                <a:close/>
              </a:path>
            </a:pathLst>
          </a:custGeom>
          <a:ln w="10668">
            <a:solidFill>
              <a:srgbClr val="64585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" y="158495"/>
            <a:ext cx="8845804" cy="623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</a:pPr>
            <a:endParaRPr sz="1000"/>
          </a:p>
          <a:p>
            <a:pPr marL="415137">
              <a:lnSpc>
                <a:spcPct val="153401"/>
              </a:lnSpc>
              <a:spcBef>
                <a:spcPts val="5007"/>
              </a:spcBef>
            </a:pPr>
            <a:r>
              <a:rPr sz="4800" spc="0" dirty="0" smtClean="0">
                <a:solidFill>
                  <a:srgbClr val="695C53"/>
                </a:solidFill>
                <a:latin typeface="Gabriola"/>
                <a:cs typeface="Gabriola"/>
              </a:rPr>
              <a:t>Characteristics</a:t>
            </a:r>
            <a:r>
              <a:rPr sz="4800" spc="-244" dirty="0" smtClean="0">
                <a:solidFill>
                  <a:srgbClr val="695C53"/>
                </a:solidFill>
                <a:latin typeface="Gabriola"/>
                <a:cs typeface="Gabriola"/>
              </a:rPr>
              <a:t> </a:t>
            </a:r>
            <a:r>
              <a:rPr sz="4800" spc="0" dirty="0" smtClean="0">
                <a:solidFill>
                  <a:srgbClr val="638B60"/>
                </a:solidFill>
                <a:latin typeface="Gabriola"/>
                <a:cs typeface="Gabriola"/>
              </a:rPr>
              <a:t>of Performanc</a:t>
            </a:r>
            <a:r>
              <a:rPr sz="4800" spc="4" dirty="0" smtClean="0">
                <a:solidFill>
                  <a:srgbClr val="638B60"/>
                </a:solidFill>
                <a:latin typeface="Gabriola"/>
                <a:cs typeface="Gabriola"/>
              </a:rPr>
              <a:t>e</a:t>
            </a:r>
            <a:r>
              <a:rPr sz="4800" spc="0" dirty="0" smtClean="0">
                <a:solidFill>
                  <a:srgbClr val="638B60"/>
                </a:solidFill>
                <a:latin typeface="Gabriola"/>
                <a:cs typeface="Gabriola"/>
              </a:rPr>
              <a:t>-Based</a:t>
            </a:r>
            <a:r>
              <a:rPr sz="4800" spc="-137" dirty="0" smtClean="0">
                <a:solidFill>
                  <a:srgbClr val="638B60"/>
                </a:solidFill>
                <a:latin typeface="Gabriola"/>
                <a:cs typeface="Gabriola"/>
              </a:rPr>
              <a:t> </a:t>
            </a:r>
            <a:r>
              <a:rPr sz="4800" spc="0" dirty="0" smtClean="0">
                <a:solidFill>
                  <a:srgbClr val="638B60"/>
                </a:solidFill>
                <a:latin typeface="Gabriola"/>
                <a:cs typeface="Gabriola"/>
              </a:rPr>
              <a:t>Tasks</a:t>
            </a:r>
            <a:endParaRPr sz="48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" y="6391655"/>
            <a:ext cx="8845804" cy="3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5241">
              <a:lnSpc>
                <a:spcPts val="2470"/>
              </a:lnSpc>
              <a:spcBef>
                <a:spcPts val="123"/>
              </a:spcBef>
              <a:tabLst>
                <a:tab pos="4991100" algn="l"/>
                <a:tab pos="6070600" algn="l"/>
              </a:tabLst>
            </a:pPr>
            <a:r>
              <a:rPr sz="6600" spc="0" baseline="4778" dirty="0" smtClean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6600" spc="125" baseline="46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spc="0" baseline="4611" dirty="0" smtClean="0">
                <a:solidFill>
                  <a:srgbClr val="FFFFFF"/>
                </a:solidFill>
                <a:latin typeface="Arial"/>
                <a:cs typeface="Arial"/>
              </a:rPr>
              <a:t>establi</a:t>
            </a:r>
            <a:r>
              <a:rPr sz="6600" spc="9" baseline="461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600" spc="0" baseline="4611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6600" spc="-25" baseline="46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spc="0" baseline="4611" dirty="0" smtClean="0">
                <a:solidFill>
                  <a:srgbClr val="FFFFFF"/>
                </a:solidFill>
                <a:latin typeface="Arial"/>
                <a:cs typeface="Arial"/>
              </a:rPr>
              <a:t>novel	and	authentic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561" y="1981961"/>
            <a:ext cx="8534400" cy="4154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6611" marR="586782" indent="473" algn="ctr">
              <a:lnSpc>
                <a:spcPct val="100520"/>
              </a:lnSpc>
              <a:spcBef>
                <a:spcPts val="465"/>
              </a:spcBef>
              <a:tabLst>
                <a:tab pos="2044700" algn="l"/>
                <a:tab pos="2730500" algn="l"/>
                <a:tab pos="2857500" algn="l"/>
                <a:tab pos="3416300" algn="l"/>
                <a:tab pos="3784600" algn="l"/>
                <a:tab pos="4508500" algn="l"/>
                <a:tab pos="6616700" algn="l"/>
                <a:tab pos="69596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call	for		the	applicat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on	of knowledge	and	s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ills,</a:t>
            </a:r>
            <a:r>
              <a:rPr sz="44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not	just recall</a:t>
            </a:r>
            <a:r>
              <a:rPr sz="44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or	recognition</a:t>
            </a:r>
            <a:endParaRPr sz="4400">
              <a:latin typeface="Arial"/>
              <a:cs typeface="Arial"/>
            </a:endParaRPr>
          </a:p>
          <a:p>
            <a:pPr marL="368855" marR="360795" algn="ctr">
              <a:lnSpc>
                <a:spcPts val="5040"/>
              </a:lnSpc>
              <a:spcBef>
                <a:spcPts val="252"/>
              </a:spcBef>
              <a:tabLst>
                <a:tab pos="1828800" algn="l"/>
                <a:tab pos="6057900" algn="l"/>
              </a:tabLst>
            </a:pPr>
            <a:r>
              <a:rPr sz="6600" spc="0" baseline="-1365" dirty="0" smtClean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6600" spc="0" baseline="-1317" dirty="0" smtClean="0">
                <a:solidFill>
                  <a:srgbClr val="FFFFFF"/>
                </a:solidFill>
                <a:latin typeface="Arial"/>
                <a:cs typeface="Arial"/>
              </a:rPr>
              <a:t>are	ope</a:t>
            </a:r>
            <a:r>
              <a:rPr sz="6600" spc="-4" baseline="-1317" dirty="0" smtClean="0">
                <a:solidFill>
                  <a:srgbClr val="FFFFFF"/>
                </a:solidFill>
                <a:latin typeface="Arial"/>
                <a:cs typeface="Arial"/>
              </a:rPr>
              <a:t>n-</a:t>
            </a:r>
            <a:r>
              <a:rPr sz="6600" spc="0" baseline="-1317" dirty="0" smtClean="0">
                <a:solidFill>
                  <a:srgbClr val="FFFFFF"/>
                </a:solidFill>
                <a:latin typeface="Arial"/>
                <a:cs typeface="Arial"/>
              </a:rPr>
              <a:t>ended</a:t>
            </a:r>
            <a:r>
              <a:rPr sz="6600" spc="19" baseline="-131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spc="0" baseline="-1317" dirty="0" smtClean="0">
                <a:solidFill>
                  <a:srgbClr val="FFFFFF"/>
                </a:solidFill>
                <a:latin typeface="Arial"/>
                <a:cs typeface="Arial"/>
              </a:rPr>
              <a:t>and	typi</a:t>
            </a:r>
            <a:r>
              <a:rPr sz="6600" spc="9" baseline="-1317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600" spc="0" baseline="-1317" dirty="0" smtClean="0">
                <a:solidFill>
                  <a:srgbClr val="FFFFFF"/>
                </a:solidFill>
                <a:latin typeface="Arial"/>
                <a:cs typeface="Arial"/>
              </a:rPr>
              <a:t>ally</a:t>
            </a:r>
            <a:endParaRPr sz="4400">
              <a:latin typeface="Arial"/>
              <a:cs typeface="Arial"/>
            </a:endParaRPr>
          </a:p>
          <a:p>
            <a:pPr marL="722595" marR="711818" algn="ctr">
              <a:lnSpc>
                <a:spcPct val="95825"/>
              </a:lnSpc>
              <a:tabLst>
                <a:tab pos="1498600" algn="l"/>
                <a:tab pos="2425700" algn="l"/>
                <a:tab pos="4203700" algn="l"/>
                <a:tab pos="5969000" algn="l"/>
              </a:tabLst>
            </a:pPr>
            <a:r>
              <a:rPr sz="4400" dirty="0" smtClean="0">
                <a:solidFill>
                  <a:srgbClr val="FFFFFF"/>
                </a:solidFill>
                <a:latin typeface="Arial"/>
                <a:cs typeface="Arial"/>
              </a:rPr>
              <a:t>do	not	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yie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4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	single,	correct</a:t>
            </a:r>
            <a:endParaRPr sz="4400">
              <a:latin typeface="Arial"/>
              <a:cs typeface="Arial"/>
            </a:endParaRPr>
          </a:p>
          <a:p>
            <a:pPr marL="3248367" marR="3236101" algn="ctr">
              <a:lnSpc>
                <a:spcPct val="95825"/>
              </a:lnSpc>
              <a:spcBef>
                <a:spcPts val="22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answe</a:t>
            </a:r>
            <a:r>
              <a:rPr sz="4400" spc="-23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2" y="1753362"/>
            <a:ext cx="8534400" cy="4832604"/>
          </a:xfrm>
          <a:custGeom>
            <a:avLst/>
            <a:gdLst/>
            <a:ahLst/>
            <a:cxnLst/>
            <a:rect l="l" t="t" r="r" b="b"/>
            <a:pathLst>
              <a:path w="8534400" h="4832604">
                <a:moveTo>
                  <a:pt x="0" y="4832604"/>
                </a:moveTo>
                <a:lnTo>
                  <a:pt x="8534400" y="4832604"/>
                </a:lnTo>
                <a:lnTo>
                  <a:pt x="8534400" y="0"/>
                </a:lnTo>
                <a:lnTo>
                  <a:pt x="0" y="0"/>
                </a:lnTo>
                <a:lnTo>
                  <a:pt x="0" y="4832604"/>
                </a:lnTo>
                <a:close/>
              </a:path>
            </a:pathLst>
          </a:custGeom>
          <a:solidFill>
            <a:srgbClr val="8FAF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2" y="1753362"/>
            <a:ext cx="8534400" cy="4832604"/>
          </a:xfrm>
          <a:custGeom>
            <a:avLst/>
            <a:gdLst/>
            <a:ahLst/>
            <a:cxnLst/>
            <a:rect l="l" t="t" r="r" b="b"/>
            <a:pathLst>
              <a:path w="8534400" h="4832604">
                <a:moveTo>
                  <a:pt x="0" y="4832604"/>
                </a:moveTo>
                <a:lnTo>
                  <a:pt x="8534400" y="4832604"/>
                </a:lnTo>
                <a:lnTo>
                  <a:pt x="8534400" y="0"/>
                </a:lnTo>
                <a:lnTo>
                  <a:pt x="0" y="0"/>
                </a:lnTo>
                <a:lnTo>
                  <a:pt x="0" y="4832604"/>
                </a:lnTo>
                <a:close/>
              </a:path>
            </a:pathLst>
          </a:custGeom>
          <a:ln w="10668">
            <a:solidFill>
              <a:srgbClr val="688064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" y="158495"/>
            <a:ext cx="8845804" cy="1594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 marL="676046">
              <a:lnSpc>
                <a:spcPct val="153401"/>
              </a:lnSpc>
            </a:pPr>
            <a:r>
              <a:rPr sz="4400" spc="0" dirty="0" smtClean="0">
                <a:solidFill>
                  <a:srgbClr val="70471C"/>
                </a:solidFill>
                <a:latin typeface="Gabriola"/>
                <a:cs typeface="Gabriola"/>
              </a:rPr>
              <a:t>Chara</a:t>
            </a:r>
            <a:r>
              <a:rPr sz="4400" spc="-4" dirty="0" smtClean="0">
                <a:solidFill>
                  <a:srgbClr val="70471C"/>
                </a:solidFill>
                <a:latin typeface="Gabriola"/>
                <a:cs typeface="Gabriola"/>
              </a:rPr>
              <a:t>c</a:t>
            </a:r>
            <a:r>
              <a:rPr sz="4400" spc="0" dirty="0" smtClean="0">
                <a:solidFill>
                  <a:srgbClr val="70471C"/>
                </a:solidFill>
                <a:latin typeface="Gabriola"/>
                <a:cs typeface="Gabriola"/>
              </a:rPr>
              <a:t>teristics </a:t>
            </a:r>
            <a:r>
              <a:rPr sz="4400" spc="0" dirty="0" smtClean="0">
                <a:solidFill>
                  <a:srgbClr val="608889"/>
                </a:solidFill>
                <a:latin typeface="Gabriola"/>
                <a:cs typeface="Gabriola"/>
              </a:rPr>
              <a:t>of</a:t>
            </a:r>
            <a:r>
              <a:rPr sz="4400" spc="-19" dirty="0" smtClean="0">
                <a:solidFill>
                  <a:srgbClr val="608889"/>
                </a:solidFill>
                <a:latin typeface="Gabriola"/>
                <a:cs typeface="Gabriola"/>
              </a:rPr>
              <a:t> </a:t>
            </a:r>
            <a:r>
              <a:rPr sz="4400" spc="0" dirty="0" smtClean="0">
                <a:solidFill>
                  <a:srgbClr val="608889"/>
                </a:solidFill>
                <a:latin typeface="Gabriola"/>
                <a:cs typeface="Gabriola"/>
              </a:rPr>
              <a:t>Perform</a:t>
            </a:r>
            <a:r>
              <a:rPr sz="4400" spc="-14" dirty="0" smtClean="0">
                <a:solidFill>
                  <a:srgbClr val="608889"/>
                </a:solidFill>
                <a:latin typeface="Gabriola"/>
                <a:cs typeface="Gabriola"/>
              </a:rPr>
              <a:t>a</a:t>
            </a:r>
            <a:r>
              <a:rPr sz="4400" spc="0" dirty="0" smtClean="0">
                <a:solidFill>
                  <a:srgbClr val="608889"/>
                </a:solidFill>
                <a:latin typeface="Gabriola"/>
                <a:cs typeface="Gabriola"/>
              </a:rPr>
              <a:t>nc</a:t>
            </a:r>
            <a:r>
              <a:rPr sz="4400" spc="-4" dirty="0" smtClean="0">
                <a:solidFill>
                  <a:srgbClr val="608889"/>
                </a:solidFill>
                <a:latin typeface="Gabriola"/>
                <a:cs typeface="Gabriola"/>
              </a:rPr>
              <a:t>e</a:t>
            </a:r>
            <a:r>
              <a:rPr sz="4400" spc="4" dirty="0" smtClean="0">
                <a:solidFill>
                  <a:srgbClr val="608889"/>
                </a:solidFill>
                <a:latin typeface="Gabriola"/>
                <a:cs typeface="Gabriola"/>
              </a:rPr>
              <a:t>-</a:t>
            </a:r>
            <a:r>
              <a:rPr sz="4400" spc="0" dirty="0" smtClean="0">
                <a:solidFill>
                  <a:srgbClr val="608889"/>
                </a:solidFill>
                <a:latin typeface="Gabriola"/>
                <a:cs typeface="Gabriola"/>
              </a:rPr>
              <a:t>Ba</a:t>
            </a:r>
            <a:r>
              <a:rPr sz="4400" spc="-14" dirty="0" smtClean="0">
                <a:solidFill>
                  <a:srgbClr val="608889"/>
                </a:solidFill>
                <a:latin typeface="Gabriola"/>
                <a:cs typeface="Gabriola"/>
              </a:rPr>
              <a:t>s</a:t>
            </a:r>
            <a:r>
              <a:rPr sz="4400" spc="0" dirty="0" smtClean="0">
                <a:solidFill>
                  <a:srgbClr val="608889"/>
                </a:solidFill>
                <a:latin typeface="Gabriola"/>
                <a:cs typeface="Gabriola"/>
              </a:rPr>
              <a:t>ed Ta</a:t>
            </a:r>
            <a:r>
              <a:rPr sz="4400" spc="-9" dirty="0" smtClean="0">
                <a:solidFill>
                  <a:srgbClr val="608889"/>
                </a:solidFill>
                <a:latin typeface="Gabriola"/>
                <a:cs typeface="Gabriola"/>
              </a:rPr>
              <a:t>s</a:t>
            </a:r>
            <a:r>
              <a:rPr sz="4400" spc="0" dirty="0" smtClean="0">
                <a:solidFill>
                  <a:srgbClr val="608889"/>
                </a:solidFill>
                <a:latin typeface="Gabriola"/>
                <a:cs typeface="Gabriola"/>
              </a:rPr>
              <a:t>ks</a:t>
            </a:r>
            <a:endParaRPr sz="4400">
              <a:latin typeface="Gabriola"/>
              <a:cs typeface="Gabriol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" y="1753361"/>
            <a:ext cx="153161" cy="4638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5561" y="1753361"/>
            <a:ext cx="8534400" cy="4638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922722" marR="911706" indent="4721" algn="ctr">
              <a:lnSpc>
                <a:spcPct val="100041"/>
              </a:lnSpc>
              <a:tabLst>
                <a:tab pos="3416300" algn="l"/>
                <a:tab pos="4610100" algn="l"/>
                <a:tab pos="5486400" algn="l"/>
                <a:tab pos="5803900" algn="l"/>
              </a:tabLst>
            </a:pPr>
            <a:r>
              <a:rPr sz="4400" spc="0" dirty="0" smtClean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prov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de	eviden</a:t>
            </a:r>
            <a:r>
              <a:rPr sz="4400" spc="1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e	of understanding	v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4400" spc="-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ransfe</a:t>
            </a:r>
            <a:r>
              <a:rPr sz="4400" spc="-23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400">
              <a:latin typeface="Arial"/>
              <a:cs typeface="Arial"/>
            </a:endParaRPr>
          </a:p>
          <a:p>
            <a:pPr marL="1723948" marR="1711124" algn="ctr">
              <a:lnSpc>
                <a:spcPct val="95825"/>
              </a:lnSpc>
              <a:spcBef>
                <a:spcPts val="5"/>
              </a:spcBef>
              <a:tabLst>
                <a:tab pos="3340100" algn="l"/>
              </a:tabLst>
            </a:pPr>
            <a:r>
              <a:rPr sz="4400" spc="0" dirty="0" smtClean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44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are	mult</a:t>
            </a:r>
            <a:r>
              <a:rPr sz="44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-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faceted.</a:t>
            </a:r>
            <a:endParaRPr sz="4400">
              <a:latin typeface="Arial"/>
              <a:cs typeface="Arial"/>
            </a:endParaRPr>
          </a:p>
          <a:p>
            <a:pPr marL="285715" marR="276479" indent="765" algn="ctr">
              <a:lnSpc>
                <a:spcPct val="100041"/>
              </a:lnSpc>
              <a:spcBef>
                <a:spcPts val="220"/>
              </a:spcBef>
              <a:tabLst>
                <a:tab pos="1993900" algn="l"/>
                <a:tab pos="3225800" algn="l"/>
                <a:tab pos="4318000" algn="l"/>
                <a:tab pos="5092700" algn="l"/>
                <a:tab pos="5346700" algn="l"/>
                <a:tab pos="6007100" algn="l"/>
                <a:tab pos="6311900" algn="l"/>
              </a:tabLst>
            </a:pPr>
            <a:r>
              <a:rPr sz="4400" spc="0" dirty="0" smtClean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44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can	integrate	two	or	more subjects</a:t>
            </a:r>
            <a:r>
              <a:rPr sz="44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as	well	</a:t>
            </a:r>
            <a:r>
              <a:rPr sz="4400" spc="-1027" dirty="0" smtClean="0">
                <a:solidFill>
                  <a:srgbClr val="FFFFFF"/>
                </a:solidFill>
                <a:latin typeface="Arial"/>
                <a:cs typeface="Arial"/>
              </a:rPr>
              <a:t> as	2</a:t>
            </a:r>
            <a:r>
              <a:rPr sz="4400" spc="-1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st	century sk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lls</a:t>
            </a:r>
            <a:endParaRPr sz="4400">
              <a:latin typeface="Arial"/>
              <a:cs typeface="Arial"/>
            </a:endParaRPr>
          </a:p>
          <a:p>
            <a:pPr marL="1179903" marR="1168744" algn="ctr">
              <a:lnSpc>
                <a:spcPts val="4320"/>
              </a:lnSpc>
              <a:spcBef>
                <a:spcPts val="221"/>
              </a:spcBef>
              <a:tabLst>
                <a:tab pos="6426200" algn="l"/>
              </a:tabLst>
            </a:pPr>
            <a:r>
              <a:rPr sz="6600" spc="0" baseline="-8873" dirty="0" smtClean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6600" spc="125" baseline="-85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spc="0" baseline="-8564" dirty="0" smtClean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6600" spc="-4" baseline="-856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6600" spc="0" baseline="-8564" dirty="0" smtClean="0">
                <a:solidFill>
                  <a:srgbClr val="FFFFFF"/>
                </a:solidFill>
                <a:latin typeface="Arial"/>
                <a:cs typeface="Arial"/>
              </a:rPr>
              <a:t>ended</a:t>
            </a:r>
            <a:r>
              <a:rPr sz="6600" spc="19" baseline="-85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spc="0" baseline="-8564" dirty="0" smtClean="0">
                <a:solidFill>
                  <a:srgbClr val="FFFFFF"/>
                </a:solidFill>
                <a:latin typeface="Arial"/>
                <a:cs typeface="Arial"/>
              </a:rPr>
              <a:t>tasks	are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9961" y="1753361"/>
            <a:ext cx="145542" cy="4638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52400" y="6391655"/>
            <a:ext cx="153161" cy="19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05561" y="6391655"/>
            <a:ext cx="8534400" cy="19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839961" y="6391655"/>
            <a:ext cx="145542" cy="19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52400" y="6585966"/>
            <a:ext cx="8833104" cy="119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42"/>
              </a:spcBef>
            </a:pPr>
            <a:endParaRPr sz="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" y="158495"/>
            <a:ext cx="8833104" cy="623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marL="3520186" marR="411854" indent="-2674975">
              <a:lnSpc>
                <a:spcPts val="16199"/>
              </a:lnSpc>
              <a:spcBef>
                <a:spcPts val="9000"/>
              </a:spcBef>
            </a:pPr>
            <a:r>
              <a:rPr sz="8800" spc="-59" dirty="0" smtClean="0">
                <a:solidFill>
                  <a:srgbClr val="665A00"/>
                </a:solidFill>
                <a:latin typeface="Gabriola"/>
                <a:cs typeface="Gabriola"/>
              </a:rPr>
              <a:t>T</a:t>
            </a:r>
            <a:r>
              <a:rPr sz="8800" spc="-44" dirty="0" smtClean="0">
                <a:solidFill>
                  <a:srgbClr val="665A00"/>
                </a:solidFill>
                <a:latin typeface="Gabriola"/>
                <a:cs typeface="Gabriola"/>
              </a:rPr>
              <a:t>y</a:t>
            </a:r>
            <a:r>
              <a:rPr sz="8800" spc="-64" dirty="0" smtClean="0">
                <a:solidFill>
                  <a:srgbClr val="665A00"/>
                </a:solidFill>
                <a:latin typeface="Gabriola"/>
                <a:cs typeface="Gabriola"/>
              </a:rPr>
              <a:t>p</a:t>
            </a:r>
            <a:r>
              <a:rPr sz="8800" spc="-34" dirty="0" smtClean="0">
                <a:solidFill>
                  <a:srgbClr val="665A00"/>
                </a:solidFill>
                <a:latin typeface="Gabriola"/>
                <a:cs typeface="Gabriola"/>
              </a:rPr>
              <a:t>e</a:t>
            </a:r>
            <a:r>
              <a:rPr sz="8800" spc="0" dirty="0" smtClean="0">
                <a:solidFill>
                  <a:srgbClr val="665A00"/>
                </a:solidFill>
                <a:latin typeface="Gabriola"/>
                <a:cs typeface="Gabriola"/>
              </a:rPr>
              <a:t>s</a:t>
            </a:r>
            <a:r>
              <a:rPr sz="8800" spc="-171" dirty="0" smtClean="0">
                <a:solidFill>
                  <a:srgbClr val="665A00"/>
                </a:solidFill>
                <a:latin typeface="Gabriola"/>
                <a:cs typeface="Gabriola"/>
              </a:rPr>
              <a:t> </a:t>
            </a:r>
            <a:r>
              <a:rPr sz="8800" spc="-54" dirty="0" smtClean="0">
                <a:solidFill>
                  <a:srgbClr val="415B5C"/>
                </a:solidFill>
                <a:latin typeface="Gabriola"/>
                <a:cs typeface="Gabriola"/>
              </a:rPr>
              <a:t>o</a:t>
            </a:r>
            <a:r>
              <a:rPr sz="8800" spc="0" dirty="0" smtClean="0">
                <a:solidFill>
                  <a:srgbClr val="415B5C"/>
                </a:solidFill>
                <a:latin typeface="Gabriola"/>
                <a:cs typeface="Gabriola"/>
              </a:rPr>
              <a:t>f</a:t>
            </a:r>
            <a:r>
              <a:rPr sz="8800" spc="-69" dirty="0" smtClean="0">
                <a:solidFill>
                  <a:srgbClr val="415B5C"/>
                </a:solidFill>
                <a:latin typeface="Gabriola"/>
                <a:cs typeface="Gabriola"/>
              </a:rPr>
              <a:t> </a:t>
            </a:r>
            <a:r>
              <a:rPr sz="8800" spc="-64" dirty="0" smtClean="0">
                <a:solidFill>
                  <a:srgbClr val="A96C2B"/>
                </a:solidFill>
                <a:latin typeface="Gabriola"/>
                <a:cs typeface="Gabriola"/>
              </a:rPr>
              <a:t>p</a:t>
            </a:r>
            <a:r>
              <a:rPr sz="8800" spc="-34" dirty="0" smtClean="0">
                <a:solidFill>
                  <a:srgbClr val="A96C2B"/>
                </a:solidFill>
                <a:latin typeface="Gabriola"/>
                <a:cs typeface="Gabriola"/>
              </a:rPr>
              <a:t>er</a:t>
            </a:r>
            <a:r>
              <a:rPr sz="8800" spc="-29" dirty="0" smtClean="0">
                <a:solidFill>
                  <a:srgbClr val="A96C2B"/>
                </a:solidFill>
                <a:latin typeface="Gabriola"/>
                <a:cs typeface="Gabriola"/>
              </a:rPr>
              <a:t>f</a:t>
            </a:r>
            <a:r>
              <a:rPr sz="8800" spc="-64" dirty="0" smtClean="0">
                <a:solidFill>
                  <a:srgbClr val="A96C2B"/>
                </a:solidFill>
                <a:latin typeface="Gabriola"/>
                <a:cs typeface="Gabriola"/>
              </a:rPr>
              <a:t>o</a:t>
            </a:r>
            <a:r>
              <a:rPr sz="8800" spc="-50" dirty="0" smtClean="0">
                <a:solidFill>
                  <a:srgbClr val="A96C2B"/>
                </a:solidFill>
                <a:latin typeface="Gabriola"/>
                <a:cs typeface="Gabriola"/>
              </a:rPr>
              <a:t>r</a:t>
            </a:r>
            <a:r>
              <a:rPr sz="8800" spc="-104" dirty="0" smtClean="0">
                <a:solidFill>
                  <a:srgbClr val="A96C2B"/>
                </a:solidFill>
                <a:latin typeface="Gabriola"/>
                <a:cs typeface="Gabriola"/>
              </a:rPr>
              <a:t>m</a:t>
            </a:r>
            <a:r>
              <a:rPr sz="8800" spc="-50" dirty="0" smtClean="0">
                <a:solidFill>
                  <a:srgbClr val="A96C2B"/>
                </a:solidFill>
                <a:latin typeface="Gabriola"/>
                <a:cs typeface="Gabriola"/>
              </a:rPr>
              <a:t>a</a:t>
            </a:r>
            <a:r>
              <a:rPr sz="8800" spc="-79" dirty="0" smtClean="0">
                <a:solidFill>
                  <a:srgbClr val="A96C2B"/>
                </a:solidFill>
                <a:latin typeface="Gabriola"/>
                <a:cs typeface="Gabriola"/>
              </a:rPr>
              <a:t>n</a:t>
            </a:r>
            <a:r>
              <a:rPr sz="8800" spc="-50" dirty="0" smtClean="0">
                <a:solidFill>
                  <a:srgbClr val="A96C2B"/>
                </a:solidFill>
                <a:latin typeface="Gabriola"/>
                <a:cs typeface="Gabriola"/>
              </a:rPr>
              <a:t>c</a:t>
            </a:r>
            <a:r>
              <a:rPr sz="8800" spc="0" dirty="0" smtClean="0">
                <a:solidFill>
                  <a:srgbClr val="A96C2B"/>
                </a:solidFill>
                <a:latin typeface="Gabriola"/>
                <a:cs typeface="Gabriola"/>
              </a:rPr>
              <a:t>e </a:t>
            </a:r>
            <a:endParaRPr sz="8800">
              <a:latin typeface="Gabriola"/>
              <a:cs typeface="Gabriola"/>
            </a:endParaRPr>
          </a:p>
          <a:p>
            <a:pPr marL="3520186" marR="411854">
              <a:lnSpc>
                <a:spcPts val="10545"/>
              </a:lnSpc>
            </a:pPr>
            <a:r>
              <a:rPr sz="8800" spc="-29" dirty="0" smtClean="0">
                <a:solidFill>
                  <a:srgbClr val="A96C2B"/>
                </a:solidFill>
                <a:latin typeface="Gabriola"/>
                <a:cs typeface="Gabriola"/>
              </a:rPr>
              <a:t>t</a:t>
            </a:r>
            <a:r>
              <a:rPr sz="8800" spc="-50" dirty="0" smtClean="0">
                <a:solidFill>
                  <a:srgbClr val="A96C2B"/>
                </a:solidFill>
                <a:latin typeface="Gabriola"/>
                <a:cs typeface="Gabriola"/>
              </a:rPr>
              <a:t>a</a:t>
            </a:r>
            <a:r>
              <a:rPr sz="8800" spc="-39" dirty="0" smtClean="0">
                <a:solidFill>
                  <a:srgbClr val="A96C2B"/>
                </a:solidFill>
                <a:latin typeface="Gabriola"/>
                <a:cs typeface="Gabriola"/>
              </a:rPr>
              <a:t>s</a:t>
            </a:r>
            <a:r>
              <a:rPr sz="8800" spc="-54" dirty="0" smtClean="0">
                <a:solidFill>
                  <a:srgbClr val="A96C2B"/>
                </a:solidFill>
                <a:latin typeface="Gabriola"/>
                <a:cs typeface="Gabriola"/>
              </a:rPr>
              <a:t>k</a:t>
            </a:r>
            <a:r>
              <a:rPr sz="8800" spc="0" dirty="0" smtClean="0">
                <a:solidFill>
                  <a:srgbClr val="A96C2B"/>
                </a:solidFill>
                <a:latin typeface="Gabriola"/>
                <a:cs typeface="Gabriola"/>
              </a:rPr>
              <a:t>s</a:t>
            </a:r>
            <a:endParaRPr sz="8800">
              <a:latin typeface="Gabriola"/>
              <a:cs typeface="Gabriol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6391655"/>
            <a:ext cx="8833104" cy="3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0"/>
            <a:ext cx="8839200" cy="4105655"/>
          </a:xfrm>
          <a:custGeom>
            <a:avLst/>
            <a:gdLst/>
            <a:ahLst/>
            <a:cxnLst/>
            <a:rect l="l" t="t" r="r" b="b"/>
            <a:pathLst>
              <a:path w="8839200" h="4105655">
                <a:moveTo>
                  <a:pt x="0" y="4105655"/>
                </a:moveTo>
                <a:lnTo>
                  <a:pt x="8839200" y="4105655"/>
                </a:lnTo>
                <a:lnTo>
                  <a:pt x="8839200" y="0"/>
                </a:lnTo>
                <a:lnTo>
                  <a:pt x="0" y="0"/>
                </a:lnTo>
                <a:lnTo>
                  <a:pt x="0" y="41056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2552"/>
            <a:ext cx="8839200" cy="3047"/>
          </a:xfrm>
          <a:custGeom>
            <a:avLst/>
            <a:gdLst/>
            <a:ahLst/>
            <a:cxnLst/>
            <a:rect l="l" t="t" r="r" b="b"/>
            <a:pathLst>
              <a:path w="8839200" h="3047">
                <a:moveTo>
                  <a:pt x="0" y="3047"/>
                </a:moveTo>
                <a:lnTo>
                  <a:pt x="8839200" y="3047"/>
                </a:lnTo>
                <a:lnTo>
                  <a:pt x="88392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398"/>
          </a:xfrm>
          <a:custGeom>
            <a:avLst/>
            <a:gdLst/>
            <a:ahLst/>
            <a:cxnLst/>
            <a:rect l="l" t="t" r="r" b="b"/>
            <a:pathLst>
              <a:path w="8839200" h="152398">
                <a:moveTo>
                  <a:pt x="0" y="152398"/>
                </a:moveTo>
                <a:lnTo>
                  <a:pt x="8839200" y="152398"/>
                </a:lnTo>
                <a:lnTo>
                  <a:pt x="8839200" y="0"/>
                </a:lnTo>
                <a:lnTo>
                  <a:pt x="0" y="0"/>
                </a:lnTo>
                <a:lnTo>
                  <a:pt x="0" y="152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71600"/>
          </a:xfrm>
          <a:custGeom>
            <a:avLst/>
            <a:gdLst/>
            <a:ahLst/>
            <a:cxnLst/>
            <a:rect l="l" t="t" r="r" b="b"/>
            <a:pathLst>
              <a:path w="8839200" h="1371600">
                <a:moveTo>
                  <a:pt x="0" y="1371600"/>
                </a:moveTo>
                <a:lnTo>
                  <a:pt x="8839200" y="1371600"/>
                </a:lnTo>
                <a:lnTo>
                  <a:pt x="883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7998"/>
          </a:xfrm>
          <a:custGeom>
            <a:avLst/>
            <a:gdLst/>
            <a:ahLst/>
            <a:cxnLst/>
            <a:rect l="l" t="t" r="r" b="b"/>
            <a:pathLst>
              <a:path w="152400" h="6857998">
                <a:moveTo>
                  <a:pt x="0" y="6857998"/>
                </a:moveTo>
                <a:lnTo>
                  <a:pt x="152400" y="6857998"/>
                </a:lnTo>
                <a:lnTo>
                  <a:pt x="1524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399" cy="6857998"/>
          </a:xfrm>
          <a:custGeom>
            <a:avLst/>
            <a:gdLst/>
            <a:ahLst/>
            <a:cxnLst/>
            <a:rect l="l" t="t" r="r" b="b"/>
            <a:pathLst>
              <a:path w="152399" h="6857998">
                <a:moveTo>
                  <a:pt x="152399" y="0"/>
                </a:moveTo>
                <a:lnTo>
                  <a:pt x="0" y="0"/>
                </a:lnTo>
                <a:lnTo>
                  <a:pt x="0" y="6857998"/>
                </a:lnTo>
                <a:lnTo>
                  <a:pt x="152399" y="6857998"/>
                </a:lnTo>
                <a:lnTo>
                  <a:pt x="152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286000"/>
            <a:ext cx="0" cy="4102608"/>
          </a:xfrm>
          <a:custGeom>
            <a:avLst/>
            <a:gdLst/>
            <a:ahLst/>
            <a:cxnLst/>
            <a:rect l="l" t="t" r="r" b="b"/>
            <a:pathLst>
              <a:path h="4102608">
                <a:moveTo>
                  <a:pt x="0" y="0"/>
                </a:moveTo>
                <a:lnTo>
                  <a:pt x="0" y="4102608"/>
                </a:lnTo>
              </a:path>
            </a:pathLst>
          </a:custGeom>
          <a:ln w="9144">
            <a:solidFill>
              <a:srgbClr val="636B8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371600"/>
            <a:ext cx="8833104" cy="914400"/>
          </a:xfrm>
          <a:custGeom>
            <a:avLst/>
            <a:gdLst/>
            <a:ahLst/>
            <a:cxnLst/>
            <a:rect l="l" t="t" r="r" b="b"/>
            <a:pathLst>
              <a:path w="8833104" h="914400">
                <a:moveTo>
                  <a:pt x="0" y="914400"/>
                </a:moveTo>
                <a:lnTo>
                  <a:pt x="8833104" y="914400"/>
                </a:lnTo>
                <a:lnTo>
                  <a:pt x="8833104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304" y="6391655"/>
            <a:ext cx="8833104" cy="310895"/>
          </a:xfrm>
          <a:custGeom>
            <a:avLst/>
            <a:gdLst/>
            <a:ahLst/>
            <a:cxnLst/>
            <a:rect l="l" t="t" r="r" b="b"/>
            <a:pathLst>
              <a:path w="8833104" h="310896">
                <a:moveTo>
                  <a:pt x="0" y="310896"/>
                </a:moveTo>
                <a:lnTo>
                  <a:pt x="8833104" y="310896"/>
                </a:lnTo>
                <a:lnTo>
                  <a:pt x="883310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1280160"/>
            <a:ext cx="8833104" cy="0"/>
          </a:xfrm>
          <a:custGeom>
            <a:avLst/>
            <a:gdLst/>
            <a:ahLst/>
            <a:cxnLst/>
            <a:rect l="l" t="t" r="r" b="b"/>
            <a:pathLst>
              <a:path w="8833104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55447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3973" y="1052322"/>
            <a:ext cx="419100" cy="420624"/>
          </a:xfrm>
          <a:custGeom>
            <a:avLst/>
            <a:gdLst/>
            <a:ahLst/>
            <a:cxnLst/>
            <a:rect l="l" t="t" r="r" b="b"/>
            <a:pathLst>
              <a:path w="419100" h="420624">
                <a:moveTo>
                  <a:pt x="209550" y="0"/>
                </a:moveTo>
                <a:lnTo>
                  <a:pt x="159203" y="6109"/>
                </a:lnTo>
                <a:lnTo>
                  <a:pt x="113264" y="23464"/>
                </a:lnTo>
                <a:lnTo>
                  <a:pt x="73191" y="50608"/>
                </a:lnTo>
                <a:lnTo>
                  <a:pt x="40440" y="86081"/>
                </a:lnTo>
                <a:lnTo>
                  <a:pt x="16472" y="128426"/>
                </a:lnTo>
                <a:lnTo>
                  <a:pt x="2743" y="176185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07"/>
                </a:lnTo>
                <a:lnTo>
                  <a:pt x="31403" y="321118"/>
                </a:lnTo>
                <a:lnTo>
                  <a:pt x="61388" y="359044"/>
                </a:lnTo>
                <a:lnTo>
                  <a:pt x="99183" y="389127"/>
                </a:lnTo>
                <a:lnTo>
                  <a:pt x="143329" y="409907"/>
                </a:lnTo>
                <a:lnTo>
                  <a:pt x="192368" y="419927"/>
                </a:lnTo>
                <a:lnTo>
                  <a:pt x="209550" y="420624"/>
                </a:lnTo>
                <a:lnTo>
                  <a:pt x="226731" y="419927"/>
                </a:lnTo>
                <a:lnTo>
                  <a:pt x="275770" y="409907"/>
                </a:lnTo>
                <a:lnTo>
                  <a:pt x="319916" y="389127"/>
                </a:lnTo>
                <a:lnTo>
                  <a:pt x="357711" y="359044"/>
                </a:lnTo>
                <a:lnTo>
                  <a:pt x="387696" y="321118"/>
                </a:lnTo>
                <a:lnTo>
                  <a:pt x="408413" y="276807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55"/>
                </a:lnTo>
                <a:lnTo>
                  <a:pt x="408413" y="143816"/>
                </a:lnTo>
                <a:lnTo>
                  <a:pt x="387696" y="99505"/>
                </a:lnTo>
                <a:lnTo>
                  <a:pt x="357711" y="61579"/>
                </a:lnTo>
                <a:lnTo>
                  <a:pt x="319916" y="31496"/>
                </a:lnTo>
                <a:lnTo>
                  <a:pt x="275770" y="10716"/>
                </a:lnTo>
                <a:lnTo>
                  <a:pt x="226731" y="696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8828" y="1028191"/>
            <a:ext cx="469392" cy="469900"/>
          </a:xfrm>
          <a:custGeom>
            <a:avLst/>
            <a:gdLst/>
            <a:ahLst/>
            <a:cxnLst/>
            <a:rect l="l" t="t" r="r" b="b"/>
            <a:pathLst>
              <a:path w="469392" h="469900">
                <a:moveTo>
                  <a:pt x="257301" y="0"/>
                </a:moveTo>
                <a:lnTo>
                  <a:pt x="233425" y="0"/>
                </a:lnTo>
                <a:lnTo>
                  <a:pt x="209423" y="1270"/>
                </a:lnTo>
                <a:lnTo>
                  <a:pt x="163702" y="10160"/>
                </a:lnTo>
                <a:lnTo>
                  <a:pt x="121666" y="29210"/>
                </a:lnTo>
                <a:lnTo>
                  <a:pt x="84455" y="54610"/>
                </a:lnTo>
                <a:lnTo>
                  <a:pt x="52705" y="86360"/>
                </a:lnTo>
                <a:lnTo>
                  <a:pt x="27812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0922" y="306070"/>
                </a:lnTo>
                <a:lnTo>
                  <a:pt x="28956" y="347979"/>
                </a:lnTo>
                <a:lnTo>
                  <a:pt x="54356" y="386079"/>
                </a:lnTo>
                <a:lnTo>
                  <a:pt x="86360" y="417829"/>
                </a:lnTo>
                <a:lnTo>
                  <a:pt x="123825" y="443229"/>
                </a:lnTo>
                <a:lnTo>
                  <a:pt x="166116" y="461010"/>
                </a:lnTo>
                <a:lnTo>
                  <a:pt x="212089" y="469900"/>
                </a:lnTo>
                <a:lnTo>
                  <a:pt x="235966" y="469900"/>
                </a:lnTo>
                <a:lnTo>
                  <a:pt x="259969" y="468629"/>
                </a:lnTo>
                <a:lnTo>
                  <a:pt x="283083" y="466089"/>
                </a:lnTo>
                <a:lnTo>
                  <a:pt x="305688" y="459739"/>
                </a:lnTo>
                <a:lnTo>
                  <a:pt x="323574" y="453389"/>
                </a:lnTo>
                <a:lnTo>
                  <a:pt x="212851" y="453389"/>
                </a:lnTo>
                <a:lnTo>
                  <a:pt x="191262" y="449579"/>
                </a:lnTo>
                <a:lnTo>
                  <a:pt x="150241" y="436879"/>
                </a:lnTo>
                <a:lnTo>
                  <a:pt x="113157" y="416560"/>
                </a:lnTo>
                <a:lnTo>
                  <a:pt x="80899" y="389889"/>
                </a:lnTo>
                <a:lnTo>
                  <a:pt x="54229" y="358139"/>
                </a:lnTo>
                <a:lnTo>
                  <a:pt x="34036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2925" y="130810"/>
                </a:lnTo>
                <a:lnTo>
                  <a:pt x="66167" y="96520"/>
                </a:lnTo>
                <a:lnTo>
                  <a:pt x="95758" y="66039"/>
                </a:lnTo>
                <a:lnTo>
                  <a:pt x="130429" y="43179"/>
                </a:lnTo>
                <a:lnTo>
                  <a:pt x="169545" y="26670"/>
                </a:lnTo>
                <a:lnTo>
                  <a:pt x="211962" y="17779"/>
                </a:lnTo>
                <a:lnTo>
                  <a:pt x="234314" y="16510"/>
                </a:lnTo>
                <a:lnTo>
                  <a:pt x="321373" y="16510"/>
                </a:lnTo>
                <a:lnTo>
                  <a:pt x="303275" y="10160"/>
                </a:lnTo>
                <a:lnTo>
                  <a:pt x="280797" y="3810"/>
                </a:lnTo>
                <a:lnTo>
                  <a:pt x="257301" y="0"/>
                </a:lnTo>
                <a:close/>
              </a:path>
              <a:path w="469392" h="469900">
                <a:moveTo>
                  <a:pt x="321373" y="16510"/>
                </a:moveTo>
                <a:lnTo>
                  <a:pt x="234314" y="16510"/>
                </a:lnTo>
                <a:lnTo>
                  <a:pt x="256539" y="17779"/>
                </a:lnTo>
                <a:lnTo>
                  <a:pt x="278130" y="20320"/>
                </a:lnTo>
                <a:lnTo>
                  <a:pt x="319150" y="33020"/>
                </a:lnTo>
                <a:lnTo>
                  <a:pt x="356235" y="53339"/>
                </a:lnTo>
                <a:lnTo>
                  <a:pt x="388493" y="80010"/>
                </a:lnTo>
                <a:lnTo>
                  <a:pt x="415163" y="113029"/>
                </a:lnTo>
                <a:lnTo>
                  <a:pt x="435356" y="149860"/>
                </a:lnTo>
                <a:lnTo>
                  <a:pt x="448056" y="190500"/>
                </a:lnTo>
                <a:lnTo>
                  <a:pt x="452564" y="233679"/>
                </a:lnTo>
                <a:lnTo>
                  <a:pt x="452568" y="236220"/>
                </a:lnTo>
                <a:lnTo>
                  <a:pt x="451612" y="256539"/>
                </a:lnTo>
                <a:lnTo>
                  <a:pt x="442975" y="299720"/>
                </a:lnTo>
                <a:lnTo>
                  <a:pt x="426466" y="339089"/>
                </a:lnTo>
                <a:lnTo>
                  <a:pt x="403225" y="373379"/>
                </a:lnTo>
                <a:lnTo>
                  <a:pt x="373634" y="403860"/>
                </a:lnTo>
                <a:lnTo>
                  <a:pt x="338963" y="426720"/>
                </a:lnTo>
                <a:lnTo>
                  <a:pt x="299847" y="444500"/>
                </a:lnTo>
                <a:lnTo>
                  <a:pt x="257429" y="452120"/>
                </a:lnTo>
                <a:lnTo>
                  <a:pt x="235076" y="453389"/>
                </a:lnTo>
                <a:lnTo>
                  <a:pt x="323574" y="453389"/>
                </a:lnTo>
                <a:lnTo>
                  <a:pt x="366902" y="429260"/>
                </a:lnTo>
                <a:lnTo>
                  <a:pt x="401574" y="400050"/>
                </a:lnTo>
                <a:lnTo>
                  <a:pt x="429895" y="365760"/>
                </a:lnTo>
                <a:lnTo>
                  <a:pt x="451358" y="325120"/>
                </a:lnTo>
                <a:lnTo>
                  <a:pt x="464820" y="281939"/>
                </a:lnTo>
                <a:lnTo>
                  <a:pt x="469392" y="233679"/>
                </a:lnTo>
                <a:lnTo>
                  <a:pt x="467995" y="209550"/>
                </a:lnTo>
                <a:lnTo>
                  <a:pt x="458470" y="163829"/>
                </a:lnTo>
                <a:lnTo>
                  <a:pt x="440436" y="121920"/>
                </a:lnTo>
                <a:lnTo>
                  <a:pt x="415036" y="85089"/>
                </a:lnTo>
                <a:lnTo>
                  <a:pt x="383032" y="53339"/>
                </a:lnTo>
                <a:lnTo>
                  <a:pt x="345567" y="27939"/>
                </a:lnTo>
                <a:lnTo>
                  <a:pt x="324993" y="17779"/>
                </a:lnTo>
                <a:lnTo>
                  <a:pt x="321373" y="16510"/>
                </a:lnTo>
                <a:close/>
              </a:path>
              <a:path w="469392" h="469900">
                <a:moveTo>
                  <a:pt x="235076" y="33020"/>
                </a:moveTo>
                <a:lnTo>
                  <a:pt x="194563" y="36829"/>
                </a:lnTo>
                <a:lnTo>
                  <a:pt x="156845" y="49529"/>
                </a:lnTo>
                <a:lnTo>
                  <a:pt x="122555" y="67310"/>
                </a:lnTo>
                <a:lnTo>
                  <a:pt x="92710" y="92710"/>
                </a:lnTo>
                <a:lnTo>
                  <a:pt x="68072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658" y="331470"/>
                </a:lnTo>
                <a:lnTo>
                  <a:pt x="79121" y="363220"/>
                </a:lnTo>
                <a:lnTo>
                  <a:pt x="106425" y="391160"/>
                </a:lnTo>
                <a:lnTo>
                  <a:pt x="138430" y="412750"/>
                </a:lnTo>
                <a:lnTo>
                  <a:pt x="174498" y="427989"/>
                </a:lnTo>
                <a:lnTo>
                  <a:pt x="213613" y="435610"/>
                </a:lnTo>
                <a:lnTo>
                  <a:pt x="234314" y="436879"/>
                </a:lnTo>
                <a:lnTo>
                  <a:pt x="254888" y="435610"/>
                </a:lnTo>
                <a:lnTo>
                  <a:pt x="274827" y="433070"/>
                </a:lnTo>
                <a:lnTo>
                  <a:pt x="294132" y="427989"/>
                </a:lnTo>
                <a:lnTo>
                  <a:pt x="312547" y="421639"/>
                </a:lnTo>
                <a:lnTo>
                  <a:pt x="315068" y="420370"/>
                </a:lnTo>
                <a:lnTo>
                  <a:pt x="233425" y="420370"/>
                </a:lnTo>
                <a:lnTo>
                  <a:pt x="214502" y="419100"/>
                </a:lnTo>
                <a:lnTo>
                  <a:pt x="161798" y="405129"/>
                </a:lnTo>
                <a:lnTo>
                  <a:pt x="116586" y="377189"/>
                </a:lnTo>
                <a:lnTo>
                  <a:pt x="81152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7" y="162560"/>
                </a:lnTo>
                <a:lnTo>
                  <a:pt x="93218" y="116839"/>
                </a:lnTo>
                <a:lnTo>
                  <a:pt x="132587" y="81279"/>
                </a:lnTo>
                <a:lnTo>
                  <a:pt x="181101" y="57150"/>
                </a:lnTo>
                <a:lnTo>
                  <a:pt x="235966" y="49529"/>
                </a:lnTo>
                <a:lnTo>
                  <a:pt x="313309" y="49529"/>
                </a:lnTo>
                <a:lnTo>
                  <a:pt x="294894" y="41910"/>
                </a:lnTo>
                <a:lnTo>
                  <a:pt x="275589" y="36829"/>
                </a:lnTo>
                <a:lnTo>
                  <a:pt x="255777" y="34289"/>
                </a:lnTo>
                <a:lnTo>
                  <a:pt x="235076" y="33020"/>
                </a:lnTo>
                <a:close/>
              </a:path>
              <a:path w="469392" h="469900">
                <a:moveTo>
                  <a:pt x="313309" y="49529"/>
                </a:moveTo>
                <a:lnTo>
                  <a:pt x="235966" y="49529"/>
                </a:lnTo>
                <a:lnTo>
                  <a:pt x="254888" y="50800"/>
                </a:lnTo>
                <a:lnTo>
                  <a:pt x="273050" y="53339"/>
                </a:lnTo>
                <a:lnTo>
                  <a:pt x="323723" y="72389"/>
                </a:lnTo>
                <a:lnTo>
                  <a:pt x="366013" y="105410"/>
                </a:lnTo>
                <a:lnTo>
                  <a:pt x="397383" y="147320"/>
                </a:lnTo>
                <a:lnTo>
                  <a:pt x="415544" y="199389"/>
                </a:lnTo>
                <a:lnTo>
                  <a:pt x="419100" y="236220"/>
                </a:lnTo>
                <a:lnTo>
                  <a:pt x="418084" y="255270"/>
                </a:lnTo>
                <a:lnTo>
                  <a:pt x="404113" y="308610"/>
                </a:lnTo>
                <a:lnTo>
                  <a:pt x="376174" y="354329"/>
                </a:lnTo>
                <a:lnTo>
                  <a:pt x="336804" y="389889"/>
                </a:lnTo>
                <a:lnTo>
                  <a:pt x="288289" y="412750"/>
                </a:lnTo>
                <a:lnTo>
                  <a:pt x="233425" y="420370"/>
                </a:lnTo>
                <a:lnTo>
                  <a:pt x="315068" y="420370"/>
                </a:lnTo>
                <a:lnTo>
                  <a:pt x="362331" y="391160"/>
                </a:lnTo>
                <a:lnTo>
                  <a:pt x="389636" y="364489"/>
                </a:lnTo>
                <a:lnTo>
                  <a:pt x="411352" y="331470"/>
                </a:lnTo>
                <a:lnTo>
                  <a:pt x="426720" y="295910"/>
                </a:lnTo>
                <a:lnTo>
                  <a:pt x="434848" y="256539"/>
                </a:lnTo>
                <a:lnTo>
                  <a:pt x="435808" y="233679"/>
                </a:lnTo>
                <a:lnTo>
                  <a:pt x="434975" y="214629"/>
                </a:lnTo>
                <a:lnTo>
                  <a:pt x="426974" y="175260"/>
                </a:lnTo>
                <a:lnTo>
                  <a:pt x="411734" y="139700"/>
                </a:lnTo>
                <a:lnTo>
                  <a:pt x="390271" y="106679"/>
                </a:lnTo>
                <a:lnTo>
                  <a:pt x="362966" y="80010"/>
                </a:lnTo>
                <a:lnTo>
                  <a:pt x="330962" y="57150"/>
                </a:lnTo>
                <a:lnTo>
                  <a:pt x="313309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85613" y="3387804"/>
            <a:ext cx="2367289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5"/>
              </a:lnSpc>
              <a:spcBef>
                <a:spcPts val="219"/>
              </a:spcBef>
            </a:pPr>
            <a:r>
              <a:rPr sz="6300" spc="0" baseline="4706" dirty="0" smtClean="0">
                <a:latin typeface="Palatino Linotype"/>
                <a:cs typeface="Palatino Linotype"/>
              </a:rPr>
              <a:t>Exte</a:t>
            </a:r>
            <a:r>
              <a:rPr sz="6300" spc="9" baseline="4706" dirty="0" smtClean="0">
                <a:latin typeface="Palatino Linotype"/>
                <a:cs typeface="Palatino Linotype"/>
              </a:rPr>
              <a:t>n</a:t>
            </a:r>
            <a:r>
              <a:rPr sz="6300" spc="0" baseline="4706" dirty="0" smtClean="0">
                <a:latin typeface="Palatino Linotype"/>
                <a:cs typeface="Palatino Linotype"/>
              </a:rPr>
              <a:t>ded</a:t>
            </a:r>
            <a:endParaRPr sz="42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9975" y="3408747"/>
            <a:ext cx="357823" cy="479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10"/>
              </a:lnSpc>
              <a:spcBef>
                <a:spcPts val="185"/>
              </a:spcBef>
            </a:pPr>
            <a:r>
              <a:rPr sz="3550" spc="0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endParaRPr sz="3550">
              <a:latin typeface="Wingdings 2"/>
              <a:cs typeface="Wingdings 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3025" y="4668218"/>
            <a:ext cx="235979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85"/>
              </a:lnSpc>
              <a:spcBef>
                <a:spcPts val="219"/>
              </a:spcBef>
            </a:pPr>
            <a:r>
              <a:rPr sz="6300" spc="0" baseline="4706" dirty="0" smtClean="0">
                <a:latin typeface="Palatino Linotype"/>
                <a:cs typeface="Palatino Linotype"/>
              </a:rPr>
              <a:t>Response</a:t>
            </a:r>
            <a:endParaRPr sz="42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400" y="155447"/>
            <a:ext cx="8833866" cy="1124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01009" marR="3487306" algn="ctr">
              <a:lnSpc>
                <a:spcPts val="8855"/>
              </a:lnSpc>
              <a:spcBef>
                <a:spcPts val="442"/>
              </a:spcBef>
            </a:pPr>
            <a:r>
              <a:rPr sz="9900" spc="-26" baseline="6310" dirty="0" smtClean="0">
                <a:solidFill>
                  <a:srgbClr val="665A00"/>
                </a:solidFill>
                <a:latin typeface="Gabriola"/>
                <a:cs typeface="Gabriola"/>
              </a:rPr>
              <a:t>TYPES</a:t>
            </a:r>
            <a:endParaRPr sz="6600">
              <a:latin typeface="Gabriola"/>
              <a:cs typeface="Gabriol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400" y="1280160"/>
            <a:ext cx="8833866" cy="91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9"/>
              </a:spcBef>
            </a:pPr>
            <a:endParaRPr sz="700"/>
          </a:p>
        </p:txBody>
      </p:sp>
      <p:sp>
        <p:nvSpPr>
          <p:cNvPr id="21" name="object 21"/>
          <p:cNvSpPr txBox="1"/>
          <p:nvPr/>
        </p:nvSpPr>
        <p:spPr>
          <a:xfrm>
            <a:off x="152400" y="1371600"/>
            <a:ext cx="8846566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5658">
              <a:lnSpc>
                <a:spcPts val="7195"/>
              </a:lnSpc>
              <a:spcBef>
                <a:spcPts val="359"/>
              </a:spcBef>
            </a:pPr>
            <a:r>
              <a:rPr sz="6600" spc="0" baseline="4115" dirty="0" smtClean="0">
                <a:solidFill>
                  <a:srgbClr val="E9EEE8"/>
                </a:solidFill>
                <a:latin typeface="Gabriola"/>
                <a:cs typeface="Gabriola"/>
              </a:rPr>
              <a:t>perform</a:t>
            </a:r>
            <a:r>
              <a:rPr sz="6600" spc="-19" baseline="4115" dirty="0" smtClean="0">
                <a:solidFill>
                  <a:srgbClr val="E9EEE8"/>
                </a:solidFill>
                <a:latin typeface="Gabriola"/>
                <a:cs typeface="Gabriola"/>
              </a:rPr>
              <a:t>a</a:t>
            </a:r>
            <a:r>
              <a:rPr sz="6600" spc="0" baseline="4115" dirty="0" smtClean="0">
                <a:solidFill>
                  <a:srgbClr val="E9EEE8"/>
                </a:solidFill>
                <a:latin typeface="Gabriola"/>
                <a:cs typeface="Gabriola"/>
              </a:rPr>
              <a:t>nce</a:t>
            </a:r>
            <a:r>
              <a:rPr sz="6600" spc="-25" baseline="4115" dirty="0" smtClean="0">
                <a:solidFill>
                  <a:srgbClr val="E9EEE8"/>
                </a:solidFill>
                <a:latin typeface="Gabriola"/>
                <a:cs typeface="Gabriola"/>
              </a:rPr>
              <a:t> </a:t>
            </a:r>
            <a:r>
              <a:rPr sz="6600" spc="0" baseline="4115" dirty="0" smtClean="0">
                <a:solidFill>
                  <a:srgbClr val="E9EEE8"/>
                </a:solidFill>
                <a:latin typeface="Gabriola"/>
                <a:cs typeface="Gabriola"/>
              </a:rPr>
              <a:t>tasks</a:t>
            </a:r>
            <a:endParaRPr sz="4400">
              <a:latin typeface="Gabriola"/>
              <a:cs typeface="Gabriol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400" y="2286000"/>
            <a:ext cx="4419600" cy="4105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3588" marR="615774" indent="-272795">
              <a:lnSpc>
                <a:spcPts val="3742"/>
              </a:lnSpc>
              <a:spcBef>
                <a:spcPts val="365"/>
              </a:spcBef>
            </a:pPr>
            <a:r>
              <a:rPr sz="3550" spc="164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4200" spc="0" dirty="0" smtClean="0">
                <a:latin typeface="Palatino Linotype"/>
                <a:cs typeface="Palatino Linotype"/>
              </a:rPr>
              <a:t>Restricted </a:t>
            </a:r>
            <a:endParaRPr sz="4200">
              <a:latin typeface="Palatino Linotype"/>
              <a:cs typeface="Palatino Linotype"/>
            </a:endParaRPr>
          </a:p>
          <a:p>
            <a:pPr marL="513588" marR="615774">
              <a:lnSpc>
                <a:spcPts val="5254"/>
              </a:lnSpc>
            </a:pPr>
            <a:r>
              <a:rPr sz="4200" spc="-139" dirty="0" smtClean="0">
                <a:latin typeface="Palatino Linotype"/>
                <a:cs typeface="Palatino Linotype"/>
              </a:rPr>
              <a:t>P</a:t>
            </a:r>
            <a:r>
              <a:rPr sz="4200" spc="0" dirty="0" smtClean="0">
                <a:latin typeface="Palatino Linotype"/>
                <a:cs typeface="Palatino Linotype"/>
              </a:rPr>
              <a:t>erformanc</a:t>
            </a:r>
            <a:r>
              <a:rPr sz="4200" spc="-4" dirty="0" smtClean="0">
                <a:latin typeface="Palatino Linotype"/>
                <a:cs typeface="Palatino Linotype"/>
              </a:rPr>
              <a:t>e</a:t>
            </a:r>
            <a:r>
              <a:rPr sz="4200" spc="0" dirty="0" smtClean="0">
                <a:latin typeface="Palatino Linotype"/>
                <a:cs typeface="Palatino Linotype"/>
              </a:rPr>
              <a:t>- </a:t>
            </a:r>
            <a:endParaRPr sz="4200">
              <a:latin typeface="Palatino Linotype"/>
              <a:cs typeface="Palatino Linotype"/>
            </a:endParaRPr>
          </a:p>
          <a:p>
            <a:pPr marL="513588" marR="615774">
              <a:lnSpc>
                <a:spcPts val="5043"/>
              </a:lnSpc>
            </a:pPr>
            <a:r>
              <a:rPr sz="4200" spc="0" dirty="0" smtClean="0">
                <a:latin typeface="Palatino Linotype"/>
                <a:cs typeface="Palatino Linotype"/>
              </a:rPr>
              <a:t>Based</a:t>
            </a:r>
            <a:r>
              <a:rPr sz="4200" spc="-125" dirty="0" smtClean="0">
                <a:latin typeface="Palatino Linotype"/>
                <a:cs typeface="Palatino Linotype"/>
              </a:rPr>
              <a:t> </a:t>
            </a:r>
            <a:r>
              <a:rPr sz="4200" spc="-344" dirty="0" smtClean="0">
                <a:latin typeface="Palatino Linotype"/>
                <a:cs typeface="Palatino Linotype"/>
              </a:rPr>
              <a:t>T</a:t>
            </a:r>
            <a:r>
              <a:rPr sz="4200" spc="0" dirty="0" smtClean="0">
                <a:latin typeface="Palatino Linotype"/>
                <a:cs typeface="Palatino Linotype"/>
              </a:rPr>
              <a:t>asks</a:t>
            </a:r>
            <a:endParaRPr sz="4200">
              <a:latin typeface="Palatino Linotype"/>
              <a:cs typeface="Palatino Linotype"/>
            </a:endParaRPr>
          </a:p>
          <a:p>
            <a:pPr marL="513588" marR="615876" indent="-272795">
              <a:lnSpc>
                <a:spcPts val="5666"/>
              </a:lnSpc>
              <a:spcBef>
                <a:spcPts val="381"/>
              </a:spcBef>
            </a:pPr>
            <a:r>
              <a:rPr sz="3550" spc="0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3550" spc="325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4200" spc="0" dirty="0" smtClean="0">
                <a:latin typeface="Palatino Linotype"/>
                <a:cs typeface="Palatino Linotype"/>
              </a:rPr>
              <a:t>Exte</a:t>
            </a:r>
            <a:r>
              <a:rPr sz="4200" spc="9" dirty="0" smtClean="0">
                <a:latin typeface="Palatino Linotype"/>
                <a:cs typeface="Palatino Linotype"/>
              </a:rPr>
              <a:t>n</a:t>
            </a:r>
            <a:r>
              <a:rPr sz="4200" spc="0" dirty="0" smtClean="0">
                <a:latin typeface="Palatino Linotype"/>
                <a:cs typeface="Palatino Linotype"/>
              </a:rPr>
              <a:t>ded </a:t>
            </a:r>
            <a:endParaRPr sz="4200">
              <a:latin typeface="Palatino Linotype"/>
              <a:cs typeface="Palatino Linotype"/>
            </a:endParaRPr>
          </a:p>
          <a:p>
            <a:pPr marL="513588" marR="615876">
              <a:lnSpc>
                <a:spcPts val="5043"/>
              </a:lnSpc>
            </a:pPr>
            <a:r>
              <a:rPr sz="4200" spc="-139" dirty="0" smtClean="0">
                <a:latin typeface="Palatino Linotype"/>
                <a:cs typeface="Palatino Linotype"/>
              </a:rPr>
              <a:t>P</a:t>
            </a:r>
            <a:r>
              <a:rPr sz="4200" spc="0" dirty="0" smtClean="0">
                <a:latin typeface="Palatino Linotype"/>
                <a:cs typeface="Palatino Linotype"/>
              </a:rPr>
              <a:t>erformanc</a:t>
            </a:r>
            <a:r>
              <a:rPr sz="4200" spc="9" dirty="0" smtClean="0">
                <a:latin typeface="Palatino Linotype"/>
                <a:cs typeface="Palatino Linotype"/>
              </a:rPr>
              <a:t>e</a:t>
            </a:r>
            <a:r>
              <a:rPr sz="4200" spc="0" dirty="0" smtClean="0">
                <a:latin typeface="Palatino Linotype"/>
                <a:cs typeface="Palatino Linotype"/>
              </a:rPr>
              <a:t>- </a:t>
            </a:r>
            <a:endParaRPr sz="4200">
              <a:latin typeface="Palatino Linotype"/>
              <a:cs typeface="Palatino Linotype"/>
            </a:endParaRPr>
          </a:p>
          <a:p>
            <a:pPr marL="513588" marR="615876">
              <a:lnSpc>
                <a:spcPts val="5043"/>
              </a:lnSpc>
            </a:pPr>
            <a:r>
              <a:rPr sz="4200" spc="0" dirty="0" smtClean="0">
                <a:latin typeface="Palatino Linotype"/>
                <a:cs typeface="Palatino Linotype"/>
              </a:rPr>
              <a:t>Based</a:t>
            </a:r>
            <a:r>
              <a:rPr sz="4200" spc="-125" dirty="0" smtClean="0">
                <a:latin typeface="Palatino Linotype"/>
                <a:cs typeface="Palatino Linotype"/>
              </a:rPr>
              <a:t> </a:t>
            </a:r>
            <a:r>
              <a:rPr sz="4200" spc="-344" dirty="0" smtClean="0">
                <a:latin typeface="Palatino Linotype"/>
                <a:cs typeface="Palatino Linotype"/>
              </a:rPr>
              <a:t>T</a:t>
            </a:r>
            <a:r>
              <a:rPr sz="4200" spc="0" dirty="0" smtClean="0">
                <a:latin typeface="Palatino Linotype"/>
                <a:cs typeface="Palatino Linotype"/>
              </a:rPr>
              <a:t>asks</a:t>
            </a:r>
            <a:endParaRPr sz="420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2000" y="2286000"/>
            <a:ext cx="4426965" cy="4105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300"/>
              </a:lnSpc>
              <a:spcBef>
                <a:spcPts val="64"/>
              </a:spcBef>
            </a:pPr>
            <a:endParaRPr sz="1300"/>
          </a:p>
          <a:p>
            <a:pPr marL="320675">
              <a:lnSpc>
                <a:spcPct val="112426"/>
              </a:lnSpc>
            </a:pPr>
            <a:r>
              <a:rPr sz="3550" spc="0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3550" spc="289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4200" spc="0" dirty="0" smtClean="0">
                <a:latin typeface="Palatino Linotype"/>
                <a:cs typeface="Palatino Linotype"/>
              </a:rPr>
              <a:t>Pr</a:t>
            </a:r>
            <a:r>
              <a:rPr sz="4200" spc="-9" dirty="0" smtClean="0">
                <a:latin typeface="Palatino Linotype"/>
                <a:cs typeface="Palatino Linotype"/>
              </a:rPr>
              <a:t>o</a:t>
            </a:r>
            <a:r>
              <a:rPr sz="4200" spc="0" dirty="0" smtClean="0">
                <a:latin typeface="Palatino Linotype"/>
                <a:cs typeface="Palatino Linotype"/>
              </a:rPr>
              <a:t>duct</a:t>
            </a:r>
            <a:endParaRPr sz="4200">
              <a:latin typeface="Palatino Linotype"/>
              <a:cs typeface="Palatino Linotype"/>
            </a:endParaRPr>
          </a:p>
          <a:p>
            <a:pPr marL="517486" marR="840473" algn="ctr">
              <a:lnSpc>
                <a:spcPct val="112426"/>
              </a:lnSpc>
              <a:spcBef>
                <a:spcPts val="5400"/>
              </a:spcBef>
            </a:pPr>
            <a:r>
              <a:rPr sz="4200" spc="0" dirty="0" smtClean="0">
                <a:latin typeface="Palatino Linotype"/>
                <a:cs typeface="Palatino Linotype"/>
              </a:rPr>
              <a:t>Const</a:t>
            </a:r>
            <a:r>
              <a:rPr sz="4200" spc="-14" dirty="0" smtClean="0">
                <a:latin typeface="Palatino Linotype"/>
                <a:cs typeface="Palatino Linotype"/>
              </a:rPr>
              <a:t>r</a:t>
            </a:r>
            <a:r>
              <a:rPr sz="4200" spc="0" dirty="0" smtClean="0">
                <a:latin typeface="Palatino Linotype"/>
                <a:cs typeface="Palatino Linotype"/>
              </a:rPr>
              <a:t>ucted</a:t>
            </a:r>
            <a:endParaRPr sz="4200">
              <a:latin typeface="Palatino Linotype"/>
              <a:cs typeface="Palatino Linotype"/>
            </a:endParaRPr>
          </a:p>
          <a:p>
            <a:pPr marL="320675">
              <a:lnSpc>
                <a:spcPct val="112426"/>
              </a:lnSpc>
              <a:spcBef>
                <a:spcPts val="5423"/>
              </a:spcBef>
            </a:pPr>
            <a:r>
              <a:rPr sz="3550" spc="0" dirty="0" smtClean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3550" spc="325" dirty="0" smtClean="0">
                <a:solidFill>
                  <a:srgbClr val="D16248"/>
                </a:solidFill>
                <a:latin typeface="Times New Roman"/>
                <a:cs typeface="Times New Roman"/>
              </a:rPr>
              <a:t> </a:t>
            </a:r>
            <a:r>
              <a:rPr sz="4200" spc="-139" dirty="0" smtClean="0">
                <a:latin typeface="Palatino Linotype"/>
                <a:cs typeface="Palatino Linotype"/>
              </a:rPr>
              <a:t>P</a:t>
            </a:r>
            <a:r>
              <a:rPr sz="4200" spc="0" dirty="0" smtClean="0">
                <a:latin typeface="Palatino Linotype"/>
                <a:cs typeface="Palatino Linotype"/>
              </a:rPr>
              <a:t>erformance</a:t>
            </a:r>
            <a:endParaRPr sz="420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400" y="6391655"/>
            <a:ext cx="8833866" cy="310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9161" y="1296162"/>
            <a:ext cx="4876799" cy="1200912"/>
          </a:xfrm>
          <a:custGeom>
            <a:avLst/>
            <a:gdLst/>
            <a:ahLst/>
            <a:cxnLst/>
            <a:rect l="l" t="t" r="r" b="b"/>
            <a:pathLst>
              <a:path w="4876800" h="1200912">
                <a:moveTo>
                  <a:pt x="0" y="1200912"/>
                </a:moveTo>
                <a:lnTo>
                  <a:pt x="4876799" y="1200912"/>
                </a:lnTo>
                <a:lnTo>
                  <a:pt x="4876799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9161" y="1296162"/>
            <a:ext cx="4876799" cy="1200912"/>
          </a:xfrm>
          <a:custGeom>
            <a:avLst/>
            <a:gdLst/>
            <a:ahLst/>
            <a:cxnLst/>
            <a:rect l="l" t="t" r="r" b="b"/>
            <a:pathLst>
              <a:path w="4876800" h="1200912">
                <a:moveTo>
                  <a:pt x="0" y="1200912"/>
                </a:moveTo>
                <a:lnTo>
                  <a:pt x="4876799" y="1200912"/>
                </a:lnTo>
                <a:lnTo>
                  <a:pt x="4876799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10668">
            <a:solidFill>
              <a:srgbClr val="D1624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961" y="3734562"/>
            <a:ext cx="5867399" cy="2432304"/>
          </a:xfrm>
          <a:custGeom>
            <a:avLst/>
            <a:gdLst/>
            <a:ahLst/>
            <a:cxnLst/>
            <a:rect l="l" t="t" r="r" b="b"/>
            <a:pathLst>
              <a:path w="5867400" h="2432304">
                <a:moveTo>
                  <a:pt x="0" y="2432304"/>
                </a:moveTo>
                <a:lnTo>
                  <a:pt x="5867399" y="2432304"/>
                </a:lnTo>
                <a:lnTo>
                  <a:pt x="5867399" y="0"/>
                </a:lnTo>
                <a:lnTo>
                  <a:pt x="0" y="0"/>
                </a:lnTo>
                <a:lnTo>
                  <a:pt x="0" y="2432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961" y="3734562"/>
            <a:ext cx="5867399" cy="2432304"/>
          </a:xfrm>
          <a:custGeom>
            <a:avLst/>
            <a:gdLst/>
            <a:ahLst/>
            <a:cxnLst/>
            <a:rect l="l" t="t" r="r" b="b"/>
            <a:pathLst>
              <a:path w="5867400" h="2432304">
                <a:moveTo>
                  <a:pt x="0" y="2432304"/>
                </a:moveTo>
                <a:lnTo>
                  <a:pt x="5867399" y="2432304"/>
                </a:lnTo>
                <a:lnTo>
                  <a:pt x="5867399" y="0"/>
                </a:lnTo>
                <a:lnTo>
                  <a:pt x="0" y="0"/>
                </a:lnTo>
                <a:lnTo>
                  <a:pt x="0" y="2432304"/>
                </a:lnTo>
                <a:close/>
              </a:path>
            </a:pathLst>
          </a:custGeom>
          <a:ln w="10668">
            <a:solidFill>
              <a:srgbClr val="8BACAD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00" y="158495"/>
            <a:ext cx="8845804" cy="623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1118">
              <a:lnSpc>
                <a:spcPct val="153401"/>
              </a:lnSpc>
              <a:spcBef>
                <a:spcPts val="310"/>
              </a:spcBef>
            </a:pPr>
            <a:r>
              <a:rPr sz="2800" spc="0" dirty="0" smtClean="0">
                <a:latin typeface="Wingdings"/>
                <a:cs typeface="Wingdings"/>
              </a:rPr>
              <a:t></a:t>
            </a:r>
            <a:r>
              <a:rPr sz="2800" spc="-23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70471C"/>
                </a:solidFill>
                <a:latin typeface="Gabriola"/>
                <a:cs typeface="Gabriola"/>
              </a:rPr>
              <a:t>Res</a:t>
            </a:r>
            <a:r>
              <a:rPr sz="2800" spc="-14" dirty="0" smtClean="0">
                <a:solidFill>
                  <a:srgbClr val="70471C"/>
                </a:solidFill>
                <a:latin typeface="Gabriola"/>
                <a:cs typeface="Gabriola"/>
              </a:rPr>
              <a:t>t</a:t>
            </a:r>
            <a:r>
              <a:rPr sz="2800" spc="0" dirty="0" smtClean="0">
                <a:solidFill>
                  <a:srgbClr val="70471C"/>
                </a:solidFill>
                <a:latin typeface="Gabriola"/>
                <a:cs typeface="Gabriola"/>
              </a:rPr>
              <a:t>ricted</a:t>
            </a:r>
            <a:r>
              <a:rPr sz="2800" spc="-86" dirty="0" smtClean="0">
                <a:solidFill>
                  <a:srgbClr val="70471C"/>
                </a:solidFill>
                <a:latin typeface="Gabriola"/>
                <a:cs typeface="Gabriola"/>
              </a:rPr>
              <a:t> </a:t>
            </a:r>
            <a:r>
              <a:rPr sz="2800" spc="0" dirty="0" smtClean="0">
                <a:latin typeface="Gabriola"/>
                <a:cs typeface="Gabriola"/>
              </a:rPr>
              <a:t>Pe</a:t>
            </a:r>
            <a:r>
              <a:rPr sz="2800" spc="4" dirty="0" smtClean="0">
                <a:latin typeface="Gabriola"/>
                <a:cs typeface="Gabriola"/>
              </a:rPr>
              <a:t>r</a:t>
            </a:r>
            <a:r>
              <a:rPr sz="2800" spc="0" dirty="0" smtClean="0">
                <a:latin typeface="Gabriola"/>
                <a:cs typeface="Gabriola"/>
              </a:rPr>
              <a:t>formance</a:t>
            </a:r>
            <a:r>
              <a:rPr sz="2800" spc="-109" dirty="0" smtClean="0">
                <a:latin typeface="Gabriola"/>
                <a:cs typeface="Gabriola"/>
              </a:rPr>
              <a:t> </a:t>
            </a:r>
            <a:r>
              <a:rPr sz="2800" spc="0" dirty="0" smtClean="0">
                <a:latin typeface="Gabriola"/>
                <a:cs typeface="Gabriola"/>
              </a:rPr>
              <a:t>Ba</a:t>
            </a:r>
            <a:r>
              <a:rPr sz="2800" spc="-9" dirty="0" smtClean="0">
                <a:latin typeface="Gabriola"/>
                <a:cs typeface="Gabriola"/>
              </a:rPr>
              <a:t>s</a:t>
            </a:r>
            <a:r>
              <a:rPr sz="2800" spc="0" dirty="0" smtClean="0">
                <a:latin typeface="Gabriola"/>
                <a:cs typeface="Gabriola"/>
              </a:rPr>
              <a:t>ed</a:t>
            </a:r>
            <a:r>
              <a:rPr sz="2800" spc="-35" dirty="0" smtClean="0">
                <a:latin typeface="Gabriola"/>
                <a:cs typeface="Gabriola"/>
              </a:rPr>
              <a:t> </a:t>
            </a:r>
            <a:r>
              <a:rPr sz="2800" spc="0" dirty="0" smtClean="0">
                <a:latin typeface="Gabriola"/>
                <a:cs typeface="Gabriola"/>
              </a:rPr>
              <a:t>Ta</a:t>
            </a:r>
            <a:r>
              <a:rPr sz="2800" spc="-9" dirty="0" smtClean="0">
                <a:latin typeface="Gabriola"/>
                <a:cs typeface="Gabriola"/>
              </a:rPr>
              <a:t>s</a:t>
            </a:r>
            <a:r>
              <a:rPr sz="2800" spc="0" dirty="0" smtClean="0">
                <a:latin typeface="Gabriola"/>
                <a:cs typeface="Gabriola"/>
              </a:rPr>
              <a:t>ks</a:t>
            </a:r>
            <a:endParaRPr sz="2800">
              <a:latin typeface="Gabriola"/>
              <a:cs typeface="Gabriola"/>
            </a:endParaRPr>
          </a:p>
          <a:p>
            <a:pPr marL="548640">
              <a:lnSpc>
                <a:spcPct val="153401"/>
              </a:lnSpc>
              <a:spcBef>
                <a:spcPts val="14650"/>
              </a:spcBef>
            </a:pPr>
            <a:r>
              <a:rPr sz="2800" spc="0" dirty="0" smtClean="0">
                <a:latin typeface="Wingdings"/>
                <a:cs typeface="Wingdings"/>
              </a:rPr>
              <a:t></a:t>
            </a:r>
            <a:r>
              <a:rPr sz="2800" spc="-22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Gabriola"/>
                <a:cs typeface="Gabriola"/>
              </a:rPr>
              <a:t>Extend</a:t>
            </a:r>
            <a:r>
              <a:rPr sz="2800" spc="4" dirty="0" smtClean="0">
                <a:latin typeface="Gabriola"/>
                <a:cs typeface="Gabriola"/>
              </a:rPr>
              <a:t>e</a:t>
            </a:r>
            <a:r>
              <a:rPr sz="2800" spc="0" dirty="0" smtClean="0">
                <a:latin typeface="Gabriola"/>
                <a:cs typeface="Gabriola"/>
              </a:rPr>
              <a:t>d</a:t>
            </a:r>
            <a:r>
              <a:rPr sz="2800" spc="-82" dirty="0" smtClean="0">
                <a:latin typeface="Gabriola"/>
                <a:cs typeface="Gabriola"/>
              </a:rPr>
              <a:t> </a:t>
            </a:r>
            <a:r>
              <a:rPr sz="2800" spc="0" dirty="0" smtClean="0">
                <a:latin typeface="Gabriola"/>
                <a:cs typeface="Gabriola"/>
              </a:rPr>
              <a:t>Pe</a:t>
            </a:r>
            <a:r>
              <a:rPr sz="2800" spc="4" dirty="0" smtClean="0">
                <a:latin typeface="Gabriola"/>
                <a:cs typeface="Gabriola"/>
              </a:rPr>
              <a:t>r</a:t>
            </a:r>
            <a:r>
              <a:rPr sz="2800" spc="0" dirty="0" smtClean="0">
                <a:latin typeface="Gabriola"/>
                <a:cs typeface="Gabriola"/>
              </a:rPr>
              <a:t>fo</a:t>
            </a:r>
            <a:r>
              <a:rPr sz="2800" spc="4" dirty="0" smtClean="0">
                <a:latin typeface="Gabriola"/>
                <a:cs typeface="Gabriola"/>
              </a:rPr>
              <a:t>r</a:t>
            </a:r>
            <a:r>
              <a:rPr sz="2800" spc="0" dirty="0" smtClean="0">
                <a:latin typeface="Gabriola"/>
                <a:cs typeface="Gabriola"/>
              </a:rPr>
              <a:t>man</a:t>
            </a:r>
            <a:r>
              <a:rPr sz="2800" spc="-9" dirty="0" smtClean="0">
                <a:latin typeface="Gabriola"/>
                <a:cs typeface="Gabriola"/>
              </a:rPr>
              <a:t>c</a:t>
            </a:r>
            <a:r>
              <a:rPr sz="2800" spc="0" dirty="0" smtClean="0">
                <a:latin typeface="Gabriola"/>
                <a:cs typeface="Gabriola"/>
              </a:rPr>
              <a:t>e</a:t>
            </a:r>
            <a:r>
              <a:rPr sz="2800" spc="-109" dirty="0" smtClean="0">
                <a:latin typeface="Gabriola"/>
                <a:cs typeface="Gabriola"/>
              </a:rPr>
              <a:t> </a:t>
            </a:r>
            <a:r>
              <a:rPr sz="2800" spc="9" dirty="0" smtClean="0">
                <a:latin typeface="Gabriola"/>
                <a:cs typeface="Gabriola"/>
              </a:rPr>
              <a:t>B</a:t>
            </a:r>
            <a:r>
              <a:rPr sz="2800" spc="0" dirty="0" smtClean="0">
                <a:latin typeface="Gabriola"/>
                <a:cs typeface="Gabriola"/>
              </a:rPr>
              <a:t>a</a:t>
            </a:r>
            <a:r>
              <a:rPr sz="2800" spc="-9" dirty="0" smtClean="0">
                <a:latin typeface="Gabriola"/>
                <a:cs typeface="Gabriola"/>
              </a:rPr>
              <a:t>s</a:t>
            </a:r>
            <a:r>
              <a:rPr sz="2800" spc="0" dirty="0" smtClean="0">
                <a:latin typeface="Gabriola"/>
                <a:cs typeface="Gabriola"/>
              </a:rPr>
              <a:t>ed</a:t>
            </a:r>
            <a:r>
              <a:rPr sz="2800" spc="-30" dirty="0" smtClean="0">
                <a:latin typeface="Gabriola"/>
                <a:cs typeface="Gabriola"/>
              </a:rPr>
              <a:t> </a:t>
            </a:r>
            <a:r>
              <a:rPr sz="2800" spc="0" dirty="0" smtClean="0">
                <a:latin typeface="Gabriola"/>
                <a:cs typeface="Gabriola"/>
              </a:rPr>
              <a:t>Ta</a:t>
            </a:r>
            <a:r>
              <a:rPr sz="2800" spc="-4" dirty="0" smtClean="0">
                <a:latin typeface="Gabriola"/>
                <a:cs typeface="Gabriola"/>
              </a:rPr>
              <a:t>s</a:t>
            </a:r>
            <a:r>
              <a:rPr sz="2800" spc="0" dirty="0" smtClean="0">
                <a:latin typeface="Gabriola"/>
                <a:cs typeface="Gabriola"/>
              </a:rPr>
              <a:t>ks</a:t>
            </a:r>
            <a:endParaRPr sz="2800">
              <a:latin typeface="Gabriola"/>
              <a:cs typeface="Gabrio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6391655"/>
            <a:ext cx="8833104" cy="3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981961" y="3734561"/>
            <a:ext cx="5867399" cy="2432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5"/>
              </a:spcBef>
            </a:pPr>
            <a:endParaRPr sz="500"/>
          </a:p>
          <a:p>
            <a:pPr marL="215430" marR="206366" algn="ctr">
              <a:lnSpc>
                <a:spcPts val="3181"/>
              </a:lnSpc>
            </a:pPr>
            <a:r>
              <a:rPr sz="2800" spc="0" dirty="0" smtClean="0">
                <a:latin typeface="Georgia"/>
                <a:cs typeface="Georgia"/>
              </a:rPr>
              <a:t>C</a:t>
            </a:r>
            <a:r>
              <a:rPr sz="2800" spc="9" dirty="0" smtClean="0">
                <a:latin typeface="Georgia"/>
                <a:cs typeface="Georgia"/>
              </a:rPr>
              <a:t>o</a:t>
            </a:r>
            <a:r>
              <a:rPr sz="2800" spc="0" dirty="0" smtClean="0">
                <a:latin typeface="Georgia"/>
                <a:cs typeface="Georgia"/>
              </a:rPr>
              <a:t>mp</a:t>
            </a:r>
            <a:r>
              <a:rPr sz="2800" spc="-9" dirty="0" smtClean="0">
                <a:latin typeface="Georgia"/>
                <a:cs typeface="Georgia"/>
              </a:rPr>
              <a:t>r</a:t>
            </a:r>
            <a:r>
              <a:rPr sz="2800" spc="0" dirty="0" smtClean="0">
                <a:latin typeface="Georgia"/>
                <a:cs typeface="Georgia"/>
              </a:rPr>
              <a:t>e</a:t>
            </a:r>
            <a:r>
              <a:rPr sz="2800" spc="4" dirty="0" smtClean="0">
                <a:latin typeface="Georgia"/>
                <a:cs typeface="Georgia"/>
              </a:rPr>
              <a:t>h</a:t>
            </a:r>
            <a:r>
              <a:rPr sz="2800" spc="0" dirty="0" smtClean="0">
                <a:latin typeface="Georgia"/>
                <a:cs typeface="Georgia"/>
              </a:rPr>
              <a:t>e</a:t>
            </a:r>
            <a:r>
              <a:rPr sz="2800" spc="4" dirty="0" smtClean="0">
                <a:latin typeface="Georgia"/>
                <a:cs typeface="Georgia"/>
              </a:rPr>
              <a:t>n</a:t>
            </a:r>
            <a:r>
              <a:rPr sz="2800" spc="0" dirty="0" smtClean="0">
                <a:latin typeface="Georgia"/>
                <a:cs typeface="Georgia"/>
              </a:rPr>
              <a:t>siv</a:t>
            </a:r>
            <a:r>
              <a:rPr sz="2800" spc="4" dirty="0" smtClean="0">
                <a:latin typeface="Georgia"/>
                <a:cs typeface="Georgia"/>
              </a:rPr>
              <a:t>e</a:t>
            </a:r>
            <a:r>
              <a:rPr sz="2800" spc="0" dirty="0" smtClean="0">
                <a:latin typeface="Georgia"/>
                <a:cs typeface="Georgia"/>
              </a:rPr>
              <a:t>,</a:t>
            </a:r>
            <a:r>
              <a:rPr sz="2800" spc="-215" dirty="0" smtClean="0">
                <a:latin typeface="Georgia"/>
                <a:cs typeface="Georgia"/>
              </a:rPr>
              <a:t> </a:t>
            </a:r>
            <a:r>
              <a:rPr sz="2800" spc="0" dirty="0" smtClean="0">
                <a:latin typeface="Georgia"/>
                <a:cs typeface="Georgia"/>
              </a:rPr>
              <a:t>inclu</a:t>
            </a:r>
            <a:r>
              <a:rPr sz="2800" spc="4" dirty="0" smtClean="0">
                <a:latin typeface="Georgia"/>
                <a:cs typeface="Georgia"/>
              </a:rPr>
              <a:t>d</a:t>
            </a:r>
            <a:r>
              <a:rPr sz="2800" spc="0" dirty="0" smtClean="0">
                <a:latin typeface="Georgia"/>
                <a:cs typeface="Georgia"/>
              </a:rPr>
              <a:t>es</a:t>
            </a:r>
            <a:r>
              <a:rPr sz="2800" spc="-93" dirty="0" smtClean="0">
                <a:latin typeface="Georgia"/>
                <a:cs typeface="Georgia"/>
              </a:rPr>
              <a:t> </a:t>
            </a:r>
            <a:r>
              <a:rPr sz="2800" spc="0" dirty="0" smtClean="0">
                <a:latin typeface="Georgia"/>
                <a:cs typeface="Georgia"/>
              </a:rPr>
              <a:t>a</a:t>
            </a:r>
            <a:r>
              <a:rPr sz="2800" spc="-14" dirty="0" smtClean="0">
                <a:latin typeface="Georgia"/>
                <a:cs typeface="Georgia"/>
              </a:rPr>
              <a:t> </a:t>
            </a:r>
            <a:r>
              <a:rPr sz="2800" spc="-12" dirty="0" smtClean="0">
                <a:latin typeface="Georgia"/>
                <a:cs typeface="Georgia"/>
              </a:rPr>
              <a:t>variety</a:t>
            </a:r>
            <a:r>
              <a:rPr sz="2800" spc="-6" dirty="0" smtClean="0">
                <a:latin typeface="Georgia"/>
                <a:cs typeface="Georgia"/>
              </a:rPr>
              <a:t> </a:t>
            </a:r>
            <a:endParaRPr sz="2800">
              <a:latin typeface="Georgia"/>
              <a:cs typeface="Georgia"/>
            </a:endParaRPr>
          </a:p>
          <a:p>
            <a:pPr marL="215430" marR="206366" algn="ctr">
              <a:lnSpc>
                <a:spcPts val="3181"/>
              </a:lnSpc>
              <a:spcBef>
                <a:spcPts val="184"/>
              </a:spcBef>
            </a:pPr>
            <a:r>
              <a:rPr sz="2800" spc="-6" dirty="0" smtClean="0">
                <a:latin typeface="Georgia"/>
                <a:cs typeface="Georgia"/>
              </a:rPr>
              <a:t>of</a:t>
            </a:r>
            <a:r>
              <a:rPr sz="2800" spc="-24" dirty="0" smtClean="0">
                <a:latin typeface="Georgia"/>
                <a:cs typeface="Georgia"/>
              </a:rPr>
              <a:t> </a:t>
            </a:r>
            <a:r>
              <a:rPr sz="2800" spc="0" dirty="0" smtClean="0">
                <a:latin typeface="Georgia"/>
                <a:cs typeface="Georgia"/>
              </a:rPr>
              <a:t>s</a:t>
            </a:r>
            <a:r>
              <a:rPr sz="2800" spc="4" dirty="0" smtClean="0">
                <a:latin typeface="Georgia"/>
                <a:cs typeface="Georgia"/>
              </a:rPr>
              <a:t>k</a:t>
            </a:r>
            <a:r>
              <a:rPr sz="2800" spc="0" dirty="0" smtClean="0">
                <a:latin typeface="Georgia"/>
                <a:cs typeface="Georgia"/>
              </a:rPr>
              <a:t>ill</a:t>
            </a:r>
            <a:r>
              <a:rPr sz="2800" spc="4" dirty="0" smtClean="0">
                <a:latin typeface="Georgia"/>
                <a:cs typeface="Georgia"/>
              </a:rPr>
              <a:t>s</a:t>
            </a:r>
            <a:r>
              <a:rPr sz="2800" spc="0" dirty="0" smtClean="0">
                <a:latin typeface="Georgia"/>
                <a:cs typeface="Georgia"/>
              </a:rPr>
              <a:t>,</a:t>
            </a:r>
            <a:r>
              <a:rPr sz="2800" spc="-70" dirty="0" smtClean="0">
                <a:latin typeface="Georgia"/>
                <a:cs typeface="Georgia"/>
              </a:rPr>
              <a:t> </a:t>
            </a:r>
            <a:r>
              <a:rPr sz="2800" spc="0" dirty="0" smtClean="0">
                <a:latin typeface="Georgia"/>
                <a:cs typeface="Georgia"/>
              </a:rPr>
              <a:t>giv</a:t>
            </a:r>
            <a:r>
              <a:rPr sz="2800" spc="14" dirty="0" smtClean="0">
                <a:latin typeface="Georgia"/>
                <a:cs typeface="Georgia"/>
              </a:rPr>
              <a:t>e</a:t>
            </a:r>
            <a:r>
              <a:rPr sz="2800" spc="0" dirty="0" smtClean="0">
                <a:latin typeface="Georgia"/>
                <a:cs typeface="Georgia"/>
              </a:rPr>
              <a:t>s</a:t>
            </a:r>
            <a:r>
              <a:rPr sz="2800" spc="-61" dirty="0" smtClean="0">
                <a:latin typeface="Georgia"/>
                <a:cs typeface="Georgia"/>
              </a:rPr>
              <a:t> </a:t>
            </a:r>
            <a:r>
              <a:rPr sz="2800" spc="9" dirty="0" smtClean="0">
                <a:latin typeface="Georgia"/>
                <a:cs typeface="Georgia"/>
              </a:rPr>
              <a:t>s</a:t>
            </a:r>
            <a:r>
              <a:rPr sz="2800" spc="0" dirty="0" smtClean="0">
                <a:latin typeface="Georgia"/>
                <a:cs typeface="Georgia"/>
              </a:rPr>
              <a:t>tud</a:t>
            </a:r>
            <a:r>
              <a:rPr sz="2800" spc="4" dirty="0" smtClean="0">
                <a:latin typeface="Georgia"/>
                <a:cs typeface="Georgia"/>
              </a:rPr>
              <a:t>e</a:t>
            </a:r>
            <a:r>
              <a:rPr sz="2800" spc="0" dirty="0" smtClean="0">
                <a:latin typeface="Georgia"/>
                <a:cs typeface="Georgia"/>
              </a:rPr>
              <a:t>nts</a:t>
            </a:r>
            <a:r>
              <a:rPr sz="2800" spc="-90" dirty="0" smtClean="0">
                <a:latin typeface="Georgia"/>
                <a:cs typeface="Georgia"/>
              </a:rPr>
              <a:t> </a:t>
            </a:r>
            <a:r>
              <a:rPr sz="2800" spc="0" dirty="0" smtClean="0">
                <a:latin typeface="Georgia"/>
                <a:cs typeface="Georgia"/>
              </a:rPr>
              <a:t>a</a:t>
            </a:r>
            <a:r>
              <a:rPr sz="2800" spc="-14" dirty="0" smtClean="0">
                <a:latin typeface="Georgia"/>
                <a:cs typeface="Georgia"/>
              </a:rPr>
              <a:t> </a:t>
            </a:r>
            <a:r>
              <a:rPr sz="2800" spc="9" dirty="0" smtClean="0">
                <a:latin typeface="Georgia"/>
                <a:cs typeface="Georgia"/>
              </a:rPr>
              <a:t>l</a:t>
            </a:r>
            <a:r>
              <a:rPr sz="2800" spc="0" dirty="0" smtClean="0">
                <a:latin typeface="Georgia"/>
                <a:cs typeface="Georgia"/>
              </a:rPr>
              <a:t>ot</a:t>
            </a:r>
            <a:r>
              <a:rPr sz="2800" spc="-32" dirty="0" smtClean="0">
                <a:latin typeface="Georgia"/>
                <a:cs typeface="Georgia"/>
              </a:rPr>
              <a:t> </a:t>
            </a:r>
            <a:r>
              <a:rPr sz="2800" spc="-12" dirty="0" smtClean="0">
                <a:latin typeface="Georgia"/>
                <a:cs typeface="Georgia"/>
              </a:rPr>
              <a:t>of</a:t>
            </a:r>
            <a:r>
              <a:rPr sz="2800" spc="-6" dirty="0" smtClean="0">
                <a:latin typeface="Georgia"/>
                <a:cs typeface="Georgia"/>
              </a:rPr>
              <a:t> </a:t>
            </a:r>
            <a:endParaRPr sz="2800">
              <a:latin typeface="Georgia"/>
              <a:cs typeface="Georgia"/>
            </a:endParaRPr>
          </a:p>
          <a:p>
            <a:pPr marL="215430" marR="206366" algn="ctr">
              <a:lnSpc>
                <a:spcPts val="3635"/>
              </a:lnSpc>
              <a:spcBef>
                <a:spcPts val="184"/>
              </a:spcBef>
            </a:pPr>
            <a:r>
              <a:rPr sz="2800" spc="-6" dirty="0" smtClean="0">
                <a:latin typeface="Georgia"/>
                <a:cs typeface="Georgia"/>
              </a:rPr>
              <a:t>free</a:t>
            </a:r>
            <a:r>
              <a:rPr sz="2800" spc="4" dirty="0" smtClean="0">
                <a:latin typeface="Georgia"/>
                <a:cs typeface="Georgia"/>
              </a:rPr>
              <a:t>d</a:t>
            </a:r>
            <a:r>
              <a:rPr sz="2800" spc="0" dirty="0" smtClean="0">
                <a:latin typeface="Georgia"/>
                <a:cs typeface="Georgia"/>
              </a:rPr>
              <a:t>om</a:t>
            </a:r>
            <a:r>
              <a:rPr sz="2800" spc="-93" dirty="0" smtClean="0">
                <a:latin typeface="Georgia"/>
                <a:cs typeface="Georgia"/>
              </a:rPr>
              <a:t> </a:t>
            </a:r>
            <a:r>
              <a:rPr sz="2800" spc="0" dirty="0" smtClean="0">
                <a:latin typeface="Georgia"/>
                <a:cs typeface="Georgia"/>
              </a:rPr>
              <a:t>in</a:t>
            </a:r>
            <a:r>
              <a:rPr sz="2800" spc="-24" dirty="0" smtClean="0">
                <a:latin typeface="Georgia"/>
                <a:cs typeface="Georgia"/>
              </a:rPr>
              <a:t> </a:t>
            </a:r>
            <a:r>
              <a:rPr sz="3200" b="1" spc="0" dirty="0" smtClean="0">
                <a:latin typeface="Georgia"/>
                <a:cs typeface="Georgia"/>
              </a:rPr>
              <a:t>selecting, </a:t>
            </a:r>
            <a:endParaRPr sz="3200">
              <a:latin typeface="Georgia"/>
              <a:cs typeface="Georgia"/>
            </a:endParaRPr>
          </a:p>
          <a:p>
            <a:pPr marL="215430" marR="206366" algn="ctr">
              <a:lnSpc>
                <a:spcPts val="3635"/>
              </a:lnSpc>
              <a:spcBef>
                <a:spcPts val="210"/>
              </a:spcBef>
            </a:pPr>
            <a:r>
              <a:rPr sz="3200" b="1" spc="0" dirty="0" smtClean="0">
                <a:latin typeface="Georgia"/>
                <a:cs typeface="Georgia"/>
              </a:rPr>
              <a:t>per</a:t>
            </a:r>
            <a:r>
              <a:rPr sz="3200" b="1" spc="9" dirty="0" smtClean="0">
                <a:latin typeface="Georgia"/>
                <a:cs typeface="Georgia"/>
              </a:rPr>
              <a:t>f</a:t>
            </a:r>
            <a:r>
              <a:rPr sz="3200" b="1" spc="0" dirty="0" smtClean="0">
                <a:latin typeface="Georgia"/>
                <a:cs typeface="Georgia"/>
              </a:rPr>
              <a:t>orming,</a:t>
            </a:r>
            <a:r>
              <a:rPr sz="3200" b="1" spc="-19" dirty="0" smtClean="0">
                <a:latin typeface="Georgia"/>
                <a:cs typeface="Georgia"/>
              </a:rPr>
              <a:t> </a:t>
            </a:r>
            <a:r>
              <a:rPr sz="3200" b="1" spc="0" dirty="0" smtClean="0">
                <a:latin typeface="Georgia"/>
                <a:cs typeface="Georgia"/>
              </a:rPr>
              <a:t>and sel</a:t>
            </a:r>
            <a:r>
              <a:rPr sz="3200" b="1" spc="9" dirty="0" smtClean="0">
                <a:latin typeface="Georgia"/>
                <a:cs typeface="Georgia"/>
              </a:rPr>
              <a:t>f</a:t>
            </a:r>
            <a:r>
              <a:rPr sz="3200" b="1" spc="0" dirty="0" smtClean="0">
                <a:latin typeface="Georgia"/>
                <a:cs typeface="Georgia"/>
              </a:rPr>
              <a:t>- </a:t>
            </a:r>
            <a:endParaRPr sz="3200">
              <a:latin typeface="Georgia"/>
              <a:cs typeface="Georgia"/>
            </a:endParaRPr>
          </a:p>
          <a:p>
            <a:pPr marL="215430" marR="206366" algn="ctr">
              <a:lnSpc>
                <a:spcPts val="3635"/>
              </a:lnSpc>
              <a:spcBef>
                <a:spcPts val="210"/>
              </a:spcBef>
            </a:pPr>
            <a:r>
              <a:rPr sz="3200" b="1" spc="0" dirty="0" smtClean="0">
                <a:latin typeface="Georgia"/>
                <a:cs typeface="Georgia"/>
              </a:rPr>
              <a:t>assessing</a:t>
            </a:r>
            <a:r>
              <a:rPr sz="3200" b="1" spc="-19" dirty="0" smtClean="0">
                <a:latin typeface="Georgia"/>
                <a:cs typeface="Georgia"/>
              </a:rPr>
              <a:t> </a:t>
            </a:r>
            <a:r>
              <a:rPr sz="3200" b="1" spc="0" dirty="0" smtClean="0">
                <a:latin typeface="Georgia"/>
                <a:cs typeface="Georgia"/>
              </a:rPr>
              <a:t>on tasks.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9161" y="1296161"/>
            <a:ext cx="4876799" cy="1200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6"/>
              </a:spcBef>
            </a:pPr>
            <a:endParaRPr sz="500"/>
          </a:p>
          <a:p>
            <a:pPr marL="927254" marR="915714" algn="ctr">
              <a:lnSpc>
                <a:spcPct val="94685"/>
              </a:lnSpc>
            </a:pPr>
            <a:r>
              <a:rPr sz="3600" spc="0" dirty="0" smtClean="0">
                <a:latin typeface="Georgia"/>
                <a:cs typeface="Georgia"/>
              </a:rPr>
              <a:t>Restricted</a:t>
            </a:r>
            <a:r>
              <a:rPr sz="3600" spc="-34" dirty="0" smtClean="0">
                <a:latin typeface="Georgia"/>
                <a:cs typeface="Georgia"/>
              </a:rPr>
              <a:t> </a:t>
            </a:r>
            <a:r>
              <a:rPr sz="3600" spc="0" dirty="0" smtClean="0">
                <a:latin typeface="Georgia"/>
                <a:cs typeface="Georgia"/>
              </a:rPr>
              <a:t>to </a:t>
            </a:r>
            <a:r>
              <a:rPr sz="3600" spc="-18" dirty="0" smtClean="0">
                <a:latin typeface="Georgia"/>
                <a:cs typeface="Georgia"/>
              </a:rPr>
              <a:t>a</a:t>
            </a:r>
            <a:endParaRPr sz="3600">
              <a:latin typeface="Georgia"/>
              <a:cs typeface="Georgia"/>
            </a:endParaRPr>
          </a:p>
          <a:p>
            <a:pPr marL="59817" marR="50948" algn="ctr">
              <a:lnSpc>
                <a:spcPct val="94685"/>
              </a:lnSpc>
              <a:spcBef>
                <a:spcPts val="229"/>
              </a:spcBef>
            </a:pPr>
            <a:r>
              <a:rPr sz="3600" b="1" spc="0" dirty="0" smtClean="0">
                <a:latin typeface="Georgia"/>
                <a:cs typeface="Georgia"/>
              </a:rPr>
              <a:t>specific</a:t>
            </a:r>
            <a:r>
              <a:rPr sz="3600" spc="0" dirty="0" smtClean="0">
                <a:latin typeface="Georgia"/>
                <a:cs typeface="Georgia"/>
              </a:rPr>
              <a:t>,</a:t>
            </a:r>
            <a:r>
              <a:rPr sz="3600" spc="-140" dirty="0" smtClean="0">
                <a:latin typeface="Georgia"/>
                <a:cs typeface="Georgia"/>
              </a:rPr>
              <a:t> </a:t>
            </a:r>
            <a:r>
              <a:rPr sz="3600" b="1" spc="0" dirty="0" smtClean="0">
                <a:latin typeface="Georgia"/>
                <a:cs typeface="Georgia"/>
              </a:rPr>
              <a:t>limit</a:t>
            </a:r>
            <a:r>
              <a:rPr sz="3600" b="1" spc="14" dirty="0" smtClean="0">
                <a:latin typeface="Georgia"/>
                <a:cs typeface="Georgia"/>
              </a:rPr>
              <a:t>e</a:t>
            </a:r>
            <a:r>
              <a:rPr sz="3600" b="1" spc="0" dirty="0" smtClean="0">
                <a:latin typeface="Georgia"/>
                <a:cs typeface="Georgia"/>
              </a:rPr>
              <a:t>d</a:t>
            </a:r>
            <a:r>
              <a:rPr sz="3600" b="1" spc="-169" dirty="0" smtClean="0">
                <a:latin typeface="Georgia"/>
                <a:cs typeface="Georgia"/>
              </a:rPr>
              <a:t> </a:t>
            </a:r>
            <a:r>
              <a:rPr sz="3600" spc="0" dirty="0" smtClean="0">
                <a:latin typeface="Georgia"/>
                <a:cs typeface="Georgia"/>
              </a:rPr>
              <a:t>skill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2362" y="1677162"/>
            <a:ext cx="3276599" cy="3970020"/>
          </a:xfrm>
          <a:custGeom>
            <a:avLst/>
            <a:gdLst/>
            <a:ahLst/>
            <a:cxnLst/>
            <a:rect l="l" t="t" r="r" b="b"/>
            <a:pathLst>
              <a:path w="3276600" h="3970020">
                <a:moveTo>
                  <a:pt x="0" y="3970020"/>
                </a:moveTo>
                <a:lnTo>
                  <a:pt x="3276599" y="3970020"/>
                </a:lnTo>
                <a:lnTo>
                  <a:pt x="3276599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2362" y="1677162"/>
            <a:ext cx="3276599" cy="3970020"/>
          </a:xfrm>
          <a:custGeom>
            <a:avLst/>
            <a:gdLst/>
            <a:ahLst/>
            <a:cxnLst/>
            <a:rect l="l" t="t" r="r" b="b"/>
            <a:pathLst>
              <a:path w="3276600" h="3970020">
                <a:moveTo>
                  <a:pt x="0" y="3970020"/>
                </a:moveTo>
                <a:lnTo>
                  <a:pt x="3276599" y="3970020"/>
                </a:lnTo>
                <a:lnTo>
                  <a:pt x="3276599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10668">
            <a:solidFill>
              <a:srgbClr val="D1624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881" y="1914525"/>
            <a:ext cx="4612411" cy="3765600"/>
          </a:xfrm>
          <a:custGeom>
            <a:avLst/>
            <a:gdLst/>
            <a:ahLst/>
            <a:cxnLst/>
            <a:rect l="l" t="t" r="r" b="b"/>
            <a:pathLst>
              <a:path w="4612411" h="3765600">
                <a:moveTo>
                  <a:pt x="4328312" y="0"/>
                </a:moveTo>
                <a:lnTo>
                  <a:pt x="0" y="361188"/>
                </a:lnTo>
                <a:lnTo>
                  <a:pt x="284086" y="3765600"/>
                </a:lnTo>
                <a:lnTo>
                  <a:pt x="4612411" y="3404362"/>
                </a:lnTo>
                <a:lnTo>
                  <a:pt x="4328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881" y="1914525"/>
            <a:ext cx="4612411" cy="3765600"/>
          </a:xfrm>
          <a:custGeom>
            <a:avLst/>
            <a:gdLst/>
            <a:ahLst/>
            <a:cxnLst/>
            <a:rect l="l" t="t" r="r" b="b"/>
            <a:pathLst>
              <a:path w="4612411" h="3765600">
                <a:moveTo>
                  <a:pt x="0" y="361188"/>
                </a:moveTo>
                <a:lnTo>
                  <a:pt x="4328312" y="0"/>
                </a:lnTo>
                <a:lnTo>
                  <a:pt x="4612411" y="3404362"/>
                </a:lnTo>
                <a:lnTo>
                  <a:pt x="284086" y="3765600"/>
                </a:lnTo>
                <a:lnTo>
                  <a:pt x="0" y="361188"/>
                </a:lnTo>
                <a:close/>
              </a:path>
            </a:pathLst>
          </a:custGeom>
          <a:ln w="11428">
            <a:solidFill>
              <a:srgbClr val="8BACAD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6218" y="2152015"/>
            <a:ext cx="3506292" cy="569595"/>
          </a:xfrm>
          <a:custGeom>
            <a:avLst/>
            <a:gdLst/>
            <a:ahLst/>
            <a:cxnLst/>
            <a:rect l="l" t="t" r="r" b="b"/>
            <a:pathLst>
              <a:path w="3506292" h="569595">
                <a:moveTo>
                  <a:pt x="145368" y="283210"/>
                </a:moveTo>
                <a:lnTo>
                  <a:pt x="102362" y="283210"/>
                </a:lnTo>
                <a:lnTo>
                  <a:pt x="122218" y="527873"/>
                </a:lnTo>
                <a:lnTo>
                  <a:pt x="120975" y="540248"/>
                </a:lnTo>
                <a:lnTo>
                  <a:pt x="117161" y="549866"/>
                </a:lnTo>
                <a:lnTo>
                  <a:pt x="107425" y="557131"/>
                </a:lnTo>
                <a:lnTo>
                  <a:pt x="93230" y="560451"/>
                </a:lnTo>
                <a:lnTo>
                  <a:pt x="82550" y="561339"/>
                </a:lnTo>
                <a:lnTo>
                  <a:pt x="83235" y="569595"/>
                </a:lnTo>
                <a:lnTo>
                  <a:pt x="211162" y="558926"/>
                </a:lnTo>
                <a:lnTo>
                  <a:pt x="210556" y="551624"/>
                </a:lnTo>
                <a:lnTo>
                  <a:pt x="191979" y="551624"/>
                </a:lnTo>
                <a:lnTo>
                  <a:pt x="180612" y="548239"/>
                </a:lnTo>
                <a:lnTo>
                  <a:pt x="169853" y="539088"/>
                </a:lnTo>
                <a:lnTo>
                  <a:pt x="166527" y="527402"/>
                </a:lnTo>
                <a:lnTo>
                  <a:pt x="164312" y="510159"/>
                </a:lnTo>
                <a:lnTo>
                  <a:pt x="145368" y="283210"/>
                </a:lnTo>
                <a:close/>
              </a:path>
              <a:path w="3506292" h="569595">
                <a:moveTo>
                  <a:pt x="210477" y="550672"/>
                </a:moveTo>
                <a:lnTo>
                  <a:pt x="191979" y="551624"/>
                </a:lnTo>
                <a:lnTo>
                  <a:pt x="210556" y="551624"/>
                </a:lnTo>
                <a:lnTo>
                  <a:pt x="210477" y="550672"/>
                </a:lnTo>
                <a:close/>
              </a:path>
              <a:path w="3506292" h="569595">
                <a:moveTo>
                  <a:pt x="246278" y="252222"/>
                </a:moveTo>
                <a:lnTo>
                  <a:pt x="0" y="272796"/>
                </a:lnTo>
                <a:lnTo>
                  <a:pt x="2349" y="343788"/>
                </a:lnTo>
                <a:lnTo>
                  <a:pt x="11524" y="330601"/>
                </a:lnTo>
                <a:lnTo>
                  <a:pt x="14327" y="318489"/>
                </a:lnTo>
                <a:lnTo>
                  <a:pt x="19647" y="306883"/>
                </a:lnTo>
                <a:lnTo>
                  <a:pt x="66103" y="286258"/>
                </a:lnTo>
                <a:lnTo>
                  <a:pt x="102362" y="283210"/>
                </a:lnTo>
                <a:lnTo>
                  <a:pt x="145368" y="283210"/>
                </a:lnTo>
                <a:lnTo>
                  <a:pt x="145072" y="279654"/>
                </a:lnTo>
                <a:lnTo>
                  <a:pt x="196222" y="275773"/>
                </a:lnTo>
                <a:lnTo>
                  <a:pt x="249367" y="275773"/>
                </a:lnTo>
                <a:lnTo>
                  <a:pt x="246278" y="252222"/>
                </a:lnTo>
                <a:close/>
              </a:path>
              <a:path w="3506292" h="569595">
                <a:moveTo>
                  <a:pt x="249367" y="275773"/>
                </a:moveTo>
                <a:lnTo>
                  <a:pt x="196222" y="275773"/>
                </a:lnTo>
                <a:lnTo>
                  <a:pt x="208688" y="277055"/>
                </a:lnTo>
                <a:lnTo>
                  <a:pt x="220362" y="280774"/>
                </a:lnTo>
                <a:lnTo>
                  <a:pt x="230212" y="287739"/>
                </a:lnTo>
                <a:lnTo>
                  <a:pt x="238949" y="298510"/>
                </a:lnTo>
                <a:lnTo>
                  <a:pt x="243196" y="308666"/>
                </a:lnTo>
                <a:lnTo>
                  <a:pt x="247065" y="323342"/>
                </a:lnTo>
                <a:lnTo>
                  <a:pt x="255524" y="322707"/>
                </a:lnTo>
                <a:lnTo>
                  <a:pt x="249367" y="275773"/>
                </a:lnTo>
                <a:close/>
              </a:path>
              <a:path w="3506292" h="569595">
                <a:moveTo>
                  <a:pt x="336213" y="263398"/>
                </a:moveTo>
                <a:lnTo>
                  <a:pt x="286778" y="263398"/>
                </a:lnTo>
                <a:lnTo>
                  <a:pt x="289928" y="264033"/>
                </a:lnTo>
                <a:lnTo>
                  <a:pt x="294855" y="267588"/>
                </a:lnTo>
                <a:lnTo>
                  <a:pt x="303669" y="319150"/>
                </a:lnTo>
                <a:lnTo>
                  <a:pt x="319095" y="503952"/>
                </a:lnTo>
                <a:lnTo>
                  <a:pt x="319641" y="520192"/>
                </a:lnTo>
                <a:lnTo>
                  <a:pt x="318503" y="529082"/>
                </a:lnTo>
                <a:lnTo>
                  <a:pt x="317068" y="533400"/>
                </a:lnTo>
                <a:lnTo>
                  <a:pt x="314934" y="536448"/>
                </a:lnTo>
                <a:lnTo>
                  <a:pt x="312089" y="538099"/>
                </a:lnTo>
                <a:lnTo>
                  <a:pt x="307136" y="541401"/>
                </a:lnTo>
                <a:lnTo>
                  <a:pt x="300139" y="543433"/>
                </a:lnTo>
                <a:lnTo>
                  <a:pt x="291084" y="544195"/>
                </a:lnTo>
                <a:lnTo>
                  <a:pt x="291757" y="552196"/>
                </a:lnTo>
                <a:lnTo>
                  <a:pt x="392760" y="543687"/>
                </a:lnTo>
                <a:lnTo>
                  <a:pt x="392161" y="536575"/>
                </a:lnTo>
                <a:lnTo>
                  <a:pt x="381711" y="536575"/>
                </a:lnTo>
                <a:lnTo>
                  <a:pt x="374307" y="536067"/>
                </a:lnTo>
                <a:lnTo>
                  <a:pt x="355993" y="500507"/>
                </a:lnTo>
                <a:lnTo>
                  <a:pt x="355954" y="382190"/>
                </a:lnTo>
                <a:lnTo>
                  <a:pt x="358955" y="379222"/>
                </a:lnTo>
                <a:lnTo>
                  <a:pt x="345871" y="379222"/>
                </a:lnTo>
                <a:lnTo>
                  <a:pt x="336213" y="263398"/>
                </a:lnTo>
                <a:close/>
              </a:path>
              <a:path w="3506292" h="569595">
                <a:moveTo>
                  <a:pt x="458224" y="358775"/>
                </a:moveTo>
                <a:lnTo>
                  <a:pt x="402640" y="358775"/>
                </a:lnTo>
                <a:lnTo>
                  <a:pt x="408863" y="360045"/>
                </a:lnTo>
                <a:lnTo>
                  <a:pt x="419531" y="366140"/>
                </a:lnTo>
                <a:lnTo>
                  <a:pt x="431893" y="404122"/>
                </a:lnTo>
                <a:lnTo>
                  <a:pt x="439623" y="493522"/>
                </a:lnTo>
                <a:lnTo>
                  <a:pt x="440639" y="505079"/>
                </a:lnTo>
                <a:lnTo>
                  <a:pt x="441020" y="512063"/>
                </a:lnTo>
                <a:lnTo>
                  <a:pt x="440766" y="514476"/>
                </a:lnTo>
                <a:lnTo>
                  <a:pt x="439750" y="520192"/>
                </a:lnTo>
                <a:lnTo>
                  <a:pt x="437464" y="524637"/>
                </a:lnTo>
                <a:lnTo>
                  <a:pt x="434035" y="527812"/>
                </a:lnTo>
                <a:lnTo>
                  <a:pt x="430530" y="531113"/>
                </a:lnTo>
                <a:lnTo>
                  <a:pt x="424053" y="533019"/>
                </a:lnTo>
                <a:lnTo>
                  <a:pt x="414553" y="533908"/>
                </a:lnTo>
                <a:lnTo>
                  <a:pt x="409892" y="534288"/>
                </a:lnTo>
                <a:lnTo>
                  <a:pt x="410552" y="542289"/>
                </a:lnTo>
                <a:lnTo>
                  <a:pt x="510616" y="533908"/>
                </a:lnTo>
                <a:lnTo>
                  <a:pt x="510041" y="526669"/>
                </a:lnTo>
                <a:lnTo>
                  <a:pt x="500456" y="526669"/>
                </a:lnTo>
                <a:lnTo>
                  <a:pt x="493852" y="526161"/>
                </a:lnTo>
                <a:lnTo>
                  <a:pt x="476580" y="490347"/>
                </a:lnTo>
                <a:lnTo>
                  <a:pt x="469736" y="408978"/>
                </a:lnTo>
                <a:lnTo>
                  <a:pt x="468000" y="394728"/>
                </a:lnTo>
                <a:lnTo>
                  <a:pt x="465821" y="382190"/>
                </a:lnTo>
                <a:lnTo>
                  <a:pt x="463073" y="371094"/>
                </a:lnTo>
                <a:lnTo>
                  <a:pt x="459624" y="361090"/>
                </a:lnTo>
                <a:lnTo>
                  <a:pt x="458224" y="358775"/>
                </a:lnTo>
                <a:close/>
              </a:path>
              <a:path w="3506292" h="569595">
                <a:moveTo>
                  <a:pt x="392087" y="535686"/>
                </a:moveTo>
                <a:lnTo>
                  <a:pt x="381711" y="536575"/>
                </a:lnTo>
                <a:lnTo>
                  <a:pt x="392161" y="536575"/>
                </a:lnTo>
                <a:lnTo>
                  <a:pt x="392087" y="535686"/>
                </a:lnTo>
                <a:close/>
              </a:path>
              <a:path w="3506292" h="569595">
                <a:moveTo>
                  <a:pt x="509981" y="525907"/>
                </a:moveTo>
                <a:lnTo>
                  <a:pt x="500456" y="526669"/>
                </a:lnTo>
                <a:lnTo>
                  <a:pt x="510041" y="526669"/>
                </a:lnTo>
                <a:lnTo>
                  <a:pt x="509981" y="525907"/>
                </a:lnTo>
                <a:close/>
              </a:path>
              <a:path w="3506292" h="569595">
                <a:moveTo>
                  <a:pt x="420257" y="331402"/>
                </a:moveTo>
                <a:lnTo>
                  <a:pt x="381169" y="341753"/>
                </a:lnTo>
                <a:lnTo>
                  <a:pt x="345871" y="379222"/>
                </a:lnTo>
                <a:lnTo>
                  <a:pt x="358955" y="379222"/>
                </a:lnTo>
                <a:lnTo>
                  <a:pt x="365070" y="373174"/>
                </a:lnTo>
                <a:lnTo>
                  <a:pt x="373303" y="367030"/>
                </a:lnTo>
                <a:lnTo>
                  <a:pt x="380847" y="362585"/>
                </a:lnTo>
                <a:lnTo>
                  <a:pt x="388251" y="360045"/>
                </a:lnTo>
                <a:lnTo>
                  <a:pt x="402640" y="358775"/>
                </a:lnTo>
                <a:lnTo>
                  <a:pt x="458224" y="358775"/>
                </a:lnTo>
                <a:lnTo>
                  <a:pt x="453656" y="351220"/>
                </a:lnTo>
                <a:lnTo>
                  <a:pt x="444871" y="342289"/>
                </a:lnTo>
                <a:lnTo>
                  <a:pt x="432018" y="333687"/>
                </a:lnTo>
                <a:lnTo>
                  <a:pt x="420257" y="331402"/>
                </a:lnTo>
                <a:close/>
              </a:path>
              <a:path w="3506292" h="569595">
                <a:moveTo>
                  <a:pt x="333438" y="230124"/>
                </a:moveTo>
                <a:lnTo>
                  <a:pt x="323202" y="231012"/>
                </a:lnTo>
                <a:lnTo>
                  <a:pt x="264325" y="260985"/>
                </a:lnTo>
                <a:lnTo>
                  <a:pt x="268084" y="268477"/>
                </a:lnTo>
                <a:lnTo>
                  <a:pt x="274866" y="265557"/>
                </a:lnTo>
                <a:lnTo>
                  <a:pt x="279806" y="263906"/>
                </a:lnTo>
                <a:lnTo>
                  <a:pt x="282917" y="263651"/>
                </a:lnTo>
                <a:lnTo>
                  <a:pt x="286778" y="263398"/>
                </a:lnTo>
                <a:lnTo>
                  <a:pt x="336213" y="263398"/>
                </a:lnTo>
                <a:lnTo>
                  <a:pt x="333438" y="230124"/>
                </a:lnTo>
                <a:close/>
              </a:path>
              <a:path w="3506292" h="569595">
                <a:moveTo>
                  <a:pt x="618494" y="314369"/>
                </a:moveTo>
                <a:lnTo>
                  <a:pt x="579986" y="320647"/>
                </a:lnTo>
                <a:lnTo>
                  <a:pt x="548347" y="342833"/>
                </a:lnTo>
                <a:lnTo>
                  <a:pt x="525682" y="384581"/>
                </a:lnTo>
                <a:lnTo>
                  <a:pt x="522144" y="425335"/>
                </a:lnTo>
                <a:lnTo>
                  <a:pt x="523125" y="441794"/>
                </a:lnTo>
                <a:lnTo>
                  <a:pt x="534224" y="479541"/>
                </a:lnTo>
                <a:lnTo>
                  <a:pt x="566283" y="516945"/>
                </a:lnTo>
                <a:lnTo>
                  <a:pt x="613326" y="530658"/>
                </a:lnTo>
                <a:lnTo>
                  <a:pt x="628362" y="529982"/>
                </a:lnTo>
                <a:lnTo>
                  <a:pt x="670472" y="504484"/>
                </a:lnTo>
                <a:lnTo>
                  <a:pt x="679252" y="493620"/>
                </a:lnTo>
                <a:lnTo>
                  <a:pt x="628822" y="493620"/>
                </a:lnTo>
                <a:lnTo>
                  <a:pt x="618080" y="492692"/>
                </a:lnTo>
                <a:lnTo>
                  <a:pt x="572572" y="464217"/>
                </a:lnTo>
                <a:lnTo>
                  <a:pt x="553289" y="417378"/>
                </a:lnTo>
                <a:lnTo>
                  <a:pt x="551510" y="402589"/>
                </a:lnTo>
                <a:lnTo>
                  <a:pt x="678179" y="389636"/>
                </a:lnTo>
                <a:lnTo>
                  <a:pt x="550367" y="389636"/>
                </a:lnTo>
                <a:lnTo>
                  <a:pt x="562587" y="352382"/>
                </a:lnTo>
                <a:lnTo>
                  <a:pt x="596783" y="331158"/>
                </a:lnTo>
                <a:lnTo>
                  <a:pt x="663879" y="331158"/>
                </a:lnTo>
                <a:lnTo>
                  <a:pt x="654287" y="324337"/>
                </a:lnTo>
                <a:lnTo>
                  <a:pt x="643483" y="319174"/>
                </a:lnTo>
                <a:lnTo>
                  <a:pt x="631595" y="315851"/>
                </a:lnTo>
                <a:lnTo>
                  <a:pt x="618494" y="314369"/>
                </a:lnTo>
                <a:close/>
              </a:path>
              <a:path w="3506292" h="569595">
                <a:moveTo>
                  <a:pt x="696671" y="443611"/>
                </a:moveTo>
                <a:lnTo>
                  <a:pt x="685911" y="450473"/>
                </a:lnTo>
                <a:lnTo>
                  <a:pt x="680473" y="462463"/>
                </a:lnTo>
                <a:lnTo>
                  <a:pt x="673738" y="472674"/>
                </a:lnTo>
                <a:lnTo>
                  <a:pt x="665455" y="481330"/>
                </a:lnTo>
                <a:lnTo>
                  <a:pt x="655766" y="487374"/>
                </a:lnTo>
                <a:lnTo>
                  <a:pt x="643843" y="491443"/>
                </a:lnTo>
                <a:lnTo>
                  <a:pt x="628822" y="493620"/>
                </a:lnTo>
                <a:lnTo>
                  <a:pt x="679252" y="493620"/>
                </a:lnTo>
                <a:lnTo>
                  <a:pt x="680961" y="491506"/>
                </a:lnTo>
                <a:lnTo>
                  <a:pt x="687190" y="480014"/>
                </a:lnTo>
                <a:lnTo>
                  <a:pt x="691885" y="468209"/>
                </a:lnTo>
                <a:lnTo>
                  <a:pt x="695045" y="456079"/>
                </a:lnTo>
                <a:lnTo>
                  <a:pt x="696671" y="443611"/>
                </a:lnTo>
                <a:close/>
              </a:path>
              <a:path w="3506292" h="569595">
                <a:moveTo>
                  <a:pt x="663879" y="331158"/>
                </a:moveTo>
                <a:lnTo>
                  <a:pt x="596783" y="331158"/>
                </a:lnTo>
                <a:lnTo>
                  <a:pt x="608495" y="332228"/>
                </a:lnTo>
                <a:lnTo>
                  <a:pt x="621198" y="337352"/>
                </a:lnTo>
                <a:lnTo>
                  <a:pt x="630619" y="344974"/>
                </a:lnTo>
                <a:lnTo>
                  <a:pt x="638524" y="356168"/>
                </a:lnTo>
                <a:lnTo>
                  <a:pt x="641895" y="366581"/>
                </a:lnTo>
                <a:lnTo>
                  <a:pt x="644728" y="381762"/>
                </a:lnTo>
                <a:lnTo>
                  <a:pt x="550367" y="389636"/>
                </a:lnTo>
                <a:lnTo>
                  <a:pt x="678179" y="389636"/>
                </a:lnTo>
                <a:lnTo>
                  <a:pt x="691993" y="388223"/>
                </a:lnTo>
                <a:lnTo>
                  <a:pt x="689745" y="374488"/>
                </a:lnTo>
                <a:lnTo>
                  <a:pt x="685880" y="361965"/>
                </a:lnTo>
                <a:lnTo>
                  <a:pt x="680353" y="350622"/>
                </a:lnTo>
                <a:lnTo>
                  <a:pt x="673119" y="340424"/>
                </a:lnTo>
                <a:lnTo>
                  <a:pt x="664133" y="331339"/>
                </a:lnTo>
                <a:lnTo>
                  <a:pt x="663879" y="331158"/>
                </a:lnTo>
                <a:close/>
              </a:path>
              <a:path w="3506292" h="569595">
                <a:moveTo>
                  <a:pt x="740232" y="444626"/>
                </a:moveTo>
                <a:lnTo>
                  <a:pt x="732866" y="445262"/>
                </a:lnTo>
                <a:lnTo>
                  <a:pt x="738962" y="518033"/>
                </a:lnTo>
                <a:lnTo>
                  <a:pt x="746328" y="517398"/>
                </a:lnTo>
                <a:lnTo>
                  <a:pt x="747852" y="513334"/>
                </a:lnTo>
                <a:lnTo>
                  <a:pt x="750392" y="511175"/>
                </a:lnTo>
                <a:lnTo>
                  <a:pt x="756869" y="510667"/>
                </a:lnTo>
                <a:lnTo>
                  <a:pt x="828553" y="510667"/>
                </a:lnTo>
                <a:lnTo>
                  <a:pt x="837528" y="506466"/>
                </a:lnTo>
                <a:lnTo>
                  <a:pt x="843583" y="502300"/>
                </a:lnTo>
                <a:lnTo>
                  <a:pt x="801952" y="502300"/>
                </a:lnTo>
                <a:lnTo>
                  <a:pt x="790009" y="500510"/>
                </a:lnTo>
                <a:lnTo>
                  <a:pt x="751029" y="470344"/>
                </a:lnTo>
                <a:lnTo>
                  <a:pt x="745041" y="458433"/>
                </a:lnTo>
                <a:lnTo>
                  <a:pt x="740232" y="444626"/>
                </a:lnTo>
                <a:close/>
              </a:path>
              <a:path w="3506292" h="569595">
                <a:moveTo>
                  <a:pt x="828553" y="510667"/>
                </a:moveTo>
                <a:lnTo>
                  <a:pt x="756869" y="510667"/>
                </a:lnTo>
                <a:lnTo>
                  <a:pt x="760933" y="511048"/>
                </a:lnTo>
                <a:lnTo>
                  <a:pt x="777503" y="514015"/>
                </a:lnTo>
                <a:lnTo>
                  <a:pt x="789579" y="515120"/>
                </a:lnTo>
                <a:lnTo>
                  <a:pt x="802110" y="515288"/>
                </a:lnTo>
                <a:lnTo>
                  <a:pt x="815711" y="514441"/>
                </a:lnTo>
                <a:lnTo>
                  <a:pt x="826637" y="511564"/>
                </a:lnTo>
                <a:lnTo>
                  <a:pt x="828553" y="510667"/>
                </a:lnTo>
                <a:close/>
              </a:path>
              <a:path w="3506292" h="569595">
                <a:moveTo>
                  <a:pt x="791690" y="299988"/>
                </a:moveTo>
                <a:lnTo>
                  <a:pt x="745397" y="315031"/>
                </a:lnTo>
                <a:lnTo>
                  <a:pt x="726202" y="359272"/>
                </a:lnTo>
                <a:lnTo>
                  <a:pt x="727376" y="376114"/>
                </a:lnTo>
                <a:lnTo>
                  <a:pt x="758615" y="409766"/>
                </a:lnTo>
                <a:lnTo>
                  <a:pt x="788840" y="423297"/>
                </a:lnTo>
                <a:lnTo>
                  <a:pt x="802111" y="429087"/>
                </a:lnTo>
                <a:lnTo>
                  <a:pt x="838078" y="457843"/>
                </a:lnTo>
                <a:lnTo>
                  <a:pt x="840870" y="472286"/>
                </a:lnTo>
                <a:lnTo>
                  <a:pt x="837847" y="482957"/>
                </a:lnTo>
                <a:lnTo>
                  <a:pt x="828397" y="495080"/>
                </a:lnTo>
                <a:lnTo>
                  <a:pt x="817940" y="499915"/>
                </a:lnTo>
                <a:lnTo>
                  <a:pt x="801952" y="502300"/>
                </a:lnTo>
                <a:lnTo>
                  <a:pt x="843583" y="502300"/>
                </a:lnTo>
                <a:lnTo>
                  <a:pt x="869931" y="467591"/>
                </a:lnTo>
                <a:lnTo>
                  <a:pt x="871347" y="454194"/>
                </a:lnTo>
                <a:lnTo>
                  <a:pt x="870483" y="437983"/>
                </a:lnTo>
                <a:lnTo>
                  <a:pt x="837035" y="400261"/>
                </a:lnTo>
                <a:lnTo>
                  <a:pt x="778077" y="375998"/>
                </a:lnTo>
                <a:lnTo>
                  <a:pt x="766441" y="369686"/>
                </a:lnTo>
                <a:lnTo>
                  <a:pt x="758774" y="363347"/>
                </a:lnTo>
                <a:lnTo>
                  <a:pt x="753567" y="357759"/>
                </a:lnTo>
                <a:lnTo>
                  <a:pt x="750519" y="350900"/>
                </a:lnTo>
                <a:lnTo>
                  <a:pt x="749839" y="341979"/>
                </a:lnTo>
                <a:lnTo>
                  <a:pt x="752076" y="332087"/>
                </a:lnTo>
                <a:lnTo>
                  <a:pt x="761997" y="320097"/>
                </a:lnTo>
                <a:lnTo>
                  <a:pt x="772422" y="315382"/>
                </a:lnTo>
                <a:lnTo>
                  <a:pt x="788250" y="312968"/>
                </a:lnTo>
                <a:lnTo>
                  <a:pt x="845513" y="312968"/>
                </a:lnTo>
                <a:lnTo>
                  <a:pt x="844836" y="304926"/>
                </a:lnTo>
                <a:lnTo>
                  <a:pt x="824560" y="304926"/>
                </a:lnTo>
                <a:lnTo>
                  <a:pt x="819480" y="304292"/>
                </a:lnTo>
                <a:lnTo>
                  <a:pt x="804170" y="301260"/>
                </a:lnTo>
                <a:lnTo>
                  <a:pt x="791690" y="299988"/>
                </a:lnTo>
                <a:close/>
              </a:path>
              <a:path w="3506292" h="569595">
                <a:moveTo>
                  <a:pt x="845513" y="312968"/>
                </a:moveTo>
                <a:lnTo>
                  <a:pt x="788250" y="312968"/>
                </a:lnTo>
                <a:lnTo>
                  <a:pt x="799343" y="314518"/>
                </a:lnTo>
                <a:lnTo>
                  <a:pt x="810792" y="319359"/>
                </a:lnTo>
                <a:lnTo>
                  <a:pt x="823483" y="328321"/>
                </a:lnTo>
                <a:lnTo>
                  <a:pt x="830189" y="337713"/>
                </a:lnTo>
                <a:lnTo>
                  <a:pt x="836521" y="349896"/>
                </a:lnTo>
                <a:lnTo>
                  <a:pt x="842467" y="364871"/>
                </a:lnTo>
                <a:lnTo>
                  <a:pt x="849833" y="364236"/>
                </a:lnTo>
                <a:lnTo>
                  <a:pt x="845513" y="312968"/>
                </a:lnTo>
                <a:close/>
              </a:path>
              <a:path w="3506292" h="569595">
                <a:moveTo>
                  <a:pt x="843991" y="294894"/>
                </a:moveTo>
                <a:lnTo>
                  <a:pt x="836625" y="295401"/>
                </a:lnTo>
                <a:lnTo>
                  <a:pt x="835101" y="299212"/>
                </a:lnTo>
                <a:lnTo>
                  <a:pt x="833831" y="301625"/>
                </a:lnTo>
                <a:lnTo>
                  <a:pt x="831291" y="303911"/>
                </a:lnTo>
                <a:lnTo>
                  <a:pt x="829513" y="304546"/>
                </a:lnTo>
                <a:lnTo>
                  <a:pt x="827100" y="304800"/>
                </a:lnTo>
                <a:lnTo>
                  <a:pt x="824560" y="304926"/>
                </a:lnTo>
                <a:lnTo>
                  <a:pt x="844836" y="304926"/>
                </a:lnTo>
                <a:lnTo>
                  <a:pt x="843991" y="294894"/>
                </a:lnTo>
                <a:close/>
              </a:path>
              <a:path w="3506292" h="569595">
                <a:moveTo>
                  <a:pt x="998172" y="282640"/>
                </a:moveTo>
                <a:lnTo>
                  <a:pt x="959610" y="288960"/>
                </a:lnTo>
                <a:lnTo>
                  <a:pt x="928000" y="311092"/>
                </a:lnTo>
                <a:lnTo>
                  <a:pt x="905366" y="352839"/>
                </a:lnTo>
                <a:lnTo>
                  <a:pt x="901858" y="393563"/>
                </a:lnTo>
                <a:lnTo>
                  <a:pt x="902841" y="409996"/>
                </a:lnTo>
                <a:lnTo>
                  <a:pt x="913874" y="447844"/>
                </a:lnTo>
                <a:lnTo>
                  <a:pt x="945945" y="485198"/>
                </a:lnTo>
                <a:lnTo>
                  <a:pt x="992972" y="498923"/>
                </a:lnTo>
                <a:lnTo>
                  <a:pt x="1007982" y="498244"/>
                </a:lnTo>
                <a:lnTo>
                  <a:pt x="1050081" y="472755"/>
                </a:lnTo>
                <a:lnTo>
                  <a:pt x="1058871" y="461899"/>
                </a:lnTo>
                <a:lnTo>
                  <a:pt x="1008393" y="461899"/>
                </a:lnTo>
                <a:lnTo>
                  <a:pt x="997631" y="460981"/>
                </a:lnTo>
                <a:lnTo>
                  <a:pt x="952183" y="432594"/>
                </a:lnTo>
                <a:lnTo>
                  <a:pt x="932937" y="385755"/>
                </a:lnTo>
                <a:lnTo>
                  <a:pt x="931113" y="370967"/>
                </a:lnTo>
                <a:lnTo>
                  <a:pt x="1057011" y="358013"/>
                </a:lnTo>
                <a:lnTo>
                  <a:pt x="930097" y="358013"/>
                </a:lnTo>
                <a:lnTo>
                  <a:pt x="942238" y="320668"/>
                </a:lnTo>
                <a:lnTo>
                  <a:pt x="976501" y="299515"/>
                </a:lnTo>
                <a:lnTo>
                  <a:pt x="1043583" y="299515"/>
                </a:lnTo>
                <a:lnTo>
                  <a:pt x="1033910" y="292666"/>
                </a:lnTo>
                <a:lnTo>
                  <a:pt x="1023110" y="287488"/>
                </a:lnTo>
                <a:lnTo>
                  <a:pt x="1011246" y="284142"/>
                </a:lnTo>
                <a:lnTo>
                  <a:pt x="998172" y="282640"/>
                </a:lnTo>
                <a:close/>
              </a:path>
              <a:path w="3506292" h="569595">
                <a:moveTo>
                  <a:pt x="1076401" y="411861"/>
                </a:moveTo>
                <a:lnTo>
                  <a:pt x="1065577" y="418802"/>
                </a:lnTo>
                <a:lnTo>
                  <a:pt x="1060177" y="430794"/>
                </a:lnTo>
                <a:lnTo>
                  <a:pt x="1053436" y="441045"/>
                </a:lnTo>
                <a:lnTo>
                  <a:pt x="1045111" y="449739"/>
                </a:lnTo>
                <a:lnTo>
                  <a:pt x="1035428" y="455717"/>
                </a:lnTo>
                <a:lnTo>
                  <a:pt x="1023483" y="459771"/>
                </a:lnTo>
                <a:lnTo>
                  <a:pt x="1008393" y="461899"/>
                </a:lnTo>
                <a:lnTo>
                  <a:pt x="1058871" y="461899"/>
                </a:lnTo>
                <a:lnTo>
                  <a:pt x="1060596" y="459769"/>
                </a:lnTo>
                <a:lnTo>
                  <a:pt x="1066847" y="448294"/>
                </a:lnTo>
                <a:lnTo>
                  <a:pt x="1071574" y="436479"/>
                </a:lnTo>
                <a:lnTo>
                  <a:pt x="1074763" y="424333"/>
                </a:lnTo>
                <a:lnTo>
                  <a:pt x="1076401" y="411861"/>
                </a:lnTo>
                <a:close/>
              </a:path>
              <a:path w="3506292" h="569595">
                <a:moveTo>
                  <a:pt x="1043583" y="299515"/>
                </a:moveTo>
                <a:lnTo>
                  <a:pt x="976501" y="299515"/>
                </a:lnTo>
                <a:lnTo>
                  <a:pt x="988166" y="300574"/>
                </a:lnTo>
                <a:lnTo>
                  <a:pt x="1000863" y="305727"/>
                </a:lnTo>
                <a:lnTo>
                  <a:pt x="1010350" y="313316"/>
                </a:lnTo>
                <a:lnTo>
                  <a:pt x="1018246" y="324498"/>
                </a:lnTo>
                <a:lnTo>
                  <a:pt x="1021601" y="334901"/>
                </a:lnTo>
                <a:lnTo>
                  <a:pt x="1024331" y="350138"/>
                </a:lnTo>
                <a:lnTo>
                  <a:pt x="930097" y="358013"/>
                </a:lnTo>
                <a:lnTo>
                  <a:pt x="1057011" y="358013"/>
                </a:lnTo>
                <a:lnTo>
                  <a:pt x="1071701" y="356501"/>
                </a:lnTo>
                <a:lnTo>
                  <a:pt x="1069392" y="342749"/>
                </a:lnTo>
                <a:lnTo>
                  <a:pt x="1065495" y="330241"/>
                </a:lnTo>
                <a:lnTo>
                  <a:pt x="1059961" y="318925"/>
                </a:lnTo>
                <a:lnTo>
                  <a:pt x="1052742" y="308749"/>
                </a:lnTo>
                <a:lnTo>
                  <a:pt x="1043791" y="299662"/>
                </a:lnTo>
                <a:lnTo>
                  <a:pt x="1043583" y="299515"/>
                </a:lnTo>
                <a:close/>
              </a:path>
              <a:path w="3506292" h="569595">
                <a:moveTo>
                  <a:pt x="1268677" y="284225"/>
                </a:moveTo>
                <a:lnTo>
                  <a:pt x="1231595" y="284225"/>
                </a:lnTo>
                <a:lnTo>
                  <a:pt x="1244172" y="430873"/>
                </a:lnTo>
                <a:lnTo>
                  <a:pt x="1268184" y="469341"/>
                </a:lnTo>
                <a:lnTo>
                  <a:pt x="1278607" y="471905"/>
                </a:lnTo>
                <a:lnTo>
                  <a:pt x="1293565" y="471409"/>
                </a:lnTo>
                <a:lnTo>
                  <a:pt x="1304917" y="466674"/>
                </a:lnTo>
                <a:lnTo>
                  <a:pt x="1316300" y="458140"/>
                </a:lnTo>
                <a:lnTo>
                  <a:pt x="1323885" y="448971"/>
                </a:lnTo>
                <a:lnTo>
                  <a:pt x="1325611" y="445770"/>
                </a:lnTo>
                <a:lnTo>
                  <a:pt x="1296492" y="445770"/>
                </a:lnTo>
                <a:lnTo>
                  <a:pt x="1291412" y="443864"/>
                </a:lnTo>
                <a:lnTo>
                  <a:pt x="1286422" y="438490"/>
                </a:lnTo>
                <a:lnTo>
                  <a:pt x="1281908" y="428722"/>
                </a:lnTo>
                <a:lnTo>
                  <a:pt x="1279347" y="413258"/>
                </a:lnTo>
                <a:lnTo>
                  <a:pt x="1268677" y="284225"/>
                </a:lnTo>
                <a:close/>
              </a:path>
              <a:path w="3506292" h="569595">
                <a:moveTo>
                  <a:pt x="1334465" y="424434"/>
                </a:moveTo>
                <a:lnTo>
                  <a:pt x="1325829" y="425069"/>
                </a:lnTo>
                <a:lnTo>
                  <a:pt x="1323797" y="431292"/>
                </a:lnTo>
                <a:lnTo>
                  <a:pt x="1320622" y="435990"/>
                </a:lnTo>
                <a:lnTo>
                  <a:pt x="1311986" y="442849"/>
                </a:lnTo>
                <a:lnTo>
                  <a:pt x="1307287" y="444754"/>
                </a:lnTo>
                <a:lnTo>
                  <a:pt x="1302461" y="445262"/>
                </a:lnTo>
                <a:lnTo>
                  <a:pt x="1296492" y="445770"/>
                </a:lnTo>
                <a:lnTo>
                  <a:pt x="1325611" y="445770"/>
                </a:lnTo>
                <a:lnTo>
                  <a:pt x="1329931" y="437761"/>
                </a:lnTo>
                <a:lnTo>
                  <a:pt x="1334465" y="424434"/>
                </a:lnTo>
                <a:close/>
              </a:path>
              <a:path w="3506292" h="569595">
                <a:moveTo>
                  <a:pt x="1261440" y="198627"/>
                </a:moveTo>
                <a:lnTo>
                  <a:pt x="1250288" y="212376"/>
                </a:lnTo>
                <a:lnTo>
                  <a:pt x="1245895" y="224213"/>
                </a:lnTo>
                <a:lnTo>
                  <a:pt x="1241577" y="233813"/>
                </a:lnTo>
                <a:lnTo>
                  <a:pt x="1218756" y="264682"/>
                </a:lnTo>
                <a:lnTo>
                  <a:pt x="1198829" y="279526"/>
                </a:lnTo>
                <a:lnTo>
                  <a:pt x="1199337" y="286893"/>
                </a:lnTo>
                <a:lnTo>
                  <a:pt x="1231595" y="284225"/>
                </a:lnTo>
                <a:lnTo>
                  <a:pt x="1268677" y="284225"/>
                </a:lnTo>
                <a:lnTo>
                  <a:pt x="1268425" y="281177"/>
                </a:lnTo>
                <a:lnTo>
                  <a:pt x="1315923" y="277240"/>
                </a:lnTo>
                <a:lnTo>
                  <a:pt x="1314973" y="265557"/>
                </a:lnTo>
                <a:lnTo>
                  <a:pt x="1267028" y="265557"/>
                </a:lnTo>
                <a:lnTo>
                  <a:pt x="1261440" y="198627"/>
                </a:lnTo>
                <a:close/>
              </a:path>
              <a:path w="3506292" h="569595">
                <a:moveTo>
                  <a:pt x="1314653" y="261620"/>
                </a:moveTo>
                <a:lnTo>
                  <a:pt x="1267028" y="265557"/>
                </a:lnTo>
                <a:lnTo>
                  <a:pt x="1314973" y="265557"/>
                </a:lnTo>
                <a:lnTo>
                  <a:pt x="1314653" y="261620"/>
                </a:lnTo>
                <a:close/>
              </a:path>
              <a:path w="3506292" h="569595">
                <a:moveTo>
                  <a:pt x="1475195" y="261169"/>
                </a:moveTo>
                <a:lnTo>
                  <a:pt x="1421299" y="261169"/>
                </a:lnTo>
                <a:lnTo>
                  <a:pt x="1432919" y="264617"/>
                </a:lnTo>
                <a:lnTo>
                  <a:pt x="1443637" y="272828"/>
                </a:lnTo>
                <a:lnTo>
                  <a:pt x="1448675" y="282128"/>
                </a:lnTo>
                <a:lnTo>
                  <a:pt x="1452295" y="294909"/>
                </a:lnTo>
                <a:lnTo>
                  <a:pt x="1454480" y="311150"/>
                </a:lnTo>
                <a:lnTo>
                  <a:pt x="1450513" y="321282"/>
                </a:lnTo>
                <a:lnTo>
                  <a:pt x="1437505" y="327462"/>
                </a:lnTo>
                <a:lnTo>
                  <a:pt x="1425408" y="333481"/>
                </a:lnTo>
                <a:lnTo>
                  <a:pt x="1383432" y="358000"/>
                </a:lnTo>
                <a:lnTo>
                  <a:pt x="1350936" y="395170"/>
                </a:lnTo>
                <a:lnTo>
                  <a:pt x="1349172" y="406438"/>
                </a:lnTo>
                <a:lnTo>
                  <a:pt x="1349852" y="422341"/>
                </a:lnTo>
                <a:lnTo>
                  <a:pt x="1369614" y="455312"/>
                </a:lnTo>
                <a:lnTo>
                  <a:pt x="1391765" y="463307"/>
                </a:lnTo>
                <a:lnTo>
                  <a:pt x="1406831" y="463163"/>
                </a:lnTo>
                <a:lnTo>
                  <a:pt x="1450106" y="437343"/>
                </a:lnTo>
                <a:lnTo>
                  <a:pt x="1451367" y="436205"/>
                </a:lnTo>
                <a:lnTo>
                  <a:pt x="1415058" y="436205"/>
                </a:lnTo>
                <a:lnTo>
                  <a:pt x="1404796" y="432412"/>
                </a:lnTo>
                <a:lnTo>
                  <a:pt x="1392370" y="421947"/>
                </a:lnTo>
                <a:lnTo>
                  <a:pt x="1387649" y="411168"/>
                </a:lnTo>
                <a:lnTo>
                  <a:pt x="1385470" y="395340"/>
                </a:lnTo>
                <a:lnTo>
                  <a:pt x="1388500" y="384559"/>
                </a:lnTo>
                <a:lnTo>
                  <a:pt x="1419053" y="352346"/>
                </a:lnTo>
                <a:lnTo>
                  <a:pt x="1456258" y="332739"/>
                </a:lnTo>
                <a:lnTo>
                  <a:pt x="1493120" y="332739"/>
                </a:lnTo>
                <a:lnTo>
                  <a:pt x="1490437" y="301045"/>
                </a:lnTo>
                <a:lnTo>
                  <a:pt x="1488337" y="287887"/>
                </a:lnTo>
                <a:lnTo>
                  <a:pt x="1485084" y="276450"/>
                </a:lnTo>
                <a:lnTo>
                  <a:pt x="1480189" y="265965"/>
                </a:lnTo>
                <a:lnTo>
                  <a:pt x="1475195" y="261169"/>
                </a:lnTo>
                <a:close/>
              </a:path>
              <a:path w="3506292" h="569595">
                <a:moveTo>
                  <a:pt x="1506180" y="424814"/>
                </a:moveTo>
                <a:lnTo>
                  <a:pt x="1464005" y="424814"/>
                </a:lnTo>
                <a:lnTo>
                  <a:pt x="1464191" y="426613"/>
                </a:lnTo>
                <a:lnTo>
                  <a:pt x="1467277" y="440845"/>
                </a:lnTo>
                <a:lnTo>
                  <a:pt x="1472768" y="450088"/>
                </a:lnTo>
                <a:lnTo>
                  <a:pt x="1477467" y="454787"/>
                </a:lnTo>
                <a:lnTo>
                  <a:pt x="1483436" y="456819"/>
                </a:lnTo>
                <a:lnTo>
                  <a:pt x="1496651" y="455130"/>
                </a:lnTo>
                <a:lnTo>
                  <a:pt x="1506452" y="450825"/>
                </a:lnTo>
                <a:lnTo>
                  <a:pt x="1516205" y="443343"/>
                </a:lnTo>
                <a:lnTo>
                  <a:pt x="1525927" y="432683"/>
                </a:lnTo>
                <a:lnTo>
                  <a:pt x="1530377" y="426338"/>
                </a:lnTo>
                <a:lnTo>
                  <a:pt x="1509598" y="426338"/>
                </a:lnTo>
                <a:lnTo>
                  <a:pt x="1507566" y="425831"/>
                </a:lnTo>
                <a:lnTo>
                  <a:pt x="1506180" y="424814"/>
                </a:lnTo>
                <a:close/>
              </a:path>
              <a:path w="3506292" h="569595">
                <a:moveTo>
                  <a:pt x="1493120" y="332739"/>
                </a:moveTo>
                <a:lnTo>
                  <a:pt x="1456258" y="332739"/>
                </a:lnTo>
                <a:lnTo>
                  <a:pt x="1462735" y="410337"/>
                </a:lnTo>
                <a:lnTo>
                  <a:pt x="1459505" y="413362"/>
                </a:lnTo>
                <a:lnTo>
                  <a:pt x="1448072" y="422904"/>
                </a:lnTo>
                <a:lnTo>
                  <a:pt x="1437110" y="429893"/>
                </a:lnTo>
                <a:lnTo>
                  <a:pt x="1426234" y="434328"/>
                </a:lnTo>
                <a:lnTo>
                  <a:pt x="1415058" y="436205"/>
                </a:lnTo>
                <a:lnTo>
                  <a:pt x="1451367" y="436205"/>
                </a:lnTo>
                <a:lnTo>
                  <a:pt x="1464005" y="424814"/>
                </a:lnTo>
                <a:lnTo>
                  <a:pt x="1506180" y="424814"/>
                </a:lnTo>
                <a:lnTo>
                  <a:pt x="1503883" y="423163"/>
                </a:lnTo>
                <a:lnTo>
                  <a:pt x="1502359" y="420243"/>
                </a:lnTo>
                <a:lnTo>
                  <a:pt x="1500282" y="410258"/>
                </a:lnTo>
                <a:lnTo>
                  <a:pt x="1498813" y="398170"/>
                </a:lnTo>
                <a:lnTo>
                  <a:pt x="1497152" y="380364"/>
                </a:lnTo>
                <a:lnTo>
                  <a:pt x="1493120" y="332739"/>
                </a:lnTo>
                <a:close/>
              </a:path>
              <a:path w="3506292" h="569595">
                <a:moveTo>
                  <a:pt x="1534490" y="406400"/>
                </a:moveTo>
                <a:lnTo>
                  <a:pt x="1526362" y="416051"/>
                </a:lnTo>
                <a:lnTo>
                  <a:pt x="1520901" y="421894"/>
                </a:lnTo>
                <a:lnTo>
                  <a:pt x="1517853" y="424052"/>
                </a:lnTo>
                <a:lnTo>
                  <a:pt x="1516202" y="425323"/>
                </a:lnTo>
                <a:lnTo>
                  <a:pt x="1514170" y="425958"/>
                </a:lnTo>
                <a:lnTo>
                  <a:pt x="1511757" y="426212"/>
                </a:lnTo>
                <a:lnTo>
                  <a:pt x="1509598" y="426338"/>
                </a:lnTo>
                <a:lnTo>
                  <a:pt x="1530377" y="426338"/>
                </a:lnTo>
                <a:lnTo>
                  <a:pt x="1535633" y="418846"/>
                </a:lnTo>
                <a:lnTo>
                  <a:pt x="1534490" y="406400"/>
                </a:lnTo>
                <a:close/>
              </a:path>
              <a:path w="3506292" h="569595">
                <a:moveTo>
                  <a:pt x="1423895" y="247146"/>
                </a:moveTo>
                <a:lnTo>
                  <a:pt x="1381708" y="255985"/>
                </a:lnTo>
                <a:lnTo>
                  <a:pt x="1353011" y="281472"/>
                </a:lnTo>
                <a:lnTo>
                  <a:pt x="1347546" y="304419"/>
                </a:lnTo>
                <a:lnTo>
                  <a:pt x="1348054" y="311023"/>
                </a:lnTo>
                <a:lnTo>
                  <a:pt x="1350213" y="316102"/>
                </a:lnTo>
                <a:lnTo>
                  <a:pt x="1354023" y="319659"/>
                </a:lnTo>
                <a:lnTo>
                  <a:pt x="1357833" y="323342"/>
                </a:lnTo>
                <a:lnTo>
                  <a:pt x="1362532" y="324865"/>
                </a:lnTo>
                <a:lnTo>
                  <a:pt x="1373581" y="323850"/>
                </a:lnTo>
                <a:lnTo>
                  <a:pt x="1378026" y="321690"/>
                </a:lnTo>
                <a:lnTo>
                  <a:pt x="1381201" y="317626"/>
                </a:lnTo>
                <a:lnTo>
                  <a:pt x="1384376" y="313689"/>
                </a:lnTo>
                <a:lnTo>
                  <a:pt x="1385646" y="308229"/>
                </a:lnTo>
                <a:lnTo>
                  <a:pt x="1385138" y="301498"/>
                </a:lnTo>
                <a:lnTo>
                  <a:pt x="1383614" y="288544"/>
                </a:lnTo>
                <a:lnTo>
                  <a:pt x="1383106" y="282067"/>
                </a:lnTo>
                <a:lnTo>
                  <a:pt x="1385392" y="275971"/>
                </a:lnTo>
                <a:lnTo>
                  <a:pt x="1394139" y="267394"/>
                </a:lnTo>
                <a:lnTo>
                  <a:pt x="1404154" y="263155"/>
                </a:lnTo>
                <a:lnTo>
                  <a:pt x="1421299" y="261169"/>
                </a:lnTo>
                <a:lnTo>
                  <a:pt x="1475195" y="261169"/>
                </a:lnTo>
                <a:lnTo>
                  <a:pt x="1471481" y="257604"/>
                </a:lnTo>
                <a:lnTo>
                  <a:pt x="1458640" y="250713"/>
                </a:lnTo>
                <a:lnTo>
                  <a:pt x="1449312" y="248390"/>
                </a:lnTo>
                <a:lnTo>
                  <a:pt x="1437974" y="247171"/>
                </a:lnTo>
                <a:lnTo>
                  <a:pt x="1423895" y="247146"/>
                </a:lnTo>
                <a:close/>
              </a:path>
              <a:path w="3506292" h="569595">
                <a:moveTo>
                  <a:pt x="1563319" y="375920"/>
                </a:moveTo>
                <a:lnTo>
                  <a:pt x="1556080" y="376555"/>
                </a:lnTo>
                <a:lnTo>
                  <a:pt x="1562049" y="449325"/>
                </a:lnTo>
                <a:lnTo>
                  <a:pt x="1569415" y="448690"/>
                </a:lnTo>
                <a:lnTo>
                  <a:pt x="1571066" y="444626"/>
                </a:lnTo>
                <a:lnTo>
                  <a:pt x="1573606" y="442468"/>
                </a:lnTo>
                <a:lnTo>
                  <a:pt x="1580083" y="441960"/>
                </a:lnTo>
                <a:lnTo>
                  <a:pt x="1651730" y="441960"/>
                </a:lnTo>
                <a:lnTo>
                  <a:pt x="1660727" y="437748"/>
                </a:lnTo>
                <a:lnTo>
                  <a:pt x="1666748" y="433594"/>
                </a:lnTo>
                <a:lnTo>
                  <a:pt x="1625130" y="433594"/>
                </a:lnTo>
                <a:lnTo>
                  <a:pt x="1613222" y="431807"/>
                </a:lnTo>
                <a:lnTo>
                  <a:pt x="1574163" y="401610"/>
                </a:lnTo>
                <a:lnTo>
                  <a:pt x="1568176" y="389710"/>
                </a:lnTo>
                <a:lnTo>
                  <a:pt x="1563319" y="375920"/>
                </a:lnTo>
                <a:close/>
              </a:path>
              <a:path w="3506292" h="569595">
                <a:moveTo>
                  <a:pt x="1651730" y="441960"/>
                </a:moveTo>
                <a:lnTo>
                  <a:pt x="1580083" y="441960"/>
                </a:lnTo>
                <a:lnTo>
                  <a:pt x="1584147" y="442340"/>
                </a:lnTo>
                <a:lnTo>
                  <a:pt x="1600715" y="445334"/>
                </a:lnTo>
                <a:lnTo>
                  <a:pt x="1612770" y="446462"/>
                </a:lnTo>
                <a:lnTo>
                  <a:pt x="1625269" y="446632"/>
                </a:lnTo>
                <a:lnTo>
                  <a:pt x="1638866" y="445729"/>
                </a:lnTo>
                <a:lnTo>
                  <a:pt x="1649830" y="442849"/>
                </a:lnTo>
                <a:lnTo>
                  <a:pt x="1651730" y="441960"/>
                </a:lnTo>
                <a:close/>
              </a:path>
              <a:path w="3506292" h="569595">
                <a:moveTo>
                  <a:pt x="1614770" y="231289"/>
                </a:moveTo>
                <a:lnTo>
                  <a:pt x="1568491" y="246388"/>
                </a:lnTo>
                <a:lnTo>
                  <a:pt x="1549330" y="290575"/>
                </a:lnTo>
                <a:lnTo>
                  <a:pt x="1550549" y="307411"/>
                </a:lnTo>
                <a:lnTo>
                  <a:pt x="1581763" y="341056"/>
                </a:lnTo>
                <a:lnTo>
                  <a:pt x="1611953" y="354562"/>
                </a:lnTo>
                <a:lnTo>
                  <a:pt x="1625195" y="360361"/>
                </a:lnTo>
                <a:lnTo>
                  <a:pt x="1661182" y="389221"/>
                </a:lnTo>
                <a:lnTo>
                  <a:pt x="1663997" y="403622"/>
                </a:lnTo>
                <a:lnTo>
                  <a:pt x="1660973" y="414266"/>
                </a:lnTo>
                <a:lnTo>
                  <a:pt x="1651544" y="426341"/>
                </a:lnTo>
                <a:lnTo>
                  <a:pt x="1641137" y="431199"/>
                </a:lnTo>
                <a:lnTo>
                  <a:pt x="1625130" y="433594"/>
                </a:lnTo>
                <a:lnTo>
                  <a:pt x="1666748" y="433594"/>
                </a:lnTo>
                <a:lnTo>
                  <a:pt x="1693096" y="398920"/>
                </a:lnTo>
                <a:lnTo>
                  <a:pt x="1694537" y="385529"/>
                </a:lnTo>
                <a:lnTo>
                  <a:pt x="1693677" y="369283"/>
                </a:lnTo>
                <a:lnTo>
                  <a:pt x="1660232" y="331545"/>
                </a:lnTo>
                <a:lnTo>
                  <a:pt x="1601129" y="307304"/>
                </a:lnTo>
                <a:lnTo>
                  <a:pt x="1589504" y="300991"/>
                </a:lnTo>
                <a:lnTo>
                  <a:pt x="1581861" y="294639"/>
                </a:lnTo>
                <a:lnTo>
                  <a:pt x="1576654" y="289179"/>
                </a:lnTo>
                <a:lnTo>
                  <a:pt x="1573733" y="282194"/>
                </a:lnTo>
                <a:lnTo>
                  <a:pt x="1572937" y="273410"/>
                </a:lnTo>
                <a:lnTo>
                  <a:pt x="1575256" y="263409"/>
                </a:lnTo>
                <a:lnTo>
                  <a:pt x="1585111" y="251416"/>
                </a:lnTo>
                <a:lnTo>
                  <a:pt x="1595501" y="246683"/>
                </a:lnTo>
                <a:lnTo>
                  <a:pt x="1611392" y="244262"/>
                </a:lnTo>
                <a:lnTo>
                  <a:pt x="1668601" y="244262"/>
                </a:lnTo>
                <a:lnTo>
                  <a:pt x="1667934" y="236347"/>
                </a:lnTo>
                <a:lnTo>
                  <a:pt x="1647774" y="236347"/>
                </a:lnTo>
                <a:lnTo>
                  <a:pt x="1642567" y="235585"/>
                </a:lnTo>
                <a:lnTo>
                  <a:pt x="1627243" y="232610"/>
                </a:lnTo>
                <a:lnTo>
                  <a:pt x="1614770" y="231289"/>
                </a:lnTo>
                <a:close/>
              </a:path>
              <a:path w="3506292" h="569595">
                <a:moveTo>
                  <a:pt x="1668601" y="244262"/>
                </a:moveTo>
                <a:lnTo>
                  <a:pt x="1611392" y="244262"/>
                </a:lnTo>
                <a:lnTo>
                  <a:pt x="1622507" y="245819"/>
                </a:lnTo>
                <a:lnTo>
                  <a:pt x="1633976" y="250662"/>
                </a:lnTo>
                <a:lnTo>
                  <a:pt x="1646638" y="259614"/>
                </a:lnTo>
                <a:lnTo>
                  <a:pt x="1653371" y="269006"/>
                </a:lnTo>
                <a:lnTo>
                  <a:pt x="1659680" y="281189"/>
                </a:lnTo>
                <a:lnTo>
                  <a:pt x="1665554" y="296163"/>
                </a:lnTo>
                <a:lnTo>
                  <a:pt x="1672920" y="295529"/>
                </a:lnTo>
                <a:lnTo>
                  <a:pt x="1668601" y="244262"/>
                </a:lnTo>
                <a:close/>
              </a:path>
              <a:path w="3506292" h="569595">
                <a:moveTo>
                  <a:pt x="1667078" y="226187"/>
                </a:moveTo>
                <a:lnTo>
                  <a:pt x="1659839" y="226822"/>
                </a:lnTo>
                <a:lnTo>
                  <a:pt x="1658315" y="230505"/>
                </a:lnTo>
                <a:lnTo>
                  <a:pt x="1656918" y="232918"/>
                </a:lnTo>
                <a:lnTo>
                  <a:pt x="1655638" y="234070"/>
                </a:lnTo>
                <a:lnTo>
                  <a:pt x="1654505" y="235204"/>
                </a:lnTo>
                <a:lnTo>
                  <a:pt x="1652600" y="235838"/>
                </a:lnTo>
                <a:lnTo>
                  <a:pt x="1650314" y="236093"/>
                </a:lnTo>
                <a:lnTo>
                  <a:pt x="1647774" y="236347"/>
                </a:lnTo>
                <a:lnTo>
                  <a:pt x="1667934" y="236347"/>
                </a:lnTo>
                <a:lnTo>
                  <a:pt x="1667078" y="226187"/>
                </a:lnTo>
                <a:close/>
              </a:path>
              <a:path w="3506292" h="569595">
                <a:moveTo>
                  <a:pt x="1767238" y="143763"/>
                </a:moveTo>
                <a:lnTo>
                  <a:pt x="1717878" y="143763"/>
                </a:lnTo>
                <a:lnTo>
                  <a:pt x="1721053" y="144525"/>
                </a:lnTo>
                <a:lnTo>
                  <a:pt x="1726133" y="148082"/>
                </a:lnTo>
                <a:lnTo>
                  <a:pt x="1734769" y="199898"/>
                </a:lnTo>
                <a:lnTo>
                  <a:pt x="1750316" y="386093"/>
                </a:lnTo>
                <a:lnTo>
                  <a:pt x="1750712" y="401121"/>
                </a:lnTo>
                <a:lnTo>
                  <a:pt x="1748993" y="411099"/>
                </a:lnTo>
                <a:lnTo>
                  <a:pt x="1719529" y="424942"/>
                </a:lnTo>
                <a:lnTo>
                  <a:pt x="1720164" y="432943"/>
                </a:lnTo>
                <a:lnTo>
                  <a:pt x="1823796" y="424307"/>
                </a:lnTo>
                <a:lnTo>
                  <a:pt x="1823221" y="417068"/>
                </a:lnTo>
                <a:lnTo>
                  <a:pt x="1811731" y="417068"/>
                </a:lnTo>
                <a:lnTo>
                  <a:pt x="1804238" y="416813"/>
                </a:lnTo>
                <a:lnTo>
                  <a:pt x="1787093" y="381254"/>
                </a:lnTo>
                <a:lnTo>
                  <a:pt x="1781505" y="313563"/>
                </a:lnTo>
                <a:lnTo>
                  <a:pt x="1830009" y="313563"/>
                </a:lnTo>
                <a:lnTo>
                  <a:pt x="1781378" y="313436"/>
                </a:lnTo>
                <a:lnTo>
                  <a:pt x="1767238" y="143763"/>
                </a:lnTo>
                <a:close/>
              </a:path>
              <a:path w="3506292" h="569595">
                <a:moveTo>
                  <a:pt x="1830009" y="313563"/>
                </a:moveTo>
                <a:lnTo>
                  <a:pt x="1781505" y="313563"/>
                </a:lnTo>
                <a:lnTo>
                  <a:pt x="1857197" y="395350"/>
                </a:lnTo>
                <a:lnTo>
                  <a:pt x="1860626" y="400558"/>
                </a:lnTo>
                <a:lnTo>
                  <a:pt x="1860880" y="403987"/>
                </a:lnTo>
                <a:lnTo>
                  <a:pt x="1861134" y="406781"/>
                </a:lnTo>
                <a:lnTo>
                  <a:pt x="1860372" y="409067"/>
                </a:lnTo>
                <a:lnTo>
                  <a:pt x="1858467" y="410845"/>
                </a:lnTo>
                <a:lnTo>
                  <a:pt x="1856562" y="412496"/>
                </a:lnTo>
                <a:lnTo>
                  <a:pt x="1852879" y="413638"/>
                </a:lnTo>
                <a:lnTo>
                  <a:pt x="1847164" y="414274"/>
                </a:lnTo>
                <a:lnTo>
                  <a:pt x="1847926" y="422275"/>
                </a:lnTo>
                <a:lnTo>
                  <a:pt x="1946859" y="414020"/>
                </a:lnTo>
                <a:lnTo>
                  <a:pt x="1946284" y="406781"/>
                </a:lnTo>
                <a:lnTo>
                  <a:pt x="1936953" y="406781"/>
                </a:lnTo>
                <a:lnTo>
                  <a:pt x="1930476" y="406654"/>
                </a:lnTo>
                <a:lnTo>
                  <a:pt x="1896460" y="383804"/>
                </a:lnTo>
                <a:lnTo>
                  <a:pt x="1874596" y="361188"/>
                </a:lnTo>
                <a:lnTo>
                  <a:pt x="1830009" y="313563"/>
                </a:lnTo>
                <a:close/>
              </a:path>
              <a:path w="3506292" h="569595">
                <a:moveTo>
                  <a:pt x="1823161" y="416306"/>
                </a:moveTo>
                <a:lnTo>
                  <a:pt x="1811731" y="417068"/>
                </a:lnTo>
                <a:lnTo>
                  <a:pt x="1823221" y="417068"/>
                </a:lnTo>
                <a:lnTo>
                  <a:pt x="1823161" y="416306"/>
                </a:lnTo>
                <a:close/>
              </a:path>
              <a:path w="3506292" h="569595">
                <a:moveTo>
                  <a:pt x="1946224" y="406019"/>
                </a:moveTo>
                <a:lnTo>
                  <a:pt x="1936953" y="406781"/>
                </a:lnTo>
                <a:lnTo>
                  <a:pt x="1946284" y="406781"/>
                </a:lnTo>
                <a:lnTo>
                  <a:pt x="1946224" y="406019"/>
                </a:lnTo>
                <a:close/>
              </a:path>
              <a:path w="3506292" h="569595">
                <a:moveTo>
                  <a:pt x="1892284" y="225551"/>
                </a:moveTo>
                <a:lnTo>
                  <a:pt x="1837131" y="225551"/>
                </a:lnTo>
                <a:lnTo>
                  <a:pt x="1841322" y="226313"/>
                </a:lnTo>
                <a:lnTo>
                  <a:pt x="1843862" y="228346"/>
                </a:lnTo>
                <a:lnTo>
                  <a:pt x="1846529" y="230250"/>
                </a:lnTo>
                <a:lnTo>
                  <a:pt x="1847926" y="232663"/>
                </a:lnTo>
                <a:lnTo>
                  <a:pt x="1848180" y="235712"/>
                </a:lnTo>
                <a:lnTo>
                  <a:pt x="1848307" y="237489"/>
                </a:lnTo>
                <a:lnTo>
                  <a:pt x="1847926" y="239268"/>
                </a:lnTo>
                <a:lnTo>
                  <a:pt x="1846544" y="241756"/>
                </a:lnTo>
                <a:lnTo>
                  <a:pt x="1840720" y="249147"/>
                </a:lnTo>
                <a:lnTo>
                  <a:pt x="1829384" y="261874"/>
                </a:lnTo>
                <a:lnTo>
                  <a:pt x="1781378" y="313436"/>
                </a:lnTo>
                <a:lnTo>
                  <a:pt x="1829890" y="313436"/>
                </a:lnTo>
                <a:lnTo>
                  <a:pt x="1816811" y="299465"/>
                </a:lnTo>
                <a:lnTo>
                  <a:pt x="1873446" y="238567"/>
                </a:lnTo>
                <a:lnTo>
                  <a:pt x="1883144" y="230953"/>
                </a:lnTo>
                <a:lnTo>
                  <a:pt x="1892284" y="225551"/>
                </a:lnTo>
                <a:close/>
              </a:path>
              <a:path w="3506292" h="569595">
                <a:moveTo>
                  <a:pt x="1919427" y="211200"/>
                </a:moveTo>
                <a:lnTo>
                  <a:pt x="1830908" y="218567"/>
                </a:lnTo>
                <a:lnTo>
                  <a:pt x="1831416" y="225679"/>
                </a:lnTo>
                <a:lnTo>
                  <a:pt x="1837131" y="225551"/>
                </a:lnTo>
                <a:lnTo>
                  <a:pt x="1892284" y="225551"/>
                </a:lnTo>
                <a:lnTo>
                  <a:pt x="1894442" y="224277"/>
                </a:lnTo>
                <a:lnTo>
                  <a:pt x="1906105" y="220586"/>
                </a:lnTo>
                <a:lnTo>
                  <a:pt x="1919935" y="218312"/>
                </a:lnTo>
                <a:lnTo>
                  <a:pt x="1919427" y="211200"/>
                </a:lnTo>
                <a:close/>
              </a:path>
              <a:path w="3506292" h="569595">
                <a:moveTo>
                  <a:pt x="1764487" y="110744"/>
                </a:moveTo>
                <a:lnTo>
                  <a:pt x="1754327" y="111633"/>
                </a:lnTo>
                <a:lnTo>
                  <a:pt x="1695907" y="141605"/>
                </a:lnTo>
                <a:lnTo>
                  <a:pt x="1700225" y="148971"/>
                </a:lnTo>
                <a:lnTo>
                  <a:pt x="1706321" y="145923"/>
                </a:lnTo>
                <a:lnTo>
                  <a:pt x="1710893" y="144272"/>
                </a:lnTo>
                <a:lnTo>
                  <a:pt x="1713941" y="144018"/>
                </a:lnTo>
                <a:lnTo>
                  <a:pt x="1717878" y="143763"/>
                </a:lnTo>
                <a:lnTo>
                  <a:pt x="1767238" y="143763"/>
                </a:lnTo>
                <a:lnTo>
                  <a:pt x="1764487" y="110744"/>
                </a:lnTo>
                <a:close/>
              </a:path>
              <a:path w="3506292" h="569595">
                <a:moveTo>
                  <a:pt x="1968830" y="342138"/>
                </a:moveTo>
                <a:lnTo>
                  <a:pt x="1961464" y="342773"/>
                </a:lnTo>
                <a:lnTo>
                  <a:pt x="1967560" y="415417"/>
                </a:lnTo>
                <a:lnTo>
                  <a:pt x="1974926" y="414909"/>
                </a:lnTo>
                <a:lnTo>
                  <a:pt x="1976577" y="410845"/>
                </a:lnTo>
                <a:lnTo>
                  <a:pt x="1978990" y="408686"/>
                </a:lnTo>
                <a:lnTo>
                  <a:pt x="1985594" y="408177"/>
                </a:lnTo>
                <a:lnTo>
                  <a:pt x="2057202" y="408177"/>
                </a:lnTo>
                <a:lnTo>
                  <a:pt x="2066182" y="403961"/>
                </a:lnTo>
                <a:lnTo>
                  <a:pt x="2072300" y="399735"/>
                </a:lnTo>
                <a:lnTo>
                  <a:pt x="2030604" y="399735"/>
                </a:lnTo>
                <a:lnTo>
                  <a:pt x="2018710" y="397996"/>
                </a:lnTo>
                <a:lnTo>
                  <a:pt x="1979674" y="367828"/>
                </a:lnTo>
                <a:lnTo>
                  <a:pt x="1973687" y="355928"/>
                </a:lnTo>
                <a:lnTo>
                  <a:pt x="1968830" y="342138"/>
                </a:lnTo>
                <a:close/>
              </a:path>
              <a:path w="3506292" h="569595">
                <a:moveTo>
                  <a:pt x="2057202" y="408177"/>
                </a:moveTo>
                <a:lnTo>
                  <a:pt x="1985594" y="408177"/>
                </a:lnTo>
                <a:lnTo>
                  <a:pt x="1989658" y="408559"/>
                </a:lnTo>
                <a:lnTo>
                  <a:pt x="2006158" y="411477"/>
                </a:lnTo>
                <a:lnTo>
                  <a:pt x="2018222" y="412616"/>
                </a:lnTo>
                <a:lnTo>
                  <a:pt x="2030754" y="412794"/>
                </a:lnTo>
                <a:lnTo>
                  <a:pt x="2044371" y="411947"/>
                </a:lnTo>
                <a:lnTo>
                  <a:pt x="2055310" y="409066"/>
                </a:lnTo>
                <a:lnTo>
                  <a:pt x="2057202" y="408177"/>
                </a:lnTo>
                <a:close/>
              </a:path>
              <a:path w="3506292" h="569595">
                <a:moveTo>
                  <a:pt x="2020316" y="197499"/>
                </a:moveTo>
                <a:lnTo>
                  <a:pt x="1974014" y="212505"/>
                </a:lnTo>
                <a:lnTo>
                  <a:pt x="1954834" y="256722"/>
                </a:lnTo>
                <a:lnTo>
                  <a:pt x="1956045" y="273492"/>
                </a:lnTo>
                <a:lnTo>
                  <a:pt x="1987224" y="307190"/>
                </a:lnTo>
                <a:lnTo>
                  <a:pt x="2017469" y="320655"/>
                </a:lnTo>
                <a:lnTo>
                  <a:pt x="2030708" y="326456"/>
                </a:lnTo>
                <a:lnTo>
                  <a:pt x="2066683" y="355340"/>
                </a:lnTo>
                <a:lnTo>
                  <a:pt x="2069509" y="369761"/>
                </a:lnTo>
                <a:lnTo>
                  <a:pt x="2066492" y="380366"/>
                </a:lnTo>
                <a:lnTo>
                  <a:pt x="2057051" y="392509"/>
                </a:lnTo>
                <a:lnTo>
                  <a:pt x="2046637" y="397365"/>
                </a:lnTo>
                <a:lnTo>
                  <a:pt x="2030604" y="399735"/>
                </a:lnTo>
                <a:lnTo>
                  <a:pt x="2072300" y="399735"/>
                </a:lnTo>
                <a:lnTo>
                  <a:pt x="2098595" y="365072"/>
                </a:lnTo>
                <a:lnTo>
                  <a:pt x="2100023" y="351723"/>
                </a:lnTo>
                <a:lnTo>
                  <a:pt x="2099139" y="335561"/>
                </a:lnTo>
                <a:lnTo>
                  <a:pt x="2065731" y="297780"/>
                </a:lnTo>
                <a:lnTo>
                  <a:pt x="2006640" y="273468"/>
                </a:lnTo>
                <a:lnTo>
                  <a:pt x="1995015" y="267176"/>
                </a:lnTo>
                <a:lnTo>
                  <a:pt x="1987372" y="260858"/>
                </a:lnTo>
                <a:lnTo>
                  <a:pt x="1982165" y="255270"/>
                </a:lnTo>
                <a:lnTo>
                  <a:pt x="1979244" y="248412"/>
                </a:lnTo>
                <a:lnTo>
                  <a:pt x="1978450" y="239549"/>
                </a:lnTo>
                <a:lnTo>
                  <a:pt x="1980751" y="229622"/>
                </a:lnTo>
                <a:lnTo>
                  <a:pt x="1990591" y="217549"/>
                </a:lnTo>
                <a:lnTo>
                  <a:pt x="2001025" y="212886"/>
                </a:lnTo>
                <a:lnTo>
                  <a:pt x="2016885" y="210479"/>
                </a:lnTo>
                <a:lnTo>
                  <a:pt x="2074119" y="210479"/>
                </a:lnTo>
                <a:lnTo>
                  <a:pt x="2073443" y="202437"/>
                </a:lnTo>
                <a:lnTo>
                  <a:pt x="2053285" y="202437"/>
                </a:lnTo>
                <a:lnTo>
                  <a:pt x="2048078" y="201802"/>
                </a:lnTo>
                <a:lnTo>
                  <a:pt x="2032805" y="198776"/>
                </a:lnTo>
                <a:lnTo>
                  <a:pt x="2020316" y="197499"/>
                </a:lnTo>
                <a:close/>
              </a:path>
              <a:path w="3506292" h="569595">
                <a:moveTo>
                  <a:pt x="2074119" y="210479"/>
                </a:moveTo>
                <a:lnTo>
                  <a:pt x="2016885" y="210479"/>
                </a:lnTo>
                <a:lnTo>
                  <a:pt x="2027969" y="212035"/>
                </a:lnTo>
                <a:lnTo>
                  <a:pt x="2039422" y="216878"/>
                </a:lnTo>
                <a:lnTo>
                  <a:pt x="2052134" y="225832"/>
                </a:lnTo>
                <a:lnTo>
                  <a:pt x="2058835" y="235224"/>
                </a:lnTo>
                <a:lnTo>
                  <a:pt x="2065137" y="247407"/>
                </a:lnTo>
                <a:lnTo>
                  <a:pt x="2071065" y="262382"/>
                </a:lnTo>
                <a:lnTo>
                  <a:pt x="2078431" y="261747"/>
                </a:lnTo>
                <a:lnTo>
                  <a:pt x="2074119" y="210479"/>
                </a:lnTo>
                <a:close/>
              </a:path>
              <a:path w="3506292" h="569595">
                <a:moveTo>
                  <a:pt x="2072589" y="192277"/>
                </a:moveTo>
                <a:lnTo>
                  <a:pt x="2065350" y="192912"/>
                </a:lnTo>
                <a:lnTo>
                  <a:pt x="2063826" y="196596"/>
                </a:lnTo>
                <a:lnTo>
                  <a:pt x="2062429" y="199009"/>
                </a:lnTo>
                <a:lnTo>
                  <a:pt x="2061159" y="200279"/>
                </a:lnTo>
                <a:lnTo>
                  <a:pt x="2059889" y="201422"/>
                </a:lnTo>
                <a:lnTo>
                  <a:pt x="2058111" y="202057"/>
                </a:lnTo>
                <a:lnTo>
                  <a:pt x="2055698" y="202184"/>
                </a:lnTo>
                <a:lnTo>
                  <a:pt x="2053285" y="202437"/>
                </a:lnTo>
                <a:lnTo>
                  <a:pt x="2073443" y="202437"/>
                </a:lnTo>
                <a:lnTo>
                  <a:pt x="2072589" y="192277"/>
                </a:lnTo>
                <a:close/>
              </a:path>
              <a:path w="3506292" h="569595">
                <a:moveTo>
                  <a:pt x="2294969" y="207645"/>
                </a:moveTo>
                <a:lnTo>
                  <a:pt x="2245309" y="207645"/>
                </a:lnTo>
                <a:lnTo>
                  <a:pt x="2248611" y="208534"/>
                </a:lnTo>
                <a:lnTo>
                  <a:pt x="2251405" y="210312"/>
                </a:lnTo>
                <a:lnTo>
                  <a:pt x="2262581" y="262000"/>
                </a:lnTo>
                <a:lnTo>
                  <a:pt x="2269058" y="340995"/>
                </a:lnTo>
                <a:lnTo>
                  <a:pt x="2270074" y="352933"/>
                </a:lnTo>
                <a:lnTo>
                  <a:pt x="2270328" y="360172"/>
                </a:lnTo>
                <a:lnTo>
                  <a:pt x="2269820" y="362712"/>
                </a:lnTo>
                <a:lnTo>
                  <a:pt x="2268804" y="368046"/>
                </a:lnTo>
                <a:lnTo>
                  <a:pt x="2266518" y="371983"/>
                </a:lnTo>
                <a:lnTo>
                  <a:pt x="2262962" y="374650"/>
                </a:lnTo>
                <a:lnTo>
                  <a:pt x="2258136" y="378333"/>
                </a:lnTo>
                <a:lnTo>
                  <a:pt x="2250643" y="380619"/>
                </a:lnTo>
                <a:lnTo>
                  <a:pt x="2240229" y="381508"/>
                </a:lnTo>
                <a:lnTo>
                  <a:pt x="2240864" y="389509"/>
                </a:lnTo>
                <a:lnTo>
                  <a:pt x="2345258" y="380873"/>
                </a:lnTo>
                <a:lnTo>
                  <a:pt x="2344683" y="373634"/>
                </a:lnTo>
                <a:lnTo>
                  <a:pt x="2335352" y="373634"/>
                </a:lnTo>
                <a:lnTo>
                  <a:pt x="2328240" y="372872"/>
                </a:lnTo>
                <a:lnTo>
                  <a:pt x="2323160" y="370586"/>
                </a:lnTo>
                <a:lnTo>
                  <a:pt x="2317953" y="368300"/>
                </a:lnTo>
                <a:lnTo>
                  <a:pt x="2314270" y="365251"/>
                </a:lnTo>
                <a:lnTo>
                  <a:pt x="2311736" y="361012"/>
                </a:lnTo>
                <a:lnTo>
                  <a:pt x="2307873" y="350628"/>
                </a:lnTo>
                <a:lnTo>
                  <a:pt x="2305634" y="336169"/>
                </a:lnTo>
                <a:lnTo>
                  <a:pt x="2303010" y="226308"/>
                </a:lnTo>
                <a:lnTo>
                  <a:pt x="2306652" y="219837"/>
                </a:lnTo>
                <a:lnTo>
                  <a:pt x="2295982" y="219837"/>
                </a:lnTo>
                <a:lnTo>
                  <a:pt x="2294969" y="207645"/>
                </a:lnTo>
                <a:close/>
              </a:path>
              <a:path w="3506292" h="569595">
                <a:moveTo>
                  <a:pt x="2344623" y="372872"/>
                </a:moveTo>
                <a:lnTo>
                  <a:pt x="2335352" y="373634"/>
                </a:lnTo>
                <a:lnTo>
                  <a:pt x="2344683" y="373634"/>
                </a:lnTo>
                <a:lnTo>
                  <a:pt x="2344623" y="372872"/>
                </a:lnTo>
                <a:close/>
              </a:path>
              <a:path w="3506292" h="569595">
                <a:moveTo>
                  <a:pt x="2339763" y="170437"/>
                </a:moveTo>
                <a:lnTo>
                  <a:pt x="2304051" y="203897"/>
                </a:lnTo>
                <a:lnTo>
                  <a:pt x="2295982" y="219837"/>
                </a:lnTo>
                <a:lnTo>
                  <a:pt x="2306652" y="219837"/>
                </a:lnTo>
                <a:lnTo>
                  <a:pt x="2309322" y="215094"/>
                </a:lnTo>
                <a:lnTo>
                  <a:pt x="2315667" y="206756"/>
                </a:lnTo>
                <a:lnTo>
                  <a:pt x="2318588" y="203581"/>
                </a:lnTo>
                <a:lnTo>
                  <a:pt x="2321382" y="201802"/>
                </a:lnTo>
                <a:lnTo>
                  <a:pt x="2324049" y="201549"/>
                </a:lnTo>
                <a:lnTo>
                  <a:pt x="2327097" y="201295"/>
                </a:lnTo>
                <a:lnTo>
                  <a:pt x="2374417" y="201295"/>
                </a:lnTo>
                <a:lnTo>
                  <a:pt x="2375484" y="197738"/>
                </a:lnTo>
                <a:lnTo>
                  <a:pt x="2374904" y="190983"/>
                </a:lnTo>
                <a:lnTo>
                  <a:pt x="2374468" y="185420"/>
                </a:lnTo>
                <a:lnTo>
                  <a:pt x="2371293" y="179959"/>
                </a:lnTo>
                <a:lnTo>
                  <a:pt x="2364478" y="174644"/>
                </a:lnTo>
                <a:lnTo>
                  <a:pt x="2354640" y="170488"/>
                </a:lnTo>
                <a:lnTo>
                  <a:pt x="2339763" y="170437"/>
                </a:lnTo>
                <a:close/>
              </a:path>
              <a:path w="3506292" h="569595">
                <a:moveTo>
                  <a:pt x="2374417" y="201295"/>
                </a:moveTo>
                <a:lnTo>
                  <a:pt x="2327097" y="201295"/>
                </a:lnTo>
                <a:lnTo>
                  <a:pt x="2332177" y="203454"/>
                </a:lnTo>
                <a:lnTo>
                  <a:pt x="2345893" y="212598"/>
                </a:lnTo>
                <a:lnTo>
                  <a:pt x="2351862" y="214757"/>
                </a:lnTo>
                <a:lnTo>
                  <a:pt x="2357069" y="214249"/>
                </a:lnTo>
                <a:lnTo>
                  <a:pt x="2362403" y="213868"/>
                </a:lnTo>
                <a:lnTo>
                  <a:pt x="2366848" y="211455"/>
                </a:lnTo>
                <a:lnTo>
                  <a:pt x="2373960" y="202819"/>
                </a:lnTo>
                <a:lnTo>
                  <a:pt x="2374417" y="201295"/>
                </a:lnTo>
                <a:close/>
              </a:path>
              <a:path w="3506292" h="569595">
                <a:moveTo>
                  <a:pt x="2292172" y="173989"/>
                </a:moveTo>
                <a:lnTo>
                  <a:pt x="2282774" y="174751"/>
                </a:lnTo>
                <a:lnTo>
                  <a:pt x="2223211" y="204850"/>
                </a:lnTo>
                <a:lnTo>
                  <a:pt x="2226132" y="212725"/>
                </a:lnTo>
                <a:lnTo>
                  <a:pt x="2231720" y="209931"/>
                </a:lnTo>
                <a:lnTo>
                  <a:pt x="2236800" y="208407"/>
                </a:lnTo>
                <a:lnTo>
                  <a:pt x="2241499" y="208025"/>
                </a:lnTo>
                <a:lnTo>
                  <a:pt x="2245309" y="207645"/>
                </a:lnTo>
                <a:lnTo>
                  <a:pt x="2294969" y="207645"/>
                </a:lnTo>
                <a:lnTo>
                  <a:pt x="2292172" y="173989"/>
                </a:lnTo>
                <a:close/>
              </a:path>
              <a:path w="3506292" h="569595">
                <a:moveTo>
                  <a:pt x="2492571" y="157927"/>
                </a:moveTo>
                <a:lnTo>
                  <a:pt x="2454000" y="164254"/>
                </a:lnTo>
                <a:lnTo>
                  <a:pt x="2422394" y="186399"/>
                </a:lnTo>
                <a:lnTo>
                  <a:pt x="2399770" y="228152"/>
                </a:lnTo>
                <a:lnTo>
                  <a:pt x="2396271" y="268886"/>
                </a:lnTo>
                <a:lnTo>
                  <a:pt x="2397256" y="285327"/>
                </a:lnTo>
                <a:lnTo>
                  <a:pt x="2408299" y="323154"/>
                </a:lnTo>
                <a:lnTo>
                  <a:pt x="2440388" y="360506"/>
                </a:lnTo>
                <a:lnTo>
                  <a:pt x="2487422" y="374204"/>
                </a:lnTo>
                <a:lnTo>
                  <a:pt x="2502444" y="373521"/>
                </a:lnTo>
                <a:lnTo>
                  <a:pt x="2544598" y="348050"/>
                </a:lnTo>
                <a:lnTo>
                  <a:pt x="2553323" y="337281"/>
                </a:lnTo>
                <a:lnTo>
                  <a:pt x="2502851" y="337281"/>
                </a:lnTo>
                <a:lnTo>
                  <a:pt x="2492097" y="336323"/>
                </a:lnTo>
                <a:lnTo>
                  <a:pt x="2446592" y="307880"/>
                </a:lnTo>
                <a:lnTo>
                  <a:pt x="2427346" y="261041"/>
                </a:lnTo>
                <a:lnTo>
                  <a:pt x="2425522" y="246252"/>
                </a:lnTo>
                <a:lnTo>
                  <a:pt x="2551330" y="233299"/>
                </a:lnTo>
                <a:lnTo>
                  <a:pt x="2424506" y="233299"/>
                </a:lnTo>
                <a:lnTo>
                  <a:pt x="2436634" y="195983"/>
                </a:lnTo>
                <a:lnTo>
                  <a:pt x="2470924" y="174800"/>
                </a:lnTo>
                <a:lnTo>
                  <a:pt x="2538003" y="174800"/>
                </a:lnTo>
                <a:lnTo>
                  <a:pt x="2528351" y="167941"/>
                </a:lnTo>
                <a:lnTo>
                  <a:pt x="2517556" y="162769"/>
                </a:lnTo>
                <a:lnTo>
                  <a:pt x="2505672" y="159426"/>
                </a:lnTo>
                <a:lnTo>
                  <a:pt x="2492571" y="157927"/>
                </a:lnTo>
                <a:close/>
              </a:path>
              <a:path w="3506292" h="569595">
                <a:moveTo>
                  <a:pt x="2570810" y="287147"/>
                </a:moveTo>
                <a:lnTo>
                  <a:pt x="2560033" y="294131"/>
                </a:lnTo>
                <a:lnTo>
                  <a:pt x="2554592" y="306104"/>
                </a:lnTo>
                <a:lnTo>
                  <a:pt x="2547842" y="316339"/>
                </a:lnTo>
                <a:lnTo>
                  <a:pt x="2539528" y="325019"/>
                </a:lnTo>
                <a:lnTo>
                  <a:pt x="2529846" y="331006"/>
                </a:lnTo>
                <a:lnTo>
                  <a:pt x="2517907" y="335089"/>
                </a:lnTo>
                <a:lnTo>
                  <a:pt x="2502851" y="337281"/>
                </a:lnTo>
                <a:lnTo>
                  <a:pt x="2553323" y="337281"/>
                </a:lnTo>
                <a:lnTo>
                  <a:pt x="2555100" y="335088"/>
                </a:lnTo>
                <a:lnTo>
                  <a:pt x="2561329" y="323606"/>
                </a:lnTo>
                <a:lnTo>
                  <a:pt x="2566024" y="311783"/>
                </a:lnTo>
                <a:lnTo>
                  <a:pt x="2569184" y="299628"/>
                </a:lnTo>
                <a:lnTo>
                  <a:pt x="2570810" y="287147"/>
                </a:lnTo>
                <a:close/>
              </a:path>
              <a:path w="3506292" h="569595">
                <a:moveTo>
                  <a:pt x="2538003" y="174800"/>
                </a:moveTo>
                <a:lnTo>
                  <a:pt x="2470924" y="174800"/>
                </a:lnTo>
                <a:lnTo>
                  <a:pt x="2482584" y="175863"/>
                </a:lnTo>
                <a:lnTo>
                  <a:pt x="2495286" y="181021"/>
                </a:lnTo>
                <a:lnTo>
                  <a:pt x="2504767" y="188611"/>
                </a:lnTo>
                <a:lnTo>
                  <a:pt x="2512663" y="199801"/>
                </a:lnTo>
                <a:lnTo>
                  <a:pt x="2516034" y="210201"/>
                </a:lnTo>
                <a:lnTo>
                  <a:pt x="2518867" y="225425"/>
                </a:lnTo>
                <a:lnTo>
                  <a:pt x="2424506" y="233299"/>
                </a:lnTo>
                <a:lnTo>
                  <a:pt x="2551330" y="233299"/>
                </a:lnTo>
                <a:lnTo>
                  <a:pt x="2566121" y="231776"/>
                </a:lnTo>
                <a:lnTo>
                  <a:pt x="2563864" y="218069"/>
                </a:lnTo>
                <a:lnTo>
                  <a:pt x="2559991" y="205568"/>
                </a:lnTo>
                <a:lnTo>
                  <a:pt x="2554453" y="194235"/>
                </a:lnTo>
                <a:lnTo>
                  <a:pt x="2547201" y="184034"/>
                </a:lnTo>
                <a:lnTo>
                  <a:pt x="2538187" y="174930"/>
                </a:lnTo>
                <a:lnTo>
                  <a:pt x="2538003" y="174800"/>
                </a:lnTo>
                <a:close/>
              </a:path>
              <a:path w="3506292" h="569595">
                <a:moveTo>
                  <a:pt x="2781566" y="311912"/>
                </a:moveTo>
                <a:lnTo>
                  <a:pt x="2744673" y="311912"/>
                </a:lnTo>
                <a:lnTo>
                  <a:pt x="2752749" y="409575"/>
                </a:lnTo>
                <a:lnTo>
                  <a:pt x="2752801" y="419988"/>
                </a:lnTo>
                <a:lnTo>
                  <a:pt x="2751404" y="424307"/>
                </a:lnTo>
                <a:lnTo>
                  <a:pt x="2749880" y="428751"/>
                </a:lnTo>
                <a:lnTo>
                  <a:pt x="2747848" y="431800"/>
                </a:lnTo>
                <a:lnTo>
                  <a:pt x="2744927" y="433705"/>
                </a:lnTo>
                <a:lnTo>
                  <a:pt x="2740863" y="436499"/>
                </a:lnTo>
                <a:lnTo>
                  <a:pt x="2734640" y="438150"/>
                </a:lnTo>
                <a:lnTo>
                  <a:pt x="2726385" y="438912"/>
                </a:lnTo>
                <a:lnTo>
                  <a:pt x="2722067" y="439165"/>
                </a:lnTo>
                <a:lnTo>
                  <a:pt x="2722829" y="447421"/>
                </a:lnTo>
                <a:lnTo>
                  <a:pt x="2825572" y="438912"/>
                </a:lnTo>
                <a:lnTo>
                  <a:pt x="2825005" y="431546"/>
                </a:lnTo>
                <a:lnTo>
                  <a:pt x="2813888" y="431546"/>
                </a:lnTo>
                <a:lnTo>
                  <a:pt x="2806522" y="431164"/>
                </a:lnTo>
                <a:lnTo>
                  <a:pt x="2788615" y="396494"/>
                </a:lnTo>
                <a:lnTo>
                  <a:pt x="2781566" y="311912"/>
                </a:lnTo>
                <a:close/>
              </a:path>
              <a:path w="3506292" h="569595">
                <a:moveTo>
                  <a:pt x="2824937" y="430657"/>
                </a:moveTo>
                <a:lnTo>
                  <a:pt x="2813888" y="431546"/>
                </a:lnTo>
                <a:lnTo>
                  <a:pt x="2825005" y="431546"/>
                </a:lnTo>
                <a:lnTo>
                  <a:pt x="2824937" y="430657"/>
                </a:lnTo>
                <a:close/>
              </a:path>
              <a:path w="3506292" h="569595">
                <a:moveTo>
                  <a:pt x="2701040" y="140546"/>
                </a:moveTo>
                <a:lnTo>
                  <a:pt x="2660960" y="148102"/>
                </a:lnTo>
                <a:lnTo>
                  <a:pt x="2629195" y="169994"/>
                </a:lnTo>
                <a:lnTo>
                  <a:pt x="2604052" y="209571"/>
                </a:lnTo>
                <a:lnTo>
                  <a:pt x="2597519" y="263302"/>
                </a:lnTo>
                <a:lnTo>
                  <a:pt x="2598440" y="277900"/>
                </a:lnTo>
                <a:lnTo>
                  <a:pt x="2616848" y="323426"/>
                </a:lnTo>
                <a:lnTo>
                  <a:pt x="2646963" y="351854"/>
                </a:lnTo>
                <a:lnTo>
                  <a:pt x="2683207" y="358854"/>
                </a:lnTo>
                <a:lnTo>
                  <a:pt x="2693474" y="356592"/>
                </a:lnTo>
                <a:lnTo>
                  <a:pt x="2704768" y="351507"/>
                </a:lnTo>
                <a:lnTo>
                  <a:pt x="2718284" y="342675"/>
                </a:lnTo>
                <a:lnTo>
                  <a:pt x="2726532" y="334598"/>
                </a:lnTo>
                <a:lnTo>
                  <a:pt x="2733996" y="325898"/>
                </a:lnTo>
                <a:lnTo>
                  <a:pt x="2699614" y="325898"/>
                </a:lnTo>
                <a:lnTo>
                  <a:pt x="2687808" y="325135"/>
                </a:lnTo>
                <a:lnTo>
                  <a:pt x="2653994" y="305438"/>
                </a:lnTo>
                <a:lnTo>
                  <a:pt x="2634799" y="260364"/>
                </a:lnTo>
                <a:lnTo>
                  <a:pt x="2632431" y="231305"/>
                </a:lnTo>
                <a:lnTo>
                  <a:pt x="2633276" y="218883"/>
                </a:lnTo>
                <a:lnTo>
                  <a:pt x="2652968" y="172515"/>
                </a:lnTo>
                <a:lnTo>
                  <a:pt x="2687586" y="156752"/>
                </a:lnTo>
                <a:lnTo>
                  <a:pt x="2768636" y="156752"/>
                </a:lnTo>
                <a:lnTo>
                  <a:pt x="2768174" y="151205"/>
                </a:lnTo>
                <a:lnTo>
                  <a:pt x="2735530" y="151205"/>
                </a:lnTo>
                <a:lnTo>
                  <a:pt x="2725605" y="145696"/>
                </a:lnTo>
                <a:lnTo>
                  <a:pt x="2712012" y="141468"/>
                </a:lnTo>
                <a:lnTo>
                  <a:pt x="2701040" y="140546"/>
                </a:lnTo>
                <a:close/>
              </a:path>
              <a:path w="3506292" h="569595">
                <a:moveTo>
                  <a:pt x="2873405" y="144780"/>
                </a:moveTo>
                <a:lnTo>
                  <a:pt x="2812237" y="144780"/>
                </a:lnTo>
                <a:lnTo>
                  <a:pt x="2819730" y="145161"/>
                </a:lnTo>
                <a:lnTo>
                  <a:pt x="2823921" y="146812"/>
                </a:lnTo>
                <a:lnTo>
                  <a:pt x="2838653" y="174371"/>
                </a:lnTo>
                <a:lnTo>
                  <a:pt x="2847701" y="278341"/>
                </a:lnTo>
                <a:lnTo>
                  <a:pt x="2864669" y="324646"/>
                </a:lnTo>
                <a:lnTo>
                  <a:pt x="2895827" y="339948"/>
                </a:lnTo>
                <a:lnTo>
                  <a:pt x="2911233" y="339505"/>
                </a:lnTo>
                <a:lnTo>
                  <a:pt x="2950424" y="315450"/>
                </a:lnTo>
                <a:lnTo>
                  <a:pt x="2953903" y="311502"/>
                </a:lnTo>
                <a:lnTo>
                  <a:pt x="2920113" y="311502"/>
                </a:lnTo>
                <a:lnTo>
                  <a:pt x="2907606" y="310158"/>
                </a:lnTo>
                <a:lnTo>
                  <a:pt x="2896308" y="304249"/>
                </a:lnTo>
                <a:lnTo>
                  <a:pt x="2890322" y="296564"/>
                </a:lnTo>
                <a:lnTo>
                  <a:pt x="2886132" y="284471"/>
                </a:lnTo>
                <a:lnTo>
                  <a:pt x="2883738" y="267970"/>
                </a:lnTo>
                <a:lnTo>
                  <a:pt x="2873405" y="144780"/>
                </a:lnTo>
                <a:close/>
              </a:path>
              <a:path w="3506292" h="569595">
                <a:moveTo>
                  <a:pt x="3009945" y="291464"/>
                </a:moveTo>
                <a:lnTo>
                  <a:pt x="2970606" y="291464"/>
                </a:lnTo>
                <a:lnTo>
                  <a:pt x="2974162" y="334645"/>
                </a:lnTo>
                <a:lnTo>
                  <a:pt x="2984195" y="333756"/>
                </a:lnTo>
                <a:lnTo>
                  <a:pt x="3042996" y="303530"/>
                </a:lnTo>
                <a:lnTo>
                  <a:pt x="3041934" y="301371"/>
                </a:lnTo>
                <a:lnTo>
                  <a:pt x="3020771" y="301371"/>
                </a:lnTo>
                <a:lnTo>
                  <a:pt x="3017850" y="300609"/>
                </a:lnTo>
                <a:lnTo>
                  <a:pt x="3012516" y="296799"/>
                </a:lnTo>
                <a:lnTo>
                  <a:pt x="3010484" y="293370"/>
                </a:lnTo>
                <a:lnTo>
                  <a:pt x="3009945" y="291464"/>
                </a:lnTo>
                <a:close/>
              </a:path>
              <a:path w="3506292" h="569595">
                <a:moveTo>
                  <a:pt x="2768636" y="156752"/>
                </a:moveTo>
                <a:lnTo>
                  <a:pt x="2687586" y="156752"/>
                </a:lnTo>
                <a:lnTo>
                  <a:pt x="2700405" y="157412"/>
                </a:lnTo>
                <a:lnTo>
                  <a:pt x="2712161" y="161417"/>
                </a:lnTo>
                <a:lnTo>
                  <a:pt x="2735529" y="202184"/>
                </a:lnTo>
                <a:lnTo>
                  <a:pt x="2743530" y="297814"/>
                </a:lnTo>
                <a:lnTo>
                  <a:pt x="2741552" y="300736"/>
                </a:lnTo>
                <a:lnTo>
                  <a:pt x="2733249" y="310929"/>
                </a:lnTo>
                <a:lnTo>
                  <a:pt x="2724070" y="318568"/>
                </a:lnTo>
                <a:lnTo>
                  <a:pt x="2713460" y="323426"/>
                </a:lnTo>
                <a:lnTo>
                  <a:pt x="2699614" y="325898"/>
                </a:lnTo>
                <a:lnTo>
                  <a:pt x="2733996" y="325898"/>
                </a:lnTo>
                <a:lnTo>
                  <a:pt x="2735333" y="324339"/>
                </a:lnTo>
                <a:lnTo>
                  <a:pt x="2744673" y="311912"/>
                </a:lnTo>
                <a:lnTo>
                  <a:pt x="2781566" y="311912"/>
                </a:lnTo>
                <a:lnTo>
                  <a:pt x="2768636" y="156752"/>
                </a:lnTo>
                <a:close/>
              </a:path>
              <a:path w="3506292" h="569595">
                <a:moveTo>
                  <a:pt x="2993339" y="121538"/>
                </a:moveTo>
                <a:lnTo>
                  <a:pt x="2923870" y="127381"/>
                </a:lnTo>
                <a:lnTo>
                  <a:pt x="2927710" y="135368"/>
                </a:lnTo>
                <a:lnTo>
                  <a:pt x="2942424" y="136200"/>
                </a:lnTo>
                <a:lnTo>
                  <a:pt x="2951556" y="139954"/>
                </a:lnTo>
                <a:lnTo>
                  <a:pt x="2956128" y="143637"/>
                </a:lnTo>
                <a:lnTo>
                  <a:pt x="2958795" y="151257"/>
                </a:lnTo>
                <a:lnTo>
                  <a:pt x="2959811" y="162813"/>
                </a:lnTo>
                <a:lnTo>
                  <a:pt x="2960286" y="288691"/>
                </a:lnTo>
                <a:lnTo>
                  <a:pt x="2950977" y="297496"/>
                </a:lnTo>
                <a:lnTo>
                  <a:pt x="2942539" y="303657"/>
                </a:lnTo>
                <a:lnTo>
                  <a:pt x="2934792" y="308356"/>
                </a:lnTo>
                <a:lnTo>
                  <a:pt x="2927807" y="310896"/>
                </a:lnTo>
                <a:lnTo>
                  <a:pt x="2920113" y="311502"/>
                </a:lnTo>
                <a:lnTo>
                  <a:pt x="2953903" y="311502"/>
                </a:lnTo>
                <a:lnTo>
                  <a:pt x="2959906" y="304689"/>
                </a:lnTo>
                <a:lnTo>
                  <a:pt x="2970606" y="291464"/>
                </a:lnTo>
                <a:lnTo>
                  <a:pt x="3009945" y="291464"/>
                </a:lnTo>
                <a:lnTo>
                  <a:pt x="3008343" y="285797"/>
                </a:lnTo>
                <a:lnTo>
                  <a:pt x="3006871" y="276900"/>
                </a:lnTo>
                <a:lnTo>
                  <a:pt x="3005317" y="263302"/>
                </a:lnTo>
                <a:lnTo>
                  <a:pt x="3003587" y="244516"/>
                </a:lnTo>
                <a:lnTo>
                  <a:pt x="2993339" y="121538"/>
                </a:lnTo>
                <a:close/>
              </a:path>
              <a:path w="3506292" h="569595">
                <a:moveTo>
                  <a:pt x="3039313" y="296037"/>
                </a:moveTo>
                <a:lnTo>
                  <a:pt x="3033725" y="299085"/>
                </a:lnTo>
                <a:lnTo>
                  <a:pt x="3028645" y="300736"/>
                </a:lnTo>
                <a:lnTo>
                  <a:pt x="3020771" y="301371"/>
                </a:lnTo>
                <a:lnTo>
                  <a:pt x="3041934" y="301371"/>
                </a:lnTo>
                <a:lnTo>
                  <a:pt x="3039313" y="296037"/>
                </a:lnTo>
                <a:close/>
              </a:path>
              <a:path w="3506292" h="569595">
                <a:moveTo>
                  <a:pt x="2766771" y="134365"/>
                </a:moveTo>
                <a:lnTo>
                  <a:pt x="2756647" y="137066"/>
                </a:lnTo>
                <a:lnTo>
                  <a:pt x="2746403" y="144491"/>
                </a:lnTo>
                <a:lnTo>
                  <a:pt x="2735530" y="151205"/>
                </a:lnTo>
                <a:lnTo>
                  <a:pt x="2768174" y="151205"/>
                </a:lnTo>
                <a:lnTo>
                  <a:pt x="2766771" y="134365"/>
                </a:lnTo>
                <a:close/>
              </a:path>
              <a:path w="3506292" h="569595">
                <a:moveTo>
                  <a:pt x="2872308" y="131699"/>
                </a:moveTo>
                <a:lnTo>
                  <a:pt x="2800934" y="137540"/>
                </a:lnTo>
                <a:lnTo>
                  <a:pt x="2801569" y="145796"/>
                </a:lnTo>
                <a:lnTo>
                  <a:pt x="2812237" y="144780"/>
                </a:lnTo>
                <a:lnTo>
                  <a:pt x="2873405" y="144780"/>
                </a:lnTo>
                <a:lnTo>
                  <a:pt x="2872308" y="131699"/>
                </a:lnTo>
                <a:close/>
              </a:path>
              <a:path w="3506292" h="569595">
                <a:moveTo>
                  <a:pt x="3091129" y="0"/>
                </a:moveTo>
                <a:lnTo>
                  <a:pt x="3078556" y="1015"/>
                </a:lnTo>
                <a:lnTo>
                  <a:pt x="3073349" y="3683"/>
                </a:lnTo>
                <a:lnTo>
                  <a:pt x="3069412" y="8509"/>
                </a:lnTo>
                <a:lnTo>
                  <a:pt x="3065348" y="13208"/>
                </a:lnTo>
                <a:lnTo>
                  <a:pt x="3063570" y="18669"/>
                </a:lnTo>
                <a:lnTo>
                  <a:pt x="3064586" y="31114"/>
                </a:lnTo>
                <a:lnTo>
                  <a:pt x="3067253" y="36322"/>
                </a:lnTo>
                <a:lnTo>
                  <a:pt x="3076905" y="44450"/>
                </a:lnTo>
                <a:lnTo>
                  <a:pt x="3082493" y="46227"/>
                </a:lnTo>
                <a:lnTo>
                  <a:pt x="3094939" y="45212"/>
                </a:lnTo>
                <a:lnTo>
                  <a:pt x="3100019" y="42545"/>
                </a:lnTo>
                <a:lnTo>
                  <a:pt x="3104083" y="37719"/>
                </a:lnTo>
                <a:lnTo>
                  <a:pt x="3108020" y="32893"/>
                </a:lnTo>
                <a:lnTo>
                  <a:pt x="3109798" y="27305"/>
                </a:lnTo>
                <a:lnTo>
                  <a:pt x="3108782" y="14859"/>
                </a:lnTo>
                <a:lnTo>
                  <a:pt x="3106115" y="9779"/>
                </a:lnTo>
                <a:lnTo>
                  <a:pt x="3101416" y="5842"/>
                </a:lnTo>
                <a:lnTo>
                  <a:pt x="3096717" y="1777"/>
                </a:lnTo>
                <a:lnTo>
                  <a:pt x="3091129" y="0"/>
                </a:lnTo>
                <a:close/>
              </a:path>
              <a:path w="3506292" h="569595">
                <a:moveTo>
                  <a:pt x="3115131" y="139192"/>
                </a:moveTo>
                <a:lnTo>
                  <a:pt x="3065729" y="139192"/>
                </a:lnTo>
                <a:lnTo>
                  <a:pt x="3068777" y="139954"/>
                </a:lnTo>
                <a:lnTo>
                  <a:pt x="3073603" y="143256"/>
                </a:lnTo>
                <a:lnTo>
                  <a:pt x="3082493" y="193801"/>
                </a:lnTo>
                <a:lnTo>
                  <a:pt x="3089102" y="272523"/>
                </a:lnTo>
                <a:lnTo>
                  <a:pt x="3089643" y="288576"/>
                </a:lnTo>
                <a:lnTo>
                  <a:pt x="3088208" y="298196"/>
                </a:lnTo>
                <a:lnTo>
                  <a:pt x="3061030" y="313055"/>
                </a:lnTo>
                <a:lnTo>
                  <a:pt x="3061792" y="321056"/>
                </a:lnTo>
                <a:lnTo>
                  <a:pt x="3160725" y="312800"/>
                </a:lnTo>
                <a:lnTo>
                  <a:pt x="3160150" y="305562"/>
                </a:lnTo>
                <a:lnTo>
                  <a:pt x="3150438" y="305562"/>
                </a:lnTo>
                <a:lnTo>
                  <a:pt x="3143707" y="305054"/>
                </a:lnTo>
                <a:lnTo>
                  <a:pt x="3125927" y="269239"/>
                </a:lnTo>
                <a:lnTo>
                  <a:pt x="3115131" y="139192"/>
                </a:lnTo>
                <a:close/>
              </a:path>
              <a:path w="3506292" h="569595">
                <a:moveTo>
                  <a:pt x="3230461" y="129667"/>
                </a:moveTo>
                <a:lnTo>
                  <a:pt x="3180791" y="129667"/>
                </a:lnTo>
                <a:lnTo>
                  <a:pt x="3184093" y="130429"/>
                </a:lnTo>
                <a:lnTo>
                  <a:pt x="3186887" y="132207"/>
                </a:lnTo>
                <a:lnTo>
                  <a:pt x="3198063" y="184023"/>
                </a:lnTo>
                <a:lnTo>
                  <a:pt x="3204667" y="263017"/>
                </a:lnTo>
                <a:lnTo>
                  <a:pt x="3205683" y="274827"/>
                </a:lnTo>
                <a:lnTo>
                  <a:pt x="3205810" y="282067"/>
                </a:lnTo>
                <a:lnTo>
                  <a:pt x="3205229" y="284988"/>
                </a:lnTo>
                <a:lnTo>
                  <a:pt x="3204286" y="289940"/>
                </a:lnTo>
                <a:lnTo>
                  <a:pt x="3202000" y="294005"/>
                </a:lnTo>
                <a:lnTo>
                  <a:pt x="3198444" y="296672"/>
                </a:lnTo>
                <a:lnTo>
                  <a:pt x="3193745" y="300355"/>
                </a:lnTo>
                <a:lnTo>
                  <a:pt x="3186125" y="302640"/>
                </a:lnTo>
                <a:lnTo>
                  <a:pt x="3175711" y="303402"/>
                </a:lnTo>
                <a:lnTo>
                  <a:pt x="3176473" y="311404"/>
                </a:lnTo>
                <a:lnTo>
                  <a:pt x="3280740" y="302768"/>
                </a:lnTo>
                <a:lnTo>
                  <a:pt x="3280165" y="295529"/>
                </a:lnTo>
                <a:lnTo>
                  <a:pt x="3270961" y="295529"/>
                </a:lnTo>
                <a:lnTo>
                  <a:pt x="3263722" y="294767"/>
                </a:lnTo>
                <a:lnTo>
                  <a:pt x="3241243" y="258063"/>
                </a:lnTo>
                <a:lnTo>
                  <a:pt x="3238538" y="148227"/>
                </a:lnTo>
                <a:lnTo>
                  <a:pt x="3242202" y="141732"/>
                </a:lnTo>
                <a:lnTo>
                  <a:pt x="3231464" y="141732"/>
                </a:lnTo>
                <a:lnTo>
                  <a:pt x="3230461" y="129667"/>
                </a:lnTo>
                <a:close/>
              </a:path>
              <a:path w="3506292" h="569595">
                <a:moveTo>
                  <a:pt x="3160090" y="304800"/>
                </a:moveTo>
                <a:lnTo>
                  <a:pt x="3150438" y="305562"/>
                </a:lnTo>
                <a:lnTo>
                  <a:pt x="3160150" y="305562"/>
                </a:lnTo>
                <a:lnTo>
                  <a:pt x="3160090" y="304800"/>
                </a:lnTo>
                <a:close/>
              </a:path>
              <a:path w="3506292" h="569595">
                <a:moveTo>
                  <a:pt x="3280105" y="294767"/>
                </a:moveTo>
                <a:lnTo>
                  <a:pt x="3270961" y="295529"/>
                </a:lnTo>
                <a:lnTo>
                  <a:pt x="3280165" y="295529"/>
                </a:lnTo>
                <a:lnTo>
                  <a:pt x="3280105" y="294767"/>
                </a:lnTo>
                <a:close/>
              </a:path>
              <a:path w="3506292" h="569595">
                <a:moveTo>
                  <a:pt x="3112338" y="105537"/>
                </a:moveTo>
                <a:lnTo>
                  <a:pt x="3102559" y="106425"/>
                </a:lnTo>
                <a:lnTo>
                  <a:pt x="3043250" y="136398"/>
                </a:lnTo>
                <a:lnTo>
                  <a:pt x="3046933" y="144145"/>
                </a:lnTo>
                <a:lnTo>
                  <a:pt x="3052775" y="141477"/>
                </a:lnTo>
                <a:lnTo>
                  <a:pt x="3057728" y="139954"/>
                </a:lnTo>
                <a:lnTo>
                  <a:pt x="3065729" y="139192"/>
                </a:lnTo>
                <a:lnTo>
                  <a:pt x="3115131" y="139192"/>
                </a:lnTo>
                <a:lnTo>
                  <a:pt x="3112338" y="105537"/>
                </a:lnTo>
                <a:close/>
              </a:path>
              <a:path w="3506292" h="569595">
                <a:moveTo>
                  <a:pt x="3275282" y="92376"/>
                </a:moveTo>
                <a:lnTo>
                  <a:pt x="3239570" y="125821"/>
                </a:lnTo>
                <a:lnTo>
                  <a:pt x="3231464" y="141732"/>
                </a:lnTo>
                <a:lnTo>
                  <a:pt x="3242202" y="141732"/>
                </a:lnTo>
                <a:lnTo>
                  <a:pt x="3244845" y="137045"/>
                </a:lnTo>
                <a:lnTo>
                  <a:pt x="3251276" y="128650"/>
                </a:lnTo>
                <a:lnTo>
                  <a:pt x="3254070" y="125475"/>
                </a:lnTo>
                <a:lnTo>
                  <a:pt x="3256864" y="123698"/>
                </a:lnTo>
                <a:lnTo>
                  <a:pt x="3259531" y="123571"/>
                </a:lnTo>
                <a:lnTo>
                  <a:pt x="3262706" y="123317"/>
                </a:lnTo>
                <a:lnTo>
                  <a:pt x="3309861" y="123317"/>
                </a:lnTo>
                <a:lnTo>
                  <a:pt x="3310966" y="119634"/>
                </a:lnTo>
                <a:lnTo>
                  <a:pt x="3310382" y="112939"/>
                </a:lnTo>
                <a:lnTo>
                  <a:pt x="3309950" y="107314"/>
                </a:lnTo>
                <a:lnTo>
                  <a:pt x="3306775" y="101854"/>
                </a:lnTo>
                <a:lnTo>
                  <a:pt x="3300072" y="96549"/>
                </a:lnTo>
                <a:lnTo>
                  <a:pt x="3290225" y="92482"/>
                </a:lnTo>
                <a:lnTo>
                  <a:pt x="3275282" y="92376"/>
                </a:lnTo>
                <a:close/>
              </a:path>
              <a:path w="3506292" h="569595">
                <a:moveTo>
                  <a:pt x="3309861" y="123317"/>
                </a:moveTo>
                <a:lnTo>
                  <a:pt x="3262706" y="123317"/>
                </a:lnTo>
                <a:lnTo>
                  <a:pt x="3267659" y="125475"/>
                </a:lnTo>
                <a:lnTo>
                  <a:pt x="3281375" y="134620"/>
                </a:lnTo>
                <a:lnTo>
                  <a:pt x="3287471" y="136651"/>
                </a:lnTo>
                <a:lnTo>
                  <a:pt x="3292678" y="136271"/>
                </a:lnTo>
                <a:lnTo>
                  <a:pt x="3298012" y="135762"/>
                </a:lnTo>
                <a:lnTo>
                  <a:pt x="3302457" y="133350"/>
                </a:lnTo>
                <a:lnTo>
                  <a:pt x="3305886" y="129032"/>
                </a:lnTo>
                <a:lnTo>
                  <a:pt x="3309442" y="124713"/>
                </a:lnTo>
                <a:lnTo>
                  <a:pt x="3309861" y="123317"/>
                </a:lnTo>
                <a:close/>
              </a:path>
              <a:path w="3506292" h="569595">
                <a:moveTo>
                  <a:pt x="3227654" y="95885"/>
                </a:moveTo>
                <a:lnTo>
                  <a:pt x="3218383" y="96774"/>
                </a:lnTo>
                <a:lnTo>
                  <a:pt x="3158820" y="126746"/>
                </a:lnTo>
                <a:lnTo>
                  <a:pt x="3161741" y="134620"/>
                </a:lnTo>
                <a:lnTo>
                  <a:pt x="3167329" y="131952"/>
                </a:lnTo>
                <a:lnTo>
                  <a:pt x="3172409" y="130301"/>
                </a:lnTo>
                <a:lnTo>
                  <a:pt x="3176981" y="129921"/>
                </a:lnTo>
                <a:lnTo>
                  <a:pt x="3180791" y="129667"/>
                </a:lnTo>
                <a:lnTo>
                  <a:pt x="3230461" y="129667"/>
                </a:lnTo>
                <a:lnTo>
                  <a:pt x="3227654" y="95885"/>
                </a:lnTo>
                <a:close/>
              </a:path>
              <a:path w="3506292" h="569595">
                <a:moveTo>
                  <a:pt x="3428104" y="79820"/>
                </a:moveTo>
                <a:lnTo>
                  <a:pt x="3389607" y="86169"/>
                </a:lnTo>
                <a:lnTo>
                  <a:pt x="3357990" y="108357"/>
                </a:lnTo>
                <a:lnTo>
                  <a:pt x="3335312" y="150086"/>
                </a:lnTo>
                <a:lnTo>
                  <a:pt x="3331756" y="190819"/>
                </a:lnTo>
                <a:lnTo>
                  <a:pt x="3332734" y="207262"/>
                </a:lnTo>
                <a:lnTo>
                  <a:pt x="3343828" y="245047"/>
                </a:lnTo>
                <a:lnTo>
                  <a:pt x="3375881" y="282436"/>
                </a:lnTo>
                <a:lnTo>
                  <a:pt x="3422937" y="296220"/>
                </a:lnTo>
                <a:lnTo>
                  <a:pt x="3437941" y="295548"/>
                </a:lnTo>
                <a:lnTo>
                  <a:pt x="3480055" y="270060"/>
                </a:lnTo>
                <a:lnTo>
                  <a:pt x="3488835" y="259179"/>
                </a:lnTo>
                <a:lnTo>
                  <a:pt x="3438453" y="259179"/>
                </a:lnTo>
                <a:lnTo>
                  <a:pt x="3427682" y="258238"/>
                </a:lnTo>
                <a:lnTo>
                  <a:pt x="3382193" y="229775"/>
                </a:lnTo>
                <a:lnTo>
                  <a:pt x="3362910" y="182936"/>
                </a:lnTo>
                <a:lnTo>
                  <a:pt x="3361131" y="168148"/>
                </a:lnTo>
                <a:lnTo>
                  <a:pt x="3486964" y="155194"/>
                </a:lnTo>
                <a:lnTo>
                  <a:pt x="3359988" y="155194"/>
                </a:lnTo>
                <a:lnTo>
                  <a:pt x="3372213" y="117883"/>
                </a:lnTo>
                <a:lnTo>
                  <a:pt x="3406420" y="96715"/>
                </a:lnTo>
                <a:lnTo>
                  <a:pt x="3473506" y="96715"/>
                </a:lnTo>
                <a:lnTo>
                  <a:pt x="3463876" y="89861"/>
                </a:lnTo>
                <a:lnTo>
                  <a:pt x="3453078" y="84677"/>
                </a:lnTo>
                <a:lnTo>
                  <a:pt x="3441196" y="81325"/>
                </a:lnTo>
                <a:lnTo>
                  <a:pt x="3428104" y="79820"/>
                </a:lnTo>
                <a:close/>
              </a:path>
              <a:path w="3506292" h="569595">
                <a:moveTo>
                  <a:pt x="3506292" y="209169"/>
                </a:moveTo>
                <a:lnTo>
                  <a:pt x="3495539" y="216014"/>
                </a:lnTo>
                <a:lnTo>
                  <a:pt x="3490103" y="228011"/>
                </a:lnTo>
                <a:lnTo>
                  <a:pt x="3483376" y="238226"/>
                </a:lnTo>
                <a:lnTo>
                  <a:pt x="3475110" y="246883"/>
                </a:lnTo>
                <a:lnTo>
                  <a:pt x="3465483" y="252929"/>
                </a:lnTo>
                <a:lnTo>
                  <a:pt x="3453551" y="257000"/>
                </a:lnTo>
                <a:lnTo>
                  <a:pt x="3438453" y="259179"/>
                </a:lnTo>
                <a:lnTo>
                  <a:pt x="3488835" y="259179"/>
                </a:lnTo>
                <a:lnTo>
                  <a:pt x="3490528" y="257081"/>
                </a:lnTo>
                <a:lnTo>
                  <a:pt x="3496780" y="245609"/>
                </a:lnTo>
                <a:lnTo>
                  <a:pt x="3501491" y="233804"/>
                </a:lnTo>
                <a:lnTo>
                  <a:pt x="3504661" y="221660"/>
                </a:lnTo>
                <a:lnTo>
                  <a:pt x="3506292" y="209169"/>
                </a:lnTo>
                <a:close/>
              </a:path>
              <a:path w="3506292" h="569595">
                <a:moveTo>
                  <a:pt x="3473506" y="96715"/>
                </a:moveTo>
                <a:lnTo>
                  <a:pt x="3406420" y="96715"/>
                </a:lnTo>
                <a:lnTo>
                  <a:pt x="3418127" y="97785"/>
                </a:lnTo>
                <a:lnTo>
                  <a:pt x="3430844" y="102888"/>
                </a:lnTo>
                <a:lnTo>
                  <a:pt x="3440285" y="110489"/>
                </a:lnTo>
                <a:lnTo>
                  <a:pt x="3448148" y="121726"/>
                </a:lnTo>
                <a:lnTo>
                  <a:pt x="3451568" y="132139"/>
                </a:lnTo>
                <a:lnTo>
                  <a:pt x="3454349" y="147320"/>
                </a:lnTo>
                <a:lnTo>
                  <a:pt x="3359988" y="155194"/>
                </a:lnTo>
                <a:lnTo>
                  <a:pt x="3486964" y="155194"/>
                </a:lnTo>
                <a:lnTo>
                  <a:pt x="3501717" y="153675"/>
                </a:lnTo>
                <a:lnTo>
                  <a:pt x="3499406" y="139968"/>
                </a:lnTo>
                <a:lnTo>
                  <a:pt x="3495502" y="127468"/>
                </a:lnTo>
                <a:lnTo>
                  <a:pt x="3489954" y="116141"/>
                </a:lnTo>
                <a:lnTo>
                  <a:pt x="3482710" y="105951"/>
                </a:lnTo>
                <a:lnTo>
                  <a:pt x="3473718" y="96866"/>
                </a:lnTo>
                <a:lnTo>
                  <a:pt x="3473506" y="96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9403" y="2798698"/>
            <a:ext cx="1925507" cy="412114"/>
          </a:xfrm>
          <a:custGeom>
            <a:avLst/>
            <a:gdLst/>
            <a:ahLst/>
            <a:cxnLst/>
            <a:rect l="l" t="t" r="r" b="b"/>
            <a:pathLst>
              <a:path w="1925507" h="412114">
                <a:moveTo>
                  <a:pt x="14014" y="338709"/>
                </a:moveTo>
                <a:lnTo>
                  <a:pt x="6648" y="339343"/>
                </a:lnTo>
                <a:lnTo>
                  <a:pt x="12744" y="412114"/>
                </a:lnTo>
                <a:lnTo>
                  <a:pt x="20110" y="411479"/>
                </a:lnTo>
                <a:lnTo>
                  <a:pt x="21761" y="407415"/>
                </a:lnTo>
                <a:lnTo>
                  <a:pt x="24174" y="405256"/>
                </a:lnTo>
                <a:lnTo>
                  <a:pt x="30778" y="404749"/>
                </a:lnTo>
                <a:lnTo>
                  <a:pt x="102391" y="404749"/>
                </a:lnTo>
                <a:lnTo>
                  <a:pt x="111357" y="400546"/>
                </a:lnTo>
                <a:lnTo>
                  <a:pt x="117398" y="396382"/>
                </a:lnTo>
                <a:lnTo>
                  <a:pt x="75742" y="396382"/>
                </a:lnTo>
                <a:lnTo>
                  <a:pt x="63833" y="394592"/>
                </a:lnTo>
                <a:lnTo>
                  <a:pt x="24861" y="364426"/>
                </a:lnTo>
                <a:lnTo>
                  <a:pt x="18876" y="352515"/>
                </a:lnTo>
                <a:lnTo>
                  <a:pt x="14014" y="338709"/>
                </a:lnTo>
                <a:close/>
              </a:path>
              <a:path w="1925507" h="412114">
                <a:moveTo>
                  <a:pt x="102391" y="404749"/>
                </a:moveTo>
                <a:lnTo>
                  <a:pt x="30778" y="404749"/>
                </a:lnTo>
                <a:lnTo>
                  <a:pt x="34842" y="405129"/>
                </a:lnTo>
                <a:lnTo>
                  <a:pt x="51340" y="408120"/>
                </a:lnTo>
                <a:lnTo>
                  <a:pt x="63402" y="409251"/>
                </a:lnTo>
                <a:lnTo>
                  <a:pt x="75929" y="409423"/>
                </a:lnTo>
                <a:lnTo>
                  <a:pt x="89537" y="408521"/>
                </a:lnTo>
                <a:lnTo>
                  <a:pt x="100481" y="405644"/>
                </a:lnTo>
                <a:lnTo>
                  <a:pt x="102391" y="404749"/>
                </a:lnTo>
                <a:close/>
              </a:path>
              <a:path w="1925507" h="412114">
                <a:moveTo>
                  <a:pt x="65469" y="194078"/>
                </a:moveTo>
                <a:lnTo>
                  <a:pt x="19189" y="209173"/>
                </a:lnTo>
                <a:lnTo>
                  <a:pt x="0" y="253364"/>
                </a:lnTo>
                <a:lnTo>
                  <a:pt x="1190" y="270207"/>
                </a:lnTo>
                <a:lnTo>
                  <a:pt x="32419" y="303852"/>
                </a:lnTo>
                <a:lnTo>
                  <a:pt x="62671" y="317360"/>
                </a:lnTo>
                <a:lnTo>
                  <a:pt x="75905" y="323158"/>
                </a:lnTo>
                <a:lnTo>
                  <a:pt x="111881" y="352030"/>
                </a:lnTo>
                <a:lnTo>
                  <a:pt x="114690" y="366447"/>
                </a:lnTo>
                <a:lnTo>
                  <a:pt x="111647" y="377080"/>
                </a:lnTo>
                <a:lnTo>
                  <a:pt x="102184" y="389159"/>
                </a:lnTo>
                <a:lnTo>
                  <a:pt x="91727" y="393996"/>
                </a:lnTo>
                <a:lnTo>
                  <a:pt x="75742" y="396382"/>
                </a:lnTo>
                <a:lnTo>
                  <a:pt x="117398" y="396382"/>
                </a:lnTo>
                <a:lnTo>
                  <a:pt x="143775" y="361737"/>
                </a:lnTo>
                <a:lnTo>
                  <a:pt x="145198" y="348361"/>
                </a:lnTo>
                <a:lnTo>
                  <a:pt x="144303" y="332140"/>
                </a:lnTo>
                <a:lnTo>
                  <a:pt x="110898" y="294343"/>
                </a:lnTo>
                <a:lnTo>
                  <a:pt x="51824" y="270093"/>
                </a:lnTo>
                <a:lnTo>
                  <a:pt x="40199" y="263780"/>
                </a:lnTo>
                <a:lnTo>
                  <a:pt x="32556" y="257428"/>
                </a:lnTo>
                <a:lnTo>
                  <a:pt x="27349" y="251840"/>
                </a:lnTo>
                <a:lnTo>
                  <a:pt x="24301" y="244983"/>
                </a:lnTo>
                <a:lnTo>
                  <a:pt x="23632" y="236178"/>
                </a:lnTo>
                <a:lnTo>
                  <a:pt x="25956" y="226182"/>
                </a:lnTo>
                <a:lnTo>
                  <a:pt x="35797" y="214167"/>
                </a:lnTo>
                <a:lnTo>
                  <a:pt x="46225" y="209461"/>
                </a:lnTo>
                <a:lnTo>
                  <a:pt x="62069" y="207050"/>
                </a:lnTo>
                <a:lnTo>
                  <a:pt x="119296" y="207050"/>
                </a:lnTo>
                <a:lnTo>
                  <a:pt x="118629" y="199136"/>
                </a:lnTo>
                <a:lnTo>
                  <a:pt x="98469" y="199136"/>
                </a:lnTo>
                <a:lnTo>
                  <a:pt x="93262" y="198374"/>
                </a:lnTo>
                <a:lnTo>
                  <a:pt x="77943" y="195400"/>
                </a:lnTo>
                <a:lnTo>
                  <a:pt x="65469" y="194078"/>
                </a:lnTo>
                <a:close/>
              </a:path>
              <a:path w="1925507" h="412114">
                <a:moveTo>
                  <a:pt x="119296" y="207050"/>
                </a:moveTo>
                <a:lnTo>
                  <a:pt x="62069" y="207050"/>
                </a:lnTo>
                <a:lnTo>
                  <a:pt x="73153" y="208606"/>
                </a:lnTo>
                <a:lnTo>
                  <a:pt x="84606" y="213449"/>
                </a:lnTo>
                <a:lnTo>
                  <a:pt x="97318" y="222403"/>
                </a:lnTo>
                <a:lnTo>
                  <a:pt x="104020" y="231795"/>
                </a:lnTo>
                <a:lnTo>
                  <a:pt x="110321" y="243978"/>
                </a:lnTo>
                <a:lnTo>
                  <a:pt x="116249" y="258952"/>
                </a:lnTo>
                <a:lnTo>
                  <a:pt x="123615" y="258317"/>
                </a:lnTo>
                <a:lnTo>
                  <a:pt x="119296" y="207050"/>
                </a:lnTo>
                <a:close/>
              </a:path>
              <a:path w="1925507" h="412114">
                <a:moveTo>
                  <a:pt x="117773" y="188975"/>
                </a:moveTo>
                <a:lnTo>
                  <a:pt x="110407" y="189611"/>
                </a:lnTo>
                <a:lnTo>
                  <a:pt x="109010" y="193293"/>
                </a:lnTo>
                <a:lnTo>
                  <a:pt x="107613" y="195706"/>
                </a:lnTo>
                <a:lnTo>
                  <a:pt x="105073" y="197992"/>
                </a:lnTo>
                <a:lnTo>
                  <a:pt x="103295" y="198627"/>
                </a:lnTo>
                <a:lnTo>
                  <a:pt x="98469" y="199136"/>
                </a:lnTo>
                <a:lnTo>
                  <a:pt x="118629" y="199136"/>
                </a:lnTo>
                <a:lnTo>
                  <a:pt x="117773" y="188975"/>
                </a:lnTo>
                <a:close/>
              </a:path>
              <a:path w="1925507" h="412114">
                <a:moveTo>
                  <a:pt x="224962" y="204850"/>
                </a:moveTo>
                <a:lnTo>
                  <a:pt x="188004" y="204850"/>
                </a:lnTo>
                <a:lnTo>
                  <a:pt x="200511" y="351359"/>
                </a:lnTo>
                <a:lnTo>
                  <a:pt x="224601" y="389969"/>
                </a:lnTo>
                <a:lnTo>
                  <a:pt x="235021" y="392518"/>
                </a:lnTo>
                <a:lnTo>
                  <a:pt x="249970" y="391959"/>
                </a:lnTo>
                <a:lnTo>
                  <a:pt x="261324" y="387211"/>
                </a:lnTo>
                <a:lnTo>
                  <a:pt x="272710" y="378651"/>
                </a:lnTo>
                <a:lnTo>
                  <a:pt x="280294" y="369525"/>
                </a:lnTo>
                <a:lnTo>
                  <a:pt x="282046" y="366267"/>
                </a:lnTo>
                <a:lnTo>
                  <a:pt x="252901" y="366267"/>
                </a:lnTo>
                <a:lnTo>
                  <a:pt x="247821" y="364363"/>
                </a:lnTo>
                <a:lnTo>
                  <a:pt x="242832" y="359115"/>
                </a:lnTo>
                <a:lnTo>
                  <a:pt x="238317" y="349347"/>
                </a:lnTo>
                <a:lnTo>
                  <a:pt x="235756" y="333883"/>
                </a:lnTo>
                <a:lnTo>
                  <a:pt x="224962" y="204850"/>
                </a:lnTo>
                <a:close/>
              </a:path>
              <a:path w="1925507" h="412114">
                <a:moveTo>
                  <a:pt x="349118" y="188975"/>
                </a:moveTo>
                <a:lnTo>
                  <a:pt x="287953" y="188975"/>
                </a:lnTo>
                <a:lnTo>
                  <a:pt x="295319" y="189229"/>
                </a:lnTo>
                <a:lnTo>
                  <a:pt x="299637" y="190880"/>
                </a:lnTo>
                <a:lnTo>
                  <a:pt x="303828" y="192531"/>
                </a:lnTo>
                <a:lnTo>
                  <a:pt x="307130" y="195199"/>
                </a:lnTo>
                <a:lnTo>
                  <a:pt x="309543" y="198754"/>
                </a:lnTo>
                <a:lnTo>
                  <a:pt x="311956" y="202184"/>
                </a:lnTo>
                <a:lnTo>
                  <a:pt x="313480" y="208787"/>
                </a:lnTo>
                <a:lnTo>
                  <a:pt x="314369" y="218439"/>
                </a:lnTo>
                <a:lnTo>
                  <a:pt x="323351" y="322390"/>
                </a:lnTo>
                <a:lnTo>
                  <a:pt x="325525" y="334920"/>
                </a:lnTo>
                <a:lnTo>
                  <a:pt x="350067" y="377070"/>
                </a:lnTo>
                <a:lnTo>
                  <a:pt x="371476" y="384083"/>
                </a:lnTo>
                <a:lnTo>
                  <a:pt x="386802" y="383704"/>
                </a:lnTo>
                <a:lnTo>
                  <a:pt x="426063" y="359601"/>
                </a:lnTo>
                <a:lnTo>
                  <a:pt x="429529" y="355679"/>
                </a:lnTo>
                <a:lnTo>
                  <a:pt x="395869" y="355679"/>
                </a:lnTo>
                <a:lnTo>
                  <a:pt x="383298" y="354263"/>
                </a:lnTo>
                <a:lnTo>
                  <a:pt x="372002" y="348420"/>
                </a:lnTo>
                <a:lnTo>
                  <a:pt x="366022" y="340652"/>
                </a:lnTo>
                <a:lnTo>
                  <a:pt x="361806" y="328567"/>
                </a:lnTo>
                <a:lnTo>
                  <a:pt x="359327" y="312165"/>
                </a:lnTo>
                <a:lnTo>
                  <a:pt x="349118" y="188975"/>
                </a:lnTo>
                <a:close/>
              </a:path>
              <a:path w="1925507" h="412114">
                <a:moveTo>
                  <a:pt x="485575" y="335661"/>
                </a:moveTo>
                <a:lnTo>
                  <a:pt x="446195" y="335661"/>
                </a:lnTo>
                <a:lnTo>
                  <a:pt x="449751" y="378713"/>
                </a:lnTo>
                <a:lnTo>
                  <a:pt x="459784" y="377951"/>
                </a:lnTo>
                <a:lnTo>
                  <a:pt x="518712" y="347725"/>
                </a:lnTo>
                <a:lnTo>
                  <a:pt x="517614" y="345566"/>
                </a:lnTo>
                <a:lnTo>
                  <a:pt x="496360" y="345566"/>
                </a:lnTo>
                <a:lnTo>
                  <a:pt x="493439" y="344677"/>
                </a:lnTo>
                <a:lnTo>
                  <a:pt x="490772" y="342900"/>
                </a:lnTo>
                <a:lnTo>
                  <a:pt x="488232" y="340995"/>
                </a:lnTo>
                <a:lnTo>
                  <a:pt x="486073" y="337438"/>
                </a:lnTo>
                <a:lnTo>
                  <a:pt x="485575" y="335661"/>
                </a:lnTo>
                <a:close/>
              </a:path>
              <a:path w="1925507" h="412114">
                <a:moveTo>
                  <a:pt x="290874" y="344931"/>
                </a:moveTo>
                <a:lnTo>
                  <a:pt x="282238" y="345693"/>
                </a:lnTo>
                <a:lnTo>
                  <a:pt x="280206" y="351789"/>
                </a:lnTo>
                <a:lnTo>
                  <a:pt x="277031" y="356615"/>
                </a:lnTo>
                <a:lnTo>
                  <a:pt x="268395" y="363474"/>
                </a:lnTo>
                <a:lnTo>
                  <a:pt x="263696" y="365378"/>
                </a:lnTo>
                <a:lnTo>
                  <a:pt x="252901" y="366267"/>
                </a:lnTo>
                <a:lnTo>
                  <a:pt x="282046" y="366267"/>
                </a:lnTo>
                <a:lnTo>
                  <a:pt x="286340" y="358285"/>
                </a:lnTo>
                <a:lnTo>
                  <a:pt x="290874" y="344931"/>
                </a:lnTo>
                <a:close/>
              </a:path>
              <a:path w="1925507" h="412114">
                <a:moveTo>
                  <a:pt x="468928" y="165735"/>
                </a:moveTo>
                <a:lnTo>
                  <a:pt x="399586" y="171450"/>
                </a:lnTo>
                <a:lnTo>
                  <a:pt x="403290" y="179566"/>
                </a:lnTo>
                <a:lnTo>
                  <a:pt x="418045" y="180374"/>
                </a:lnTo>
                <a:lnTo>
                  <a:pt x="427145" y="184023"/>
                </a:lnTo>
                <a:lnTo>
                  <a:pt x="431717" y="187833"/>
                </a:lnTo>
                <a:lnTo>
                  <a:pt x="434511" y="195452"/>
                </a:lnTo>
                <a:lnTo>
                  <a:pt x="435527" y="207010"/>
                </a:lnTo>
                <a:lnTo>
                  <a:pt x="435907" y="332787"/>
                </a:lnTo>
                <a:lnTo>
                  <a:pt x="426660" y="341656"/>
                </a:lnTo>
                <a:lnTo>
                  <a:pt x="418255" y="347852"/>
                </a:lnTo>
                <a:lnTo>
                  <a:pt x="410508" y="352425"/>
                </a:lnTo>
                <a:lnTo>
                  <a:pt x="403396" y="355091"/>
                </a:lnTo>
                <a:lnTo>
                  <a:pt x="395869" y="355679"/>
                </a:lnTo>
                <a:lnTo>
                  <a:pt x="429529" y="355679"/>
                </a:lnTo>
                <a:lnTo>
                  <a:pt x="435548" y="348869"/>
                </a:lnTo>
                <a:lnTo>
                  <a:pt x="446195" y="335661"/>
                </a:lnTo>
                <a:lnTo>
                  <a:pt x="485575" y="335661"/>
                </a:lnTo>
                <a:lnTo>
                  <a:pt x="483983" y="329970"/>
                </a:lnTo>
                <a:lnTo>
                  <a:pt x="482533" y="321144"/>
                </a:lnTo>
                <a:lnTo>
                  <a:pt x="480980" y="307546"/>
                </a:lnTo>
                <a:lnTo>
                  <a:pt x="479342" y="289178"/>
                </a:lnTo>
                <a:lnTo>
                  <a:pt x="468928" y="165735"/>
                </a:lnTo>
                <a:close/>
              </a:path>
              <a:path w="1925507" h="412114">
                <a:moveTo>
                  <a:pt x="514902" y="340233"/>
                </a:moveTo>
                <a:lnTo>
                  <a:pt x="509314" y="343153"/>
                </a:lnTo>
                <a:lnTo>
                  <a:pt x="504234" y="344931"/>
                </a:lnTo>
                <a:lnTo>
                  <a:pt x="496360" y="345566"/>
                </a:lnTo>
                <a:lnTo>
                  <a:pt x="517614" y="345566"/>
                </a:lnTo>
                <a:lnTo>
                  <a:pt x="514902" y="340233"/>
                </a:lnTo>
                <a:close/>
              </a:path>
              <a:path w="1925507" h="412114">
                <a:moveTo>
                  <a:pt x="217849" y="119252"/>
                </a:moveTo>
                <a:lnTo>
                  <a:pt x="206669" y="133017"/>
                </a:lnTo>
                <a:lnTo>
                  <a:pt x="202291" y="144810"/>
                </a:lnTo>
                <a:lnTo>
                  <a:pt x="197987" y="154436"/>
                </a:lnTo>
                <a:lnTo>
                  <a:pt x="175166" y="185307"/>
                </a:lnTo>
                <a:lnTo>
                  <a:pt x="155238" y="200151"/>
                </a:lnTo>
                <a:lnTo>
                  <a:pt x="155746" y="207517"/>
                </a:lnTo>
                <a:lnTo>
                  <a:pt x="188004" y="204850"/>
                </a:lnTo>
                <a:lnTo>
                  <a:pt x="224962" y="204850"/>
                </a:lnTo>
                <a:lnTo>
                  <a:pt x="224707" y="201802"/>
                </a:lnTo>
                <a:lnTo>
                  <a:pt x="272332" y="197738"/>
                </a:lnTo>
                <a:lnTo>
                  <a:pt x="271385" y="186181"/>
                </a:lnTo>
                <a:lnTo>
                  <a:pt x="223437" y="186181"/>
                </a:lnTo>
                <a:lnTo>
                  <a:pt x="217849" y="119252"/>
                </a:lnTo>
                <a:close/>
              </a:path>
              <a:path w="1925507" h="412114">
                <a:moveTo>
                  <a:pt x="348024" y="175767"/>
                </a:moveTo>
                <a:lnTo>
                  <a:pt x="276523" y="181737"/>
                </a:lnTo>
                <a:lnTo>
                  <a:pt x="277285" y="189991"/>
                </a:lnTo>
                <a:lnTo>
                  <a:pt x="287953" y="188975"/>
                </a:lnTo>
                <a:lnTo>
                  <a:pt x="349118" y="188975"/>
                </a:lnTo>
                <a:lnTo>
                  <a:pt x="348024" y="175767"/>
                </a:lnTo>
                <a:close/>
              </a:path>
              <a:path w="1925507" h="412114">
                <a:moveTo>
                  <a:pt x="271062" y="182245"/>
                </a:moveTo>
                <a:lnTo>
                  <a:pt x="223437" y="186181"/>
                </a:lnTo>
                <a:lnTo>
                  <a:pt x="271385" y="186181"/>
                </a:lnTo>
                <a:lnTo>
                  <a:pt x="271062" y="182245"/>
                </a:lnTo>
                <a:close/>
              </a:path>
              <a:path w="1925507" h="412114">
                <a:moveTo>
                  <a:pt x="625935" y="147325"/>
                </a:moveTo>
                <a:lnTo>
                  <a:pt x="586329" y="155238"/>
                </a:lnTo>
                <a:lnTo>
                  <a:pt x="556201" y="179877"/>
                </a:lnTo>
                <a:lnTo>
                  <a:pt x="536699" y="213963"/>
                </a:lnTo>
                <a:lnTo>
                  <a:pt x="528135" y="263454"/>
                </a:lnTo>
                <a:lnTo>
                  <a:pt x="528800" y="277459"/>
                </a:lnTo>
                <a:lnTo>
                  <a:pt x="545796" y="324939"/>
                </a:lnTo>
                <a:lnTo>
                  <a:pt x="573876" y="353100"/>
                </a:lnTo>
                <a:lnTo>
                  <a:pt x="609149" y="364495"/>
                </a:lnTo>
                <a:lnTo>
                  <a:pt x="622470" y="364349"/>
                </a:lnTo>
                <a:lnTo>
                  <a:pt x="658404" y="349395"/>
                </a:lnTo>
                <a:lnTo>
                  <a:pt x="669997" y="338503"/>
                </a:lnTo>
                <a:lnTo>
                  <a:pt x="633975" y="338503"/>
                </a:lnTo>
                <a:lnTo>
                  <a:pt x="623173" y="337041"/>
                </a:lnTo>
                <a:lnTo>
                  <a:pt x="589333" y="314190"/>
                </a:lnTo>
                <a:lnTo>
                  <a:pt x="571249" y="272210"/>
                </a:lnTo>
                <a:lnTo>
                  <a:pt x="566899" y="239045"/>
                </a:lnTo>
                <a:lnTo>
                  <a:pt x="567355" y="225180"/>
                </a:lnTo>
                <a:lnTo>
                  <a:pt x="583164" y="180182"/>
                </a:lnTo>
                <a:lnTo>
                  <a:pt x="615938" y="161013"/>
                </a:lnTo>
                <a:lnTo>
                  <a:pt x="700020" y="161013"/>
                </a:lnTo>
                <a:lnTo>
                  <a:pt x="699771" y="158032"/>
                </a:lnTo>
                <a:lnTo>
                  <a:pt x="659770" y="158032"/>
                </a:lnTo>
                <a:lnTo>
                  <a:pt x="650138" y="152458"/>
                </a:lnTo>
                <a:lnTo>
                  <a:pt x="639026" y="148873"/>
                </a:lnTo>
                <a:lnTo>
                  <a:pt x="625935" y="147325"/>
                </a:lnTo>
                <a:close/>
              </a:path>
              <a:path w="1925507" h="412114">
                <a:moveTo>
                  <a:pt x="744527" y="330453"/>
                </a:moveTo>
                <a:lnTo>
                  <a:pt x="677208" y="330453"/>
                </a:lnTo>
                <a:lnTo>
                  <a:pt x="679621" y="359537"/>
                </a:lnTo>
                <a:lnTo>
                  <a:pt x="689908" y="358775"/>
                </a:lnTo>
                <a:lnTo>
                  <a:pt x="744527" y="330453"/>
                </a:lnTo>
                <a:close/>
              </a:path>
              <a:path w="1925507" h="412114">
                <a:moveTo>
                  <a:pt x="700020" y="161013"/>
                </a:moveTo>
                <a:lnTo>
                  <a:pt x="615938" y="161013"/>
                </a:lnTo>
                <a:lnTo>
                  <a:pt x="626811" y="162031"/>
                </a:lnTo>
                <a:lnTo>
                  <a:pt x="640426" y="167110"/>
                </a:lnTo>
                <a:lnTo>
                  <a:pt x="663841" y="197218"/>
                </a:lnTo>
                <a:lnTo>
                  <a:pt x="675938" y="314833"/>
                </a:lnTo>
                <a:lnTo>
                  <a:pt x="668526" y="323115"/>
                </a:lnTo>
                <a:lnTo>
                  <a:pt x="658461" y="331039"/>
                </a:lnTo>
                <a:lnTo>
                  <a:pt x="647113" y="336167"/>
                </a:lnTo>
                <a:lnTo>
                  <a:pt x="633975" y="338503"/>
                </a:lnTo>
                <a:lnTo>
                  <a:pt x="669997" y="338503"/>
                </a:lnTo>
                <a:lnTo>
                  <a:pt x="677208" y="330453"/>
                </a:lnTo>
                <a:lnTo>
                  <a:pt x="744527" y="330453"/>
                </a:lnTo>
                <a:lnTo>
                  <a:pt x="748201" y="328549"/>
                </a:lnTo>
                <a:lnTo>
                  <a:pt x="747337" y="326389"/>
                </a:lnTo>
                <a:lnTo>
                  <a:pt x="726230" y="326389"/>
                </a:lnTo>
                <a:lnTo>
                  <a:pt x="723309" y="325500"/>
                </a:lnTo>
                <a:lnTo>
                  <a:pt x="710763" y="287886"/>
                </a:lnTo>
                <a:lnTo>
                  <a:pt x="709085" y="269493"/>
                </a:lnTo>
                <a:lnTo>
                  <a:pt x="700020" y="161013"/>
                </a:lnTo>
                <a:close/>
              </a:path>
              <a:path w="1925507" h="412114">
                <a:moveTo>
                  <a:pt x="745153" y="320928"/>
                </a:moveTo>
                <a:lnTo>
                  <a:pt x="738676" y="324103"/>
                </a:lnTo>
                <a:lnTo>
                  <a:pt x="733469" y="325754"/>
                </a:lnTo>
                <a:lnTo>
                  <a:pt x="729405" y="326136"/>
                </a:lnTo>
                <a:lnTo>
                  <a:pt x="726230" y="326389"/>
                </a:lnTo>
                <a:lnTo>
                  <a:pt x="747337" y="326389"/>
                </a:lnTo>
                <a:lnTo>
                  <a:pt x="745153" y="320928"/>
                </a:lnTo>
                <a:close/>
              </a:path>
              <a:path w="1925507" h="412114">
                <a:moveTo>
                  <a:pt x="692180" y="67183"/>
                </a:moveTo>
                <a:lnTo>
                  <a:pt x="642918" y="67183"/>
                </a:lnTo>
                <a:lnTo>
                  <a:pt x="645966" y="67945"/>
                </a:lnTo>
                <a:lnTo>
                  <a:pt x="648506" y="69596"/>
                </a:lnTo>
                <a:lnTo>
                  <a:pt x="659809" y="122936"/>
                </a:lnTo>
                <a:lnTo>
                  <a:pt x="659770" y="158032"/>
                </a:lnTo>
                <a:lnTo>
                  <a:pt x="699771" y="158032"/>
                </a:lnTo>
                <a:lnTo>
                  <a:pt x="692180" y="67183"/>
                </a:lnTo>
                <a:close/>
              </a:path>
              <a:path w="1925507" h="412114">
                <a:moveTo>
                  <a:pt x="689400" y="33909"/>
                </a:moveTo>
                <a:lnTo>
                  <a:pt x="679367" y="34798"/>
                </a:lnTo>
                <a:lnTo>
                  <a:pt x="620693" y="64770"/>
                </a:lnTo>
                <a:lnTo>
                  <a:pt x="624249" y="72262"/>
                </a:lnTo>
                <a:lnTo>
                  <a:pt x="630472" y="69341"/>
                </a:lnTo>
                <a:lnTo>
                  <a:pt x="635425" y="67817"/>
                </a:lnTo>
                <a:lnTo>
                  <a:pt x="639362" y="67437"/>
                </a:lnTo>
                <a:lnTo>
                  <a:pt x="642918" y="67183"/>
                </a:lnTo>
                <a:lnTo>
                  <a:pt x="692180" y="67183"/>
                </a:lnTo>
                <a:lnTo>
                  <a:pt x="689400" y="33909"/>
                </a:lnTo>
                <a:close/>
              </a:path>
              <a:path w="1925507" h="412114">
                <a:moveTo>
                  <a:pt x="853658" y="128206"/>
                </a:moveTo>
                <a:lnTo>
                  <a:pt x="815161" y="134524"/>
                </a:lnTo>
                <a:lnTo>
                  <a:pt x="783544" y="156698"/>
                </a:lnTo>
                <a:lnTo>
                  <a:pt x="760866" y="198469"/>
                </a:lnTo>
                <a:lnTo>
                  <a:pt x="757315" y="239198"/>
                </a:lnTo>
                <a:lnTo>
                  <a:pt x="758297" y="255639"/>
                </a:lnTo>
                <a:lnTo>
                  <a:pt x="769393" y="293451"/>
                </a:lnTo>
                <a:lnTo>
                  <a:pt x="801442" y="330803"/>
                </a:lnTo>
                <a:lnTo>
                  <a:pt x="848483" y="344486"/>
                </a:lnTo>
                <a:lnTo>
                  <a:pt x="863514" y="343803"/>
                </a:lnTo>
                <a:lnTo>
                  <a:pt x="905640" y="318332"/>
                </a:lnTo>
                <a:lnTo>
                  <a:pt x="914436" y="307466"/>
                </a:lnTo>
                <a:lnTo>
                  <a:pt x="863882" y="307466"/>
                </a:lnTo>
                <a:lnTo>
                  <a:pt x="853163" y="306550"/>
                </a:lnTo>
                <a:lnTo>
                  <a:pt x="807688" y="278089"/>
                </a:lnTo>
                <a:lnTo>
                  <a:pt x="788458" y="231228"/>
                </a:lnTo>
                <a:lnTo>
                  <a:pt x="786682" y="216408"/>
                </a:lnTo>
                <a:lnTo>
                  <a:pt x="912739" y="203580"/>
                </a:lnTo>
                <a:lnTo>
                  <a:pt x="785539" y="203580"/>
                </a:lnTo>
                <a:lnTo>
                  <a:pt x="797760" y="166252"/>
                </a:lnTo>
                <a:lnTo>
                  <a:pt x="831997" y="145088"/>
                </a:lnTo>
                <a:lnTo>
                  <a:pt x="899036" y="145088"/>
                </a:lnTo>
                <a:lnTo>
                  <a:pt x="889430" y="138250"/>
                </a:lnTo>
                <a:lnTo>
                  <a:pt x="878632" y="133064"/>
                </a:lnTo>
                <a:lnTo>
                  <a:pt x="866750" y="129712"/>
                </a:lnTo>
                <a:lnTo>
                  <a:pt x="853658" y="128206"/>
                </a:lnTo>
                <a:close/>
              </a:path>
              <a:path w="1925507" h="412114">
                <a:moveTo>
                  <a:pt x="931843" y="257428"/>
                </a:moveTo>
                <a:lnTo>
                  <a:pt x="921073" y="264394"/>
                </a:lnTo>
                <a:lnTo>
                  <a:pt x="915633" y="276374"/>
                </a:lnTo>
                <a:lnTo>
                  <a:pt x="908887" y="286610"/>
                </a:lnTo>
                <a:lnTo>
                  <a:pt x="900581" y="295285"/>
                </a:lnTo>
                <a:lnTo>
                  <a:pt x="890895" y="301275"/>
                </a:lnTo>
                <a:lnTo>
                  <a:pt x="878955" y="305335"/>
                </a:lnTo>
                <a:lnTo>
                  <a:pt x="863882" y="307466"/>
                </a:lnTo>
                <a:lnTo>
                  <a:pt x="914436" y="307466"/>
                </a:lnTo>
                <a:lnTo>
                  <a:pt x="916152" y="305335"/>
                </a:lnTo>
                <a:lnTo>
                  <a:pt x="922362" y="293888"/>
                </a:lnTo>
                <a:lnTo>
                  <a:pt x="927057" y="282065"/>
                </a:lnTo>
                <a:lnTo>
                  <a:pt x="930217" y="269910"/>
                </a:lnTo>
                <a:lnTo>
                  <a:pt x="931843" y="257428"/>
                </a:lnTo>
                <a:close/>
              </a:path>
              <a:path w="1925507" h="412114">
                <a:moveTo>
                  <a:pt x="899036" y="145088"/>
                </a:moveTo>
                <a:lnTo>
                  <a:pt x="831997" y="145088"/>
                </a:lnTo>
                <a:lnTo>
                  <a:pt x="843686" y="146128"/>
                </a:lnTo>
                <a:lnTo>
                  <a:pt x="856354" y="151264"/>
                </a:lnTo>
                <a:lnTo>
                  <a:pt x="865785" y="158864"/>
                </a:lnTo>
                <a:lnTo>
                  <a:pt x="873696" y="170083"/>
                </a:lnTo>
                <a:lnTo>
                  <a:pt x="877068" y="180483"/>
                </a:lnTo>
                <a:lnTo>
                  <a:pt x="879900" y="195706"/>
                </a:lnTo>
                <a:lnTo>
                  <a:pt x="785539" y="203580"/>
                </a:lnTo>
                <a:lnTo>
                  <a:pt x="912739" y="203580"/>
                </a:lnTo>
                <a:lnTo>
                  <a:pt x="927161" y="202113"/>
                </a:lnTo>
                <a:lnTo>
                  <a:pt x="924910" y="188350"/>
                </a:lnTo>
                <a:lnTo>
                  <a:pt x="921041" y="175833"/>
                </a:lnTo>
                <a:lnTo>
                  <a:pt x="915510" y="164512"/>
                </a:lnTo>
                <a:lnTo>
                  <a:pt x="908269" y="154337"/>
                </a:lnTo>
                <a:lnTo>
                  <a:pt x="899272" y="145256"/>
                </a:lnTo>
                <a:lnTo>
                  <a:pt x="899036" y="145088"/>
                </a:lnTo>
                <a:close/>
              </a:path>
              <a:path w="1925507" h="412114">
                <a:moveTo>
                  <a:pt x="1009680" y="148462"/>
                </a:moveTo>
                <a:lnTo>
                  <a:pt x="960418" y="148462"/>
                </a:lnTo>
                <a:lnTo>
                  <a:pt x="963593" y="149098"/>
                </a:lnTo>
                <a:lnTo>
                  <a:pt x="966006" y="150875"/>
                </a:lnTo>
                <a:lnTo>
                  <a:pt x="975829" y="188087"/>
                </a:lnTo>
                <a:lnTo>
                  <a:pt x="984254" y="289246"/>
                </a:lnTo>
                <a:lnTo>
                  <a:pt x="983666" y="303020"/>
                </a:lnTo>
                <a:lnTo>
                  <a:pt x="980865" y="312165"/>
                </a:lnTo>
                <a:lnTo>
                  <a:pt x="977690" y="317753"/>
                </a:lnTo>
                <a:lnTo>
                  <a:pt x="970832" y="320928"/>
                </a:lnTo>
                <a:lnTo>
                  <a:pt x="956100" y="322199"/>
                </a:lnTo>
                <a:lnTo>
                  <a:pt x="956735" y="330200"/>
                </a:lnTo>
                <a:lnTo>
                  <a:pt x="1057446" y="321817"/>
                </a:lnTo>
                <a:lnTo>
                  <a:pt x="1056881" y="314705"/>
                </a:lnTo>
                <a:lnTo>
                  <a:pt x="1045762" y="314705"/>
                </a:lnTo>
                <a:lnTo>
                  <a:pt x="1038269" y="314325"/>
                </a:lnTo>
                <a:lnTo>
                  <a:pt x="1020489" y="278511"/>
                </a:lnTo>
                <a:lnTo>
                  <a:pt x="1012572" y="169806"/>
                </a:lnTo>
                <a:lnTo>
                  <a:pt x="1022079" y="158921"/>
                </a:lnTo>
                <a:lnTo>
                  <a:pt x="1023302" y="157861"/>
                </a:lnTo>
                <a:lnTo>
                  <a:pt x="1010456" y="157861"/>
                </a:lnTo>
                <a:lnTo>
                  <a:pt x="1009680" y="148462"/>
                </a:lnTo>
                <a:close/>
              </a:path>
              <a:path w="1925507" h="412114">
                <a:moveTo>
                  <a:pt x="1124298" y="137587"/>
                </a:moveTo>
                <a:lnTo>
                  <a:pt x="1067106" y="137587"/>
                </a:lnTo>
                <a:lnTo>
                  <a:pt x="1078973" y="140947"/>
                </a:lnTo>
                <a:lnTo>
                  <a:pt x="1088508" y="150133"/>
                </a:lnTo>
                <a:lnTo>
                  <a:pt x="1097832" y="188087"/>
                </a:lnTo>
                <a:lnTo>
                  <a:pt x="1105833" y="283210"/>
                </a:lnTo>
                <a:lnTo>
                  <a:pt x="1106087" y="290195"/>
                </a:lnTo>
                <a:lnTo>
                  <a:pt x="1104690" y="298196"/>
                </a:lnTo>
                <a:lnTo>
                  <a:pt x="1079290" y="311912"/>
                </a:lnTo>
                <a:lnTo>
                  <a:pt x="1075099" y="312292"/>
                </a:lnTo>
                <a:lnTo>
                  <a:pt x="1075734" y="320293"/>
                </a:lnTo>
                <a:lnTo>
                  <a:pt x="1176572" y="311912"/>
                </a:lnTo>
                <a:lnTo>
                  <a:pt x="1175893" y="304673"/>
                </a:lnTo>
                <a:lnTo>
                  <a:pt x="1166031" y="304673"/>
                </a:lnTo>
                <a:lnTo>
                  <a:pt x="1159300" y="304164"/>
                </a:lnTo>
                <a:lnTo>
                  <a:pt x="1141520" y="268350"/>
                </a:lnTo>
                <a:lnTo>
                  <a:pt x="1133619" y="174447"/>
                </a:lnTo>
                <a:lnTo>
                  <a:pt x="1131614" y="160644"/>
                </a:lnTo>
                <a:lnTo>
                  <a:pt x="1128735" y="148716"/>
                </a:lnTo>
                <a:lnTo>
                  <a:pt x="1124910" y="138567"/>
                </a:lnTo>
                <a:lnTo>
                  <a:pt x="1124298" y="137587"/>
                </a:lnTo>
                <a:close/>
              </a:path>
              <a:path w="1925507" h="412114">
                <a:moveTo>
                  <a:pt x="1056811" y="313816"/>
                </a:moveTo>
                <a:lnTo>
                  <a:pt x="1045762" y="314705"/>
                </a:lnTo>
                <a:lnTo>
                  <a:pt x="1056881" y="314705"/>
                </a:lnTo>
                <a:lnTo>
                  <a:pt x="1056811" y="313816"/>
                </a:lnTo>
                <a:close/>
              </a:path>
              <a:path w="1925507" h="412114">
                <a:moveTo>
                  <a:pt x="1236517" y="120396"/>
                </a:moveTo>
                <a:lnTo>
                  <a:pt x="1199559" y="120396"/>
                </a:lnTo>
                <a:lnTo>
                  <a:pt x="1212009" y="267043"/>
                </a:lnTo>
                <a:lnTo>
                  <a:pt x="1236056" y="305514"/>
                </a:lnTo>
                <a:lnTo>
                  <a:pt x="1246422" y="308113"/>
                </a:lnTo>
                <a:lnTo>
                  <a:pt x="1261435" y="307570"/>
                </a:lnTo>
                <a:lnTo>
                  <a:pt x="1272779" y="302829"/>
                </a:lnTo>
                <a:lnTo>
                  <a:pt x="1284177" y="294286"/>
                </a:lnTo>
                <a:lnTo>
                  <a:pt x="1291749" y="285165"/>
                </a:lnTo>
                <a:lnTo>
                  <a:pt x="1293492" y="281939"/>
                </a:lnTo>
                <a:lnTo>
                  <a:pt x="1264329" y="281939"/>
                </a:lnTo>
                <a:lnTo>
                  <a:pt x="1259376" y="280035"/>
                </a:lnTo>
                <a:lnTo>
                  <a:pt x="1254323" y="274740"/>
                </a:lnTo>
                <a:lnTo>
                  <a:pt x="1249785" y="264984"/>
                </a:lnTo>
                <a:lnTo>
                  <a:pt x="1247311" y="249554"/>
                </a:lnTo>
                <a:lnTo>
                  <a:pt x="1236517" y="120396"/>
                </a:lnTo>
                <a:close/>
              </a:path>
              <a:path w="1925507" h="412114">
                <a:moveTo>
                  <a:pt x="1175810" y="303784"/>
                </a:moveTo>
                <a:lnTo>
                  <a:pt x="1166031" y="304673"/>
                </a:lnTo>
                <a:lnTo>
                  <a:pt x="1175893" y="304673"/>
                </a:lnTo>
                <a:lnTo>
                  <a:pt x="1175810" y="303784"/>
                </a:lnTo>
                <a:close/>
              </a:path>
              <a:path w="1925507" h="412114">
                <a:moveTo>
                  <a:pt x="1302429" y="260603"/>
                </a:moveTo>
                <a:lnTo>
                  <a:pt x="1293666" y="261238"/>
                </a:lnTo>
                <a:lnTo>
                  <a:pt x="1291634" y="267462"/>
                </a:lnTo>
                <a:lnTo>
                  <a:pt x="1288459" y="272288"/>
                </a:lnTo>
                <a:lnTo>
                  <a:pt x="1284141" y="275589"/>
                </a:lnTo>
                <a:lnTo>
                  <a:pt x="1279823" y="279018"/>
                </a:lnTo>
                <a:lnTo>
                  <a:pt x="1275251" y="281050"/>
                </a:lnTo>
                <a:lnTo>
                  <a:pt x="1264329" y="281939"/>
                </a:lnTo>
                <a:lnTo>
                  <a:pt x="1293492" y="281939"/>
                </a:lnTo>
                <a:lnTo>
                  <a:pt x="1297816" y="273938"/>
                </a:lnTo>
                <a:lnTo>
                  <a:pt x="1302429" y="260603"/>
                </a:lnTo>
                <a:close/>
              </a:path>
              <a:path w="1925507" h="412114">
                <a:moveTo>
                  <a:pt x="1085974" y="109326"/>
                </a:moveTo>
                <a:lnTo>
                  <a:pt x="1040823" y="124094"/>
                </a:lnTo>
                <a:lnTo>
                  <a:pt x="1010456" y="157861"/>
                </a:lnTo>
                <a:lnTo>
                  <a:pt x="1023302" y="157861"/>
                </a:lnTo>
                <a:lnTo>
                  <a:pt x="1032051" y="150272"/>
                </a:lnTo>
                <a:lnTo>
                  <a:pt x="1042722" y="143843"/>
                </a:lnTo>
                <a:lnTo>
                  <a:pt x="1054329" y="139620"/>
                </a:lnTo>
                <a:lnTo>
                  <a:pt x="1067106" y="137587"/>
                </a:lnTo>
                <a:lnTo>
                  <a:pt x="1124298" y="137587"/>
                </a:lnTo>
                <a:lnTo>
                  <a:pt x="1118540" y="128367"/>
                </a:lnTo>
                <a:lnTo>
                  <a:pt x="1109865" y="119635"/>
                </a:lnTo>
                <a:lnTo>
                  <a:pt x="1097587" y="111797"/>
                </a:lnTo>
                <a:lnTo>
                  <a:pt x="1085974" y="109326"/>
                </a:lnTo>
                <a:close/>
              </a:path>
              <a:path w="1925507" h="412114">
                <a:moveTo>
                  <a:pt x="1006900" y="114808"/>
                </a:moveTo>
                <a:lnTo>
                  <a:pt x="997248" y="115570"/>
                </a:lnTo>
                <a:lnTo>
                  <a:pt x="937939" y="145541"/>
                </a:lnTo>
                <a:lnTo>
                  <a:pt x="942003" y="153288"/>
                </a:lnTo>
                <a:lnTo>
                  <a:pt x="947591" y="150622"/>
                </a:lnTo>
                <a:lnTo>
                  <a:pt x="952417" y="149098"/>
                </a:lnTo>
                <a:lnTo>
                  <a:pt x="956608" y="148716"/>
                </a:lnTo>
                <a:lnTo>
                  <a:pt x="960418" y="148462"/>
                </a:lnTo>
                <a:lnTo>
                  <a:pt x="1009680" y="148462"/>
                </a:lnTo>
                <a:lnTo>
                  <a:pt x="1006900" y="114808"/>
                </a:lnTo>
                <a:close/>
              </a:path>
              <a:path w="1925507" h="412114">
                <a:moveTo>
                  <a:pt x="1229404" y="34798"/>
                </a:moveTo>
                <a:lnTo>
                  <a:pt x="1218138" y="48640"/>
                </a:lnTo>
                <a:lnTo>
                  <a:pt x="1213776" y="60441"/>
                </a:lnTo>
                <a:lnTo>
                  <a:pt x="1209390" y="70030"/>
                </a:lnTo>
                <a:lnTo>
                  <a:pt x="1186594" y="100929"/>
                </a:lnTo>
                <a:lnTo>
                  <a:pt x="1166666" y="115824"/>
                </a:lnTo>
                <a:lnTo>
                  <a:pt x="1167301" y="123062"/>
                </a:lnTo>
                <a:lnTo>
                  <a:pt x="1199559" y="120396"/>
                </a:lnTo>
                <a:lnTo>
                  <a:pt x="1236517" y="120396"/>
                </a:lnTo>
                <a:lnTo>
                  <a:pt x="1236262" y="117348"/>
                </a:lnTo>
                <a:lnTo>
                  <a:pt x="1283887" y="113411"/>
                </a:lnTo>
                <a:lnTo>
                  <a:pt x="1282842" y="101726"/>
                </a:lnTo>
                <a:lnTo>
                  <a:pt x="1234992" y="101726"/>
                </a:lnTo>
                <a:lnTo>
                  <a:pt x="1229404" y="34798"/>
                </a:lnTo>
                <a:close/>
              </a:path>
              <a:path w="1925507" h="412114">
                <a:moveTo>
                  <a:pt x="1282490" y="97789"/>
                </a:moveTo>
                <a:lnTo>
                  <a:pt x="1234992" y="101726"/>
                </a:lnTo>
                <a:lnTo>
                  <a:pt x="1282842" y="101726"/>
                </a:lnTo>
                <a:lnTo>
                  <a:pt x="1282490" y="97789"/>
                </a:lnTo>
                <a:close/>
              </a:path>
              <a:path w="1925507" h="412114">
                <a:moveTo>
                  <a:pt x="1329226" y="228980"/>
                </a:moveTo>
                <a:lnTo>
                  <a:pt x="1321860" y="229615"/>
                </a:lnTo>
                <a:lnTo>
                  <a:pt x="1327956" y="302387"/>
                </a:lnTo>
                <a:lnTo>
                  <a:pt x="1335322" y="301751"/>
                </a:lnTo>
                <a:lnTo>
                  <a:pt x="1336973" y="297688"/>
                </a:lnTo>
                <a:lnTo>
                  <a:pt x="1339386" y="295528"/>
                </a:lnTo>
                <a:lnTo>
                  <a:pt x="1345990" y="295021"/>
                </a:lnTo>
                <a:lnTo>
                  <a:pt x="1417602" y="295021"/>
                </a:lnTo>
                <a:lnTo>
                  <a:pt x="1426571" y="290816"/>
                </a:lnTo>
                <a:lnTo>
                  <a:pt x="1432606" y="286654"/>
                </a:lnTo>
                <a:lnTo>
                  <a:pt x="1390954" y="286654"/>
                </a:lnTo>
                <a:lnTo>
                  <a:pt x="1379045" y="284864"/>
                </a:lnTo>
                <a:lnTo>
                  <a:pt x="1340073" y="254698"/>
                </a:lnTo>
                <a:lnTo>
                  <a:pt x="1334088" y="242787"/>
                </a:lnTo>
                <a:lnTo>
                  <a:pt x="1329226" y="228980"/>
                </a:lnTo>
                <a:close/>
              </a:path>
              <a:path w="1925507" h="412114">
                <a:moveTo>
                  <a:pt x="1417602" y="295021"/>
                </a:moveTo>
                <a:lnTo>
                  <a:pt x="1345990" y="295021"/>
                </a:lnTo>
                <a:lnTo>
                  <a:pt x="1350054" y="295401"/>
                </a:lnTo>
                <a:lnTo>
                  <a:pt x="1366532" y="298373"/>
                </a:lnTo>
                <a:lnTo>
                  <a:pt x="1378601" y="299475"/>
                </a:lnTo>
                <a:lnTo>
                  <a:pt x="1391135" y="299641"/>
                </a:lnTo>
                <a:lnTo>
                  <a:pt x="1404752" y="298793"/>
                </a:lnTo>
                <a:lnTo>
                  <a:pt x="1415695" y="295915"/>
                </a:lnTo>
                <a:lnTo>
                  <a:pt x="1417602" y="295021"/>
                </a:lnTo>
                <a:close/>
              </a:path>
              <a:path w="1925507" h="412114">
                <a:moveTo>
                  <a:pt x="1380688" y="84342"/>
                </a:moveTo>
                <a:lnTo>
                  <a:pt x="1334402" y="99392"/>
                </a:lnTo>
                <a:lnTo>
                  <a:pt x="1315211" y="143635"/>
                </a:lnTo>
                <a:lnTo>
                  <a:pt x="1316401" y="160477"/>
                </a:lnTo>
                <a:lnTo>
                  <a:pt x="1347628" y="194122"/>
                </a:lnTo>
                <a:lnTo>
                  <a:pt x="1377877" y="207630"/>
                </a:lnTo>
                <a:lnTo>
                  <a:pt x="1391114" y="213428"/>
                </a:lnTo>
                <a:lnTo>
                  <a:pt x="1427093" y="242247"/>
                </a:lnTo>
                <a:lnTo>
                  <a:pt x="1429902" y="256719"/>
                </a:lnTo>
                <a:lnTo>
                  <a:pt x="1426859" y="267352"/>
                </a:lnTo>
                <a:lnTo>
                  <a:pt x="1417396" y="279431"/>
                </a:lnTo>
                <a:lnTo>
                  <a:pt x="1406939" y="284268"/>
                </a:lnTo>
                <a:lnTo>
                  <a:pt x="1390954" y="286654"/>
                </a:lnTo>
                <a:lnTo>
                  <a:pt x="1432606" y="286654"/>
                </a:lnTo>
                <a:lnTo>
                  <a:pt x="1458991" y="251954"/>
                </a:lnTo>
                <a:lnTo>
                  <a:pt x="1460419" y="238579"/>
                </a:lnTo>
                <a:lnTo>
                  <a:pt x="1459535" y="222404"/>
                </a:lnTo>
                <a:lnTo>
                  <a:pt x="1426127" y="184623"/>
                </a:lnTo>
                <a:lnTo>
                  <a:pt x="1367036" y="160311"/>
                </a:lnTo>
                <a:lnTo>
                  <a:pt x="1355411" y="154019"/>
                </a:lnTo>
                <a:lnTo>
                  <a:pt x="1347768" y="147700"/>
                </a:lnTo>
                <a:lnTo>
                  <a:pt x="1342561" y="142112"/>
                </a:lnTo>
                <a:lnTo>
                  <a:pt x="1339513" y="135254"/>
                </a:lnTo>
                <a:lnTo>
                  <a:pt x="1338848" y="126414"/>
                </a:lnTo>
                <a:lnTo>
                  <a:pt x="1341144" y="116484"/>
                </a:lnTo>
                <a:lnTo>
                  <a:pt x="1351009" y="104439"/>
                </a:lnTo>
                <a:lnTo>
                  <a:pt x="1361437" y="99733"/>
                </a:lnTo>
                <a:lnTo>
                  <a:pt x="1377281" y="97322"/>
                </a:lnTo>
                <a:lnTo>
                  <a:pt x="1434508" y="97322"/>
                </a:lnTo>
                <a:lnTo>
                  <a:pt x="1433830" y="89280"/>
                </a:lnTo>
                <a:lnTo>
                  <a:pt x="1413681" y="89280"/>
                </a:lnTo>
                <a:lnTo>
                  <a:pt x="1408474" y="88646"/>
                </a:lnTo>
                <a:lnTo>
                  <a:pt x="1393170" y="85614"/>
                </a:lnTo>
                <a:lnTo>
                  <a:pt x="1380688" y="84342"/>
                </a:lnTo>
                <a:close/>
              </a:path>
              <a:path w="1925507" h="412114">
                <a:moveTo>
                  <a:pt x="1434508" y="97322"/>
                </a:moveTo>
                <a:lnTo>
                  <a:pt x="1377281" y="97322"/>
                </a:lnTo>
                <a:lnTo>
                  <a:pt x="1388365" y="98878"/>
                </a:lnTo>
                <a:lnTo>
                  <a:pt x="1399818" y="103721"/>
                </a:lnTo>
                <a:lnTo>
                  <a:pt x="1412530" y="112675"/>
                </a:lnTo>
                <a:lnTo>
                  <a:pt x="1419232" y="122067"/>
                </a:lnTo>
                <a:lnTo>
                  <a:pt x="1425533" y="134250"/>
                </a:lnTo>
                <a:lnTo>
                  <a:pt x="1431461" y="149225"/>
                </a:lnTo>
                <a:lnTo>
                  <a:pt x="1438827" y="148589"/>
                </a:lnTo>
                <a:lnTo>
                  <a:pt x="1434508" y="97322"/>
                </a:lnTo>
                <a:close/>
              </a:path>
              <a:path w="1925507" h="412114">
                <a:moveTo>
                  <a:pt x="1432985" y="79248"/>
                </a:moveTo>
                <a:lnTo>
                  <a:pt x="1425619" y="79755"/>
                </a:lnTo>
                <a:lnTo>
                  <a:pt x="1424222" y="83565"/>
                </a:lnTo>
                <a:lnTo>
                  <a:pt x="1422825" y="85978"/>
                </a:lnTo>
                <a:lnTo>
                  <a:pt x="1420285" y="88264"/>
                </a:lnTo>
                <a:lnTo>
                  <a:pt x="1418507" y="88900"/>
                </a:lnTo>
                <a:lnTo>
                  <a:pt x="1416094" y="89153"/>
                </a:lnTo>
                <a:lnTo>
                  <a:pt x="1413681" y="89280"/>
                </a:lnTo>
                <a:lnTo>
                  <a:pt x="1433830" y="89280"/>
                </a:lnTo>
                <a:lnTo>
                  <a:pt x="1432985" y="79248"/>
                </a:lnTo>
                <a:close/>
              </a:path>
              <a:path w="1925507" h="412114">
                <a:moveTo>
                  <a:pt x="1654093" y="85598"/>
                </a:moveTo>
                <a:lnTo>
                  <a:pt x="1617135" y="85598"/>
                </a:lnTo>
                <a:lnTo>
                  <a:pt x="1629626" y="232106"/>
                </a:lnTo>
                <a:lnTo>
                  <a:pt x="1653718" y="270711"/>
                </a:lnTo>
                <a:lnTo>
                  <a:pt x="1664139" y="273263"/>
                </a:lnTo>
                <a:lnTo>
                  <a:pt x="1679078" y="272697"/>
                </a:lnTo>
                <a:lnTo>
                  <a:pt x="1690446" y="267939"/>
                </a:lnTo>
                <a:lnTo>
                  <a:pt x="1701753" y="259361"/>
                </a:lnTo>
                <a:lnTo>
                  <a:pt x="1709356" y="250240"/>
                </a:lnTo>
                <a:lnTo>
                  <a:pt x="1711107" y="247014"/>
                </a:lnTo>
                <a:lnTo>
                  <a:pt x="1682032" y="247014"/>
                </a:lnTo>
                <a:lnTo>
                  <a:pt x="1676952" y="245110"/>
                </a:lnTo>
                <a:lnTo>
                  <a:pt x="1671877" y="239880"/>
                </a:lnTo>
                <a:lnTo>
                  <a:pt x="1667440" y="230111"/>
                </a:lnTo>
                <a:lnTo>
                  <a:pt x="1664887" y="214629"/>
                </a:lnTo>
                <a:lnTo>
                  <a:pt x="1654093" y="85598"/>
                </a:lnTo>
                <a:close/>
              </a:path>
              <a:path w="1925507" h="412114">
                <a:moveTo>
                  <a:pt x="1720005" y="225678"/>
                </a:moveTo>
                <a:lnTo>
                  <a:pt x="1711369" y="226440"/>
                </a:lnTo>
                <a:lnTo>
                  <a:pt x="1709337" y="232537"/>
                </a:lnTo>
                <a:lnTo>
                  <a:pt x="1706162" y="237362"/>
                </a:lnTo>
                <a:lnTo>
                  <a:pt x="1697526" y="244221"/>
                </a:lnTo>
                <a:lnTo>
                  <a:pt x="1692827" y="246125"/>
                </a:lnTo>
                <a:lnTo>
                  <a:pt x="1682032" y="247014"/>
                </a:lnTo>
                <a:lnTo>
                  <a:pt x="1711107" y="247014"/>
                </a:lnTo>
                <a:lnTo>
                  <a:pt x="1715449" y="239013"/>
                </a:lnTo>
                <a:lnTo>
                  <a:pt x="1720005" y="225678"/>
                </a:lnTo>
                <a:close/>
              </a:path>
              <a:path w="1925507" h="412114">
                <a:moveTo>
                  <a:pt x="1646980" y="0"/>
                </a:moveTo>
                <a:lnTo>
                  <a:pt x="1635800" y="13764"/>
                </a:lnTo>
                <a:lnTo>
                  <a:pt x="1631422" y="25557"/>
                </a:lnTo>
                <a:lnTo>
                  <a:pt x="1627118" y="35183"/>
                </a:lnTo>
                <a:lnTo>
                  <a:pt x="1604297" y="66054"/>
                </a:lnTo>
                <a:lnTo>
                  <a:pt x="1584369" y="80899"/>
                </a:lnTo>
                <a:lnTo>
                  <a:pt x="1584877" y="88264"/>
                </a:lnTo>
                <a:lnTo>
                  <a:pt x="1617135" y="85598"/>
                </a:lnTo>
                <a:lnTo>
                  <a:pt x="1654093" y="85598"/>
                </a:lnTo>
                <a:lnTo>
                  <a:pt x="1653838" y="82550"/>
                </a:lnTo>
                <a:lnTo>
                  <a:pt x="1701463" y="78486"/>
                </a:lnTo>
                <a:lnTo>
                  <a:pt x="1700516" y="66928"/>
                </a:lnTo>
                <a:lnTo>
                  <a:pt x="1652568" y="66928"/>
                </a:lnTo>
                <a:lnTo>
                  <a:pt x="1646980" y="0"/>
                </a:lnTo>
                <a:close/>
              </a:path>
              <a:path w="1925507" h="412114">
                <a:moveTo>
                  <a:pt x="1700193" y="62991"/>
                </a:moveTo>
                <a:lnTo>
                  <a:pt x="1652568" y="66928"/>
                </a:lnTo>
                <a:lnTo>
                  <a:pt x="1700516" y="66928"/>
                </a:lnTo>
                <a:lnTo>
                  <a:pt x="1700193" y="62991"/>
                </a:lnTo>
                <a:close/>
              </a:path>
              <a:path w="1925507" h="412114">
                <a:moveTo>
                  <a:pt x="1832223" y="46671"/>
                </a:moveTo>
                <a:lnTo>
                  <a:pt x="1790384" y="54275"/>
                </a:lnTo>
                <a:lnTo>
                  <a:pt x="1757342" y="77148"/>
                </a:lnTo>
                <a:lnTo>
                  <a:pt x="1736856" y="112616"/>
                </a:lnTo>
                <a:lnTo>
                  <a:pt x="1729564" y="160375"/>
                </a:lnTo>
                <a:lnTo>
                  <a:pt x="1730588" y="175526"/>
                </a:lnTo>
                <a:lnTo>
                  <a:pt x="1743084" y="211574"/>
                </a:lnTo>
                <a:lnTo>
                  <a:pt x="1767071" y="241863"/>
                </a:lnTo>
                <a:lnTo>
                  <a:pt x="1811117" y="262134"/>
                </a:lnTo>
                <a:lnTo>
                  <a:pt x="1824665" y="263218"/>
                </a:lnTo>
                <a:lnTo>
                  <a:pt x="1839409" y="262692"/>
                </a:lnTo>
                <a:lnTo>
                  <a:pt x="1851712" y="260261"/>
                </a:lnTo>
                <a:lnTo>
                  <a:pt x="1863542" y="256274"/>
                </a:lnTo>
                <a:lnTo>
                  <a:pt x="1875065" y="250601"/>
                </a:lnTo>
                <a:lnTo>
                  <a:pt x="1881574" y="246316"/>
                </a:lnTo>
                <a:lnTo>
                  <a:pt x="1831582" y="246316"/>
                </a:lnTo>
                <a:lnTo>
                  <a:pt x="1820786" y="243137"/>
                </a:lnTo>
                <a:lnTo>
                  <a:pt x="1790594" y="214271"/>
                </a:lnTo>
                <a:lnTo>
                  <a:pt x="1772939" y="168644"/>
                </a:lnTo>
                <a:lnTo>
                  <a:pt x="1768461" y="128160"/>
                </a:lnTo>
                <a:lnTo>
                  <a:pt x="1768558" y="126373"/>
                </a:lnTo>
                <a:lnTo>
                  <a:pt x="1781548" y="79130"/>
                </a:lnTo>
                <a:lnTo>
                  <a:pt x="1816260" y="61922"/>
                </a:lnTo>
                <a:lnTo>
                  <a:pt x="1879520" y="61922"/>
                </a:lnTo>
                <a:lnTo>
                  <a:pt x="1868777" y="55658"/>
                </a:lnTo>
                <a:lnTo>
                  <a:pt x="1857273" y="51005"/>
                </a:lnTo>
                <a:lnTo>
                  <a:pt x="1845087" y="48010"/>
                </a:lnTo>
                <a:lnTo>
                  <a:pt x="1832223" y="46671"/>
                </a:lnTo>
                <a:close/>
              </a:path>
              <a:path w="1925507" h="412114">
                <a:moveTo>
                  <a:pt x="1879520" y="61922"/>
                </a:moveTo>
                <a:lnTo>
                  <a:pt x="1816260" y="61922"/>
                </a:lnTo>
                <a:lnTo>
                  <a:pt x="1827199" y="63020"/>
                </a:lnTo>
                <a:lnTo>
                  <a:pt x="1837922" y="67152"/>
                </a:lnTo>
                <a:lnTo>
                  <a:pt x="1865934" y="95173"/>
                </a:lnTo>
                <a:lnTo>
                  <a:pt x="1882024" y="141912"/>
                </a:lnTo>
                <a:lnTo>
                  <a:pt x="1886140" y="174371"/>
                </a:lnTo>
                <a:lnTo>
                  <a:pt x="1886028" y="187820"/>
                </a:lnTo>
                <a:lnTo>
                  <a:pt x="1870230" y="233683"/>
                </a:lnTo>
                <a:lnTo>
                  <a:pt x="1831582" y="246316"/>
                </a:lnTo>
                <a:lnTo>
                  <a:pt x="1881574" y="246316"/>
                </a:lnTo>
                <a:lnTo>
                  <a:pt x="1907964" y="217124"/>
                </a:lnTo>
                <a:lnTo>
                  <a:pt x="1923296" y="176697"/>
                </a:lnTo>
                <a:lnTo>
                  <a:pt x="1925507" y="151720"/>
                </a:lnTo>
                <a:lnTo>
                  <a:pt x="1924867" y="138151"/>
                </a:lnTo>
                <a:lnTo>
                  <a:pt x="1908059" y="92570"/>
                </a:lnTo>
                <a:lnTo>
                  <a:pt x="1889733" y="69934"/>
                </a:lnTo>
                <a:lnTo>
                  <a:pt x="1879520" y="61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4134" y="3242818"/>
            <a:ext cx="3156240" cy="562153"/>
          </a:xfrm>
          <a:custGeom>
            <a:avLst/>
            <a:gdLst/>
            <a:ahLst/>
            <a:cxnLst/>
            <a:rect l="l" t="t" r="r" b="b"/>
            <a:pathLst>
              <a:path w="3156240" h="562153">
                <a:moveTo>
                  <a:pt x="97710" y="345008"/>
                </a:moveTo>
                <a:lnTo>
                  <a:pt x="58091" y="352874"/>
                </a:lnTo>
                <a:lnTo>
                  <a:pt x="27962" y="377548"/>
                </a:lnTo>
                <a:lnTo>
                  <a:pt x="8496" y="411639"/>
                </a:lnTo>
                <a:lnTo>
                  <a:pt x="0" y="461146"/>
                </a:lnTo>
                <a:lnTo>
                  <a:pt x="680" y="475173"/>
                </a:lnTo>
                <a:lnTo>
                  <a:pt x="17712" y="522610"/>
                </a:lnTo>
                <a:lnTo>
                  <a:pt x="45765" y="550779"/>
                </a:lnTo>
                <a:lnTo>
                  <a:pt x="80983" y="562153"/>
                </a:lnTo>
                <a:lnTo>
                  <a:pt x="94318" y="561959"/>
                </a:lnTo>
                <a:lnTo>
                  <a:pt x="130286" y="547104"/>
                </a:lnTo>
                <a:lnTo>
                  <a:pt x="141827" y="536210"/>
                </a:lnTo>
                <a:lnTo>
                  <a:pt x="105842" y="536210"/>
                </a:lnTo>
                <a:lnTo>
                  <a:pt x="95059" y="534701"/>
                </a:lnTo>
                <a:lnTo>
                  <a:pt x="61130" y="511789"/>
                </a:lnTo>
                <a:lnTo>
                  <a:pt x="43088" y="469853"/>
                </a:lnTo>
                <a:lnTo>
                  <a:pt x="38740" y="436610"/>
                </a:lnTo>
                <a:lnTo>
                  <a:pt x="39194" y="422739"/>
                </a:lnTo>
                <a:lnTo>
                  <a:pt x="55008" y="377817"/>
                </a:lnTo>
                <a:lnTo>
                  <a:pt x="87840" y="358738"/>
                </a:lnTo>
                <a:lnTo>
                  <a:pt x="171819" y="358738"/>
                </a:lnTo>
                <a:lnTo>
                  <a:pt x="171560" y="355648"/>
                </a:lnTo>
                <a:lnTo>
                  <a:pt x="131604" y="355648"/>
                </a:lnTo>
                <a:lnTo>
                  <a:pt x="121976" y="350139"/>
                </a:lnTo>
                <a:lnTo>
                  <a:pt x="110841" y="346576"/>
                </a:lnTo>
                <a:lnTo>
                  <a:pt x="97710" y="345008"/>
                </a:lnTo>
                <a:close/>
              </a:path>
              <a:path w="3156240" h="562153">
                <a:moveTo>
                  <a:pt x="216445" y="528066"/>
                </a:moveTo>
                <a:lnTo>
                  <a:pt x="149033" y="528066"/>
                </a:lnTo>
                <a:lnTo>
                  <a:pt x="151471" y="557276"/>
                </a:lnTo>
                <a:lnTo>
                  <a:pt x="161707" y="556387"/>
                </a:lnTo>
                <a:lnTo>
                  <a:pt x="216445" y="528066"/>
                </a:lnTo>
                <a:close/>
              </a:path>
              <a:path w="3156240" h="562153">
                <a:moveTo>
                  <a:pt x="171819" y="358738"/>
                </a:moveTo>
                <a:lnTo>
                  <a:pt x="87840" y="358738"/>
                </a:lnTo>
                <a:lnTo>
                  <a:pt x="98746" y="359684"/>
                </a:lnTo>
                <a:lnTo>
                  <a:pt x="112288" y="364820"/>
                </a:lnTo>
                <a:lnTo>
                  <a:pt x="135695" y="394886"/>
                </a:lnTo>
                <a:lnTo>
                  <a:pt x="147737" y="512572"/>
                </a:lnTo>
                <a:lnTo>
                  <a:pt x="140404" y="520747"/>
                </a:lnTo>
                <a:lnTo>
                  <a:pt x="130344" y="528660"/>
                </a:lnTo>
                <a:lnTo>
                  <a:pt x="118986" y="533813"/>
                </a:lnTo>
                <a:lnTo>
                  <a:pt x="105842" y="536210"/>
                </a:lnTo>
                <a:lnTo>
                  <a:pt x="141827" y="536210"/>
                </a:lnTo>
                <a:lnTo>
                  <a:pt x="149033" y="528066"/>
                </a:lnTo>
                <a:lnTo>
                  <a:pt x="216445" y="528066"/>
                </a:lnTo>
                <a:lnTo>
                  <a:pt x="220127" y="526161"/>
                </a:lnTo>
                <a:lnTo>
                  <a:pt x="219249" y="524002"/>
                </a:lnTo>
                <a:lnTo>
                  <a:pt x="198029" y="524002"/>
                </a:lnTo>
                <a:lnTo>
                  <a:pt x="195108" y="523240"/>
                </a:lnTo>
                <a:lnTo>
                  <a:pt x="182584" y="485603"/>
                </a:lnTo>
                <a:lnTo>
                  <a:pt x="180884" y="467233"/>
                </a:lnTo>
                <a:lnTo>
                  <a:pt x="171819" y="358738"/>
                </a:lnTo>
                <a:close/>
              </a:path>
              <a:path w="3156240" h="562153">
                <a:moveTo>
                  <a:pt x="217079" y="518668"/>
                </a:moveTo>
                <a:lnTo>
                  <a:pt x="210602" y="521716"/>
                </a:lnTo>
                <a:lnTo>
                  <a:pt x="205268" y="523367"/>
                </a:lnTo>
                <a:lnTo>
                  <a:pt x="201331" y="523748"/>
                </a:lnTo>
                <a:lnTo>
                  <a:pt x="198029" y="524002"/>
                </a:lnTo>
                <a:lnTo>
                  <a:pt x="219249" y="524002"/>
                </a:lnTo>
                <a:lnTo>
                  <a:pt x="217079" y="518668"/>
                </a:lnTo>
                <a:close/>
              </a:path>
              <a:path w="3156240" h="562153">
                <a:moveTo>
                  <a:pt x="163969" y="264795"/>
                </a:moveTo>
                <a:lnTo>
                  <a:pt x="114743" y="264795"/>
                </a:lnTo>
                <a:lnTo>
                  <a:pt x="117791" y="265557"/>
                </a:lnTo>
                <a:lnTo>
                  <a:pt x="120331" y="267335"/>
                </a:lnTo>
                <a:lnTo>
                  <a:pt x="131710" y="320548"/>
                </a:lnTo>
                <a:lnTo>
                  <a:pt x="131604" y="355648"/>
                </a:lnTo>
                <a:lnTo>
                  <a:pt x="171560" y="355648"/>
                </a:lnTo>
                <a:lnTo>
                  <a:pt x="163969" y="264795"/>
                </a:lnTo>
                <a:close/>
              </a:path>
              <a:path w="3156240" h="562153">
                <a:moveTo>
                  <a:pt x="161199" y="231648"/>
                </a:moveTo>
                <a:lnTo>
                  <a:pt x="151242" y="232410"/>
                </a:lnTo>
                <a:lnTo>
                  <a:pt x="92594" y="262382"/>
                </a:lnTo>
                <a:lnTo>
                  <a:pt x="96137" y="270002"/>
                </a:lnTo>
                <a:lnTo>
                  <a:pt x="102309" y="267081"/>
                </a:lnTo>
                <a:lnTo>
                  <a:pt x="107326" y="265430"/>
                </a:lnTo>
                <a:lnTo>
                  <a:pt x="111187" y="265176"/>
                </a:lnTo>
                <a:lnTo>
                  <a:pt x="114743" y="264795"/>
                </a:lnTo>
                <a:lnTo>
                  <a:pt x="163969" y="264795"/>
                </a:lnTo>
                <a:lnTo>
                  <a:pt x="161199" y="231648"/>
                </a:lnTo>
                <a:close/>
              </a:path>
              <a:path w="3156240" h="562153">
                <a:moveTo>
                  <a:pt x="325511" y="325822"/>
                </a:moveTo>
                <a:lnTo>
                  <a:pt x="286953" y="332183"/>
                </a:lnTo>
                <a:lnTo>
                  <a:pt x="255348" y="354343"/>
                </a:lnTo>
                <a:lnTo>
                  <a:pt x="232717" y="396058"/>
                </a:lnTo>
                <a:lnTo>
                  <a:pt x="229164" y="436812"/>
                </a:lnTo>
                <a:lnTo>
                  <a:pt x="230114" y="453266"/>
                </a:lnTo>
                <a:lnTo>
                  <a:pt x="241224" y="491048"/>
                </a:lnTo>
                <a:lnTo>
                  <a:pt x="273280" y="528435"/>
                </a:lnTo>
                <a:lnTo>
                  <a:pt x="320296" y="542219"/>
                </a:lnTo>
                <a:lnTo>
                  <a:pt x="335291" y="541547"/>
                </a:lnTo>
                <a:lnTo>
                  <a:pt x="377405" y="516059"/>
                </a:lnTo>
                <a:lnTo>
                  <a:pt x="386186" y="505178"/>
                </a:lnTo>
                <a:lnTo>
                  <a:pt x="335808" y="505178"/>
                </a:lnTo>
                <a:lnTo>
                  <a:pt x="325037" y="504237"/>
                </a:lnTo>
                <a:lnTo>
                  <a:pt x="279551" y="475774"/>
                </a:lnTo>
                <a:lnTo>
                  <a:pt x="260305" y="428935"/>
                </a:lnTo>
                <a:lnTo>
                  <a:pt x="258481" y="414147"/>
                </a:lnTo>
                <a:lnTo>
                  <a:pt x="384161" y="401193"/>
                </a:lnTo>
                <a:lnTo>
                  <a:pt x="257338" y="401193"/>
                </a:lnTo>
                <a:lnTo>
                  <a:pt x="269571" y="363875"/>
                </a:lnTo>
                <a:lnTo>
                  <a:pt x="303793" y="342713"/>
                </a:lnTo>
                <a:lnTo>
                  <a:pt x="370982" y="342713"/>
                </a:lnTo>
                <a:lnTo>
                  <a:pt x="361253" y="335831"/>
                </a:lnTo>
                <a:lnTo>
                  <a:pt x="350455" y="330661"/>
                </a:lnTo>
                <a:lnTo>
                  <a:pt x="338590" y="327320"/>
                </a:lnTo>
                <a:lnTo>
                  <a:pt x="325511" y="325822"/>
                </a:lnTo>
                <a:close/>
              </a:path>
              <a:path w="3156240" h="562153">
                <a:moveTo>
                  <a:pt x="403642" y="455168"/>
                </a:moveTo>
                <a:lnTo>
                  <a:pt x="392891" y="462044"/>
                </a:lnTo>
                <a:lnTo>
                  <a:pt x="387492" y="474034"/>
                </a:lnTo>
                <a:lnTo>
                  <a:pt x="380785" y="484256"/>
                </a:lnTo>
                <a:lnTo>
                  <a:pt x="372486" y="492941"/>
                </a:lnTo>
                <a:lnTo>
                  <a:pt x="362804" y="498956"/>
                </a:lnTo>
                <a:lnTo>
                  <a:pt x="350870" y="503008"/>
                </a:lnTo>
                <a:lnTo>
                  <a:pt x="335808" y="505178"/>
                </a:lnTo>
                <a:lnTo>
                  <a:pt x="386186" y="505178"/>
                </a:lnTo>
                <a:lnTo>
                  <a:pt x="387879" y="503080"/>
                </a:lnTo>
                <a:lnTo>
                  <a:pt x="394130" y="491608"/>
                </a:lnTo>
                <a:lnTo>
                  <a:pt x="398841" y="479803"/>
                </a:lnTo>
                <a:lnTo>
                  <a:pt x="402012" y="467659"/>
                </a:lnTo>
                <a:lnTo>
                  <a:pt x="403642" y="455168"/>
                </a:lnTo>
                <a:close/>
              </a:path>
              <a:path w="3156240" h="562153">
                <a:moveTo>
                  <a:pt x="370982" y="342713"/>
                </a:moveTo>
                <a:lnTo>
                  <a:pt x="303793" y="342713"/>
                </a:lnTo>
                <a:lnTo>
                  <a:pt x="315492" y="343792"/>
                </a:lnTo>
                <a:lnTo>
                  <a:pt x="328212" y="348920"/>
                </a:lnTo>
                <a:lnTo>
                  <a:pt x="337698" y="356539"/>
                </a:lnTo>
                <a:lnTo>
                  <a:pt x="345528" y="367725"/>
                </a:lnTo>
                <a:lnTo>
                  <a:pt x="348961" y="378138"/>
                </a:lnTo>
                <a:lnTo>
                  <a:pt x="351699" y="393319"/>
                </a:lnTo>
                <a:lnTo>
                  <a:pt x="257338" y="401193"/>
                </a:lnTo>
                <a:lnTo>
                  <a:pt x="384161" y="401193"/>
                </a:lnTo>
                <a:lnTo>
                  <a:pt x="399066" y="399656"/>
                </a:lnTo>
                <a:lnTo>
                  <a:pt x="396754" y="385954"/>
                </a:lnTo>
                <a:lnTo>
                  <a:pt x="392854" y="373455"/>
                </a:lnTo>
                <a:lnTo>
                  <a:pt x="387316" y="362123"/>
                </a:lnTo>
                <a:lnTo>
                  <a:pt x="380091" y="351923"/>
                </a:lnTo>
                <a:lnTo>
                  <a:pt x="371130" y="342818"/>
                </a:lnTo>
                <a:lnTo>
                  <a:pt x="370982" y="342713"/>
                </a:lnTo>
                <a:close/>
              </a:path>
              <a:path w="3156240" h="562153">
                <a:moveTo>
                  <a:pt x="482597" y="345948"/>
                </a:moveTo>
                <a:lnTo>
                  <a:pt x="433360" y="345948"/>
                </a:lnTo>
                <a:lnTo>
                  <a:pt x="436535" y="346710"/>
                </a:lnTo>
                <a:lnTo>
                  <a:pt x="438948" y="348361"/>
                </a:lnTo>
                <a:lnTo>
                  <a:pt x="450251" y="401320"/>
                </a:lnTo>
                <a:lnTo>
                  <a:pt x="456785" y="479801"/>
                </a:lnTo>
                <a:lnTo>
                  <a:pt x="457281" y="495935"/>
                </a:lnTo>
                <a:lnTo>
                  <a:pt x="455966" y="504825"/>
                </a:lnTo>
                <a:lnTo>
                  <a:pt x="429042" y="519811"/>
                </a:lnTo>
                <a:lnTo>
                  <a:pt x="429677" y="527812"/>
                </a:lnTo>
                <a:lnTo>
                  <a:pt x="530515" y="519303"/>
                </a:lnTo>
                <a:lnTo>
                  <a:pt x="529850" y="512318"/>
                </a:lnTo>
                <a:lnTo>
                  <a:pt x="518704" y="512318"/>
                </a:lnTo>
                <a:lnTo>
                  <a:pt x="511211" y="511937"/>
                </a:lnTo>
                <a:lnTo>
                  <a:pt x="507401" y="510159"/>
                </a:lnTo>
                <a:lnTo>
                  <a:pt x="503591" y="508508"/>
                </a:lnTo>
                <a:lnTo>
                  <a:pt x="500670" y="505714"/>
                </a:lnTo>
                <a:lnTo>
                  <a:pt x="498175" y="501506"/>
                </a:lnTo>
                <a:lnTo>
                  <a:pt x="495447" y="492116"/>
                </a:lnTo>
                <a:lnTo>
                  <a:pt x="493431" y="476123"/>
                </a:lnTo>
                <a:lnTo>
                  <a:pt x="490789" y="358954"/>
                </a:lnTo>
                <a:lnTo>
                  <a:pt x="494256" y="355727"/>
                </a:lnTo>
                <a:lnTo>
                  <a:pt x="483398" y="355727"/>
                </a:lnTo>
                <a:lnTo>
                  <a:pt x="482597" y="345948"/>
                </a:lnTo>
                <a:close/>
              </a:path>
              <a:path w="3156240" h="562153">
                <a:moveTo>
                  <a:pt x="600330" y="333922"/>
                </a:moveTo>
                <a:lnTo>
                  <a:pt x="535541" y="333922"/>
                </a:lnTo>
                <a:lnTo>
                  <a:pt x="546202" y="335199"/>
                </a:lnTo>
                <a:lnTo>
                  <a:pt x="556501" y="341279"/>
                </a:lnTo>
                <a:lnTo>
                  <a:pt x="573187" y="381127"/>
                </a:lnTo>
                <a:lnTo>
                  <a:pt x="581379" y="480187"/>
                </a:lnTo>
                <a:lnTo>
                  <a:pt x="581696" y="488315"/>
                </a:lnTo>
                <a:lnTo>
                  <a:pt x="580951" y="492116"/>
                </a:lnTo>
                <a:lnTo>
                  <a:pt x="550454" y="509651"/>
                </a:lnTo>
                <a:lnTo>
                  <a:pt x="551216" y="517652"/>
                </a:lnTo>
                <a:lnTo>
                  <a:pt x="654213" y="509016"/>
                </a:lnTo>
                <a:lnTo>
                  <a:pt x="653536" y="501904"/>
                </a:lnTo>
                <a:lnTo>
                  <a:pt x="643164" y="501904"/>
                </a:lnTo>
                <a:lnTo>
                  <a:pt x="635671" y="501396"/>
                </a:lnTo>
                <a:lnTo>
                  <a:pt x="631226" y="499364"/>
                </a:lnTo>
                <a:lnTo>
                  <a:pt x="626654" y="497459"/>
                </a:lnTo>
                <a:lnTo>
                  <a:pt x="623479" y="494919"/>
                </a:lnTo>
                <a:lnTo>
                  <a:pt x="621505" y="491255"/>
                </a:lnTo>
                <a:lnTo>
                  <a:pt x="619051" y="482211"/>
                </a:lnTo>
                <a:lnTo>
                  <a:pt x="617129" y="465709"/>
                </a:lnTo>
                <a:lnTo>
                  <a:pt x="609001" y="368554"/>
                </a:lnTo>
                <a:lnTo>
                  <a:pt x="607858" y="359029"/>
                </a:lnTo>
                <a:lnTo>
                  <a:pt x="616999" y="347042"/>
                </a:lnTo>
                <a:lnTo>
                  <a:pt x="626516" y="338343"/>
                </a:lnTo>
                <a:lnTo>
                  <a:pt x="627499" y="337638"/>
                </a:lnTo>
                <a:lnTo>
                  <a:pt x="602576" y="337638"/>
                </a:lnTo>
                <a:lnTo>
                  <a:pt x="600330" y="333922"/>
                </a:lnTo>
                <a:close/>
              </a:path>
              <a:path w="3156240" h="562153">
                <a:moveTo>
                  <a:pt x="529753" y="511302"/>
                </a:moveTo>
                <a:lnTo>
                  <a:pt x="518704" y="512318"/>
                </a:lnTo>
                <a:lnTo>
                  <a:pt x="529850" y="512318"/>
                </a:lnTo>
                <a:lnTo>
                  <a:pt x="529753" y="511302"/>
                </a:lnTo>
                <a:close/>
              </a:path>
              <a:path w="3156240" h="562153">
                <a:moveTo>
                  <a:pt x="722903" y="324306"/>
                </a:moveTo>
                <a:lnTo>
                  <a:pt x="658899" y="324306"/>
                </a:lnTo>
                <a:lnTo>
                  <a:pt x="670454" y="325298"/>
                </a:lnTo>
                <a:lnTo>
                  <a:pt x="680830" y="331114"/>
                </a:lnTo>
                <a:lnTo>
                  <a:pt x="690775" y="343154"/>
                </a:lnTo>
                <a:lnTo>
                  <a:pt x="694046" y="355094"/>
                </a:lnTo>
                <a:lnTo>
                  <a:pt x="696123" y="370840"/>
                </a:lnTo>
                <a:lnTo>
                  <a:pt x="703489" y="458597"/>
                </a:lnTo>
                <a:lnTo>
                  <a:pt x="704505" y="470408"/>
                </a:lnTo>
                <a:lnTo>
                  <a:pt x="673771" y="499364"/>
                </a:lnTo>
                <a:lnTo>
                  <a:pt x="674406" y="507365"/>
                </a:lnTo>
                <a:lnTo>
                  <a:pt x="774990" y="498983"/>
                </a:lnTo>
                <a:lnTo>
                  <a:pt x="774416" y="491744"/>
                </a:lnTo>
                <a:lnTo>
                  <a:pt x="765211" y="491744"/>
                </a:lnTo>
                <a:lnTo>
                  <a:pt x="758607" y="491109"/>
                </a:lnTo>
                <a:lnTo>
                  <a:pt x="754416" y="489077"/>
                </a:lnTo>
                <a:lnTo>
                  <a:pt x="750225" y="487172"/>
                </a:lnTo>
                <a:lnTo>
                  <a:pt x="747304" y="484632"/>
                </a:lnTo>
                <a:lnTo>
                  <a:pt x="745223" y="480852"/>
                </a:lnTo>
                <a:lnTo>
                  <a:pt x="742356" y="470977"/>
                </a:lnTo>
                <a:lnTo>
                  <a:pt x="740446" y="455422"/>
                </a:lnTo>
                <a:lnTo>
                  <a:pt x="732460" y="361243"/>
                </a:lnTo>
                <a:lnTo>
                  <a:pt x="730449" y="347317"/>
                </a:lnTo>
                <a:lnTo>
                  <a:pt x="727556" y="335492"/>
                </a:lnTo>
                <a:lnTo>
                  <a:pt x="723619" y="325411"/>
                </a:lnTo>
                <a:lnTo>
                  <a:pt x="722903" y="324306"/>
                </a:lnTo>
                <a:close/>
              </a:path>
              <a:path w="3156240" h="562153">
                <a:moveTo>
                  <a:pt x="653451" y="501015"/>
                </a:moveTo>
                <a:lnTo>
                  <a:pt x="643164" y="501904"/>
                </a:lnTo>
                <a:lnTo>
                  <a:pt x="653536" y="501904"/>
                </a:lnTo>
                <a:lnTo>
                  <a:pt x="653451" y="501015"/>
                </a:lnTo>
                <a:close/>
              </a:path>
              <a:path w="3156240" h="562153">
                <a:moveTo>
                  <a:pt x="774355" y="490982"/>
                </a:moveTo>
                <a:lnTo>
                  <a:pt x="765211" y="491744"/>
                </a:lnTo>
                <a:lnTo>
                  <a:pt x="774416" y="491744"/>
                </a:lnTo>
                <a:lnTo>
                  <a:pt x="774355" y="490982"/>
                </a:lnTo>
                <a:close/>
              </a:path>
              <a:path w="3156240" h="562153">
                <a:moveTo>
                  <a:pt x="548515" y="306662"/>
                </a:moveTo>
                <a:lnTo>
                  <a:pt x="503560" y="332232"/>
                </a:lnTo>
                <a:lnTo>
                  <a:pt x="483398" y="355727"/>
                </a:lnTo>
                <a:lnTo>
                  <a:pt x="494256" y="355727"/>
                </a:lnTo>
                <a:lnTo>
                  <a:pt x="499994" y="350385"/>
                </a:lnTo>
                <a:lnTo>
                  <a:pt x="511478" y="342051"/>
                </a:lnTo>
                <a:lnTo>
                  <a:pt x="522836" y="336473"/>
                </a:lnTo>
                <a:lnTo>
                  <a:pt x="535541" y="333922"/>
                </a:lnTo>
                <a:lnTo>
                  <a:pt x="600330" y="333922"/>
                </a:lnTo>
                <a:lnTo>
                  <a:pt x="596740" y="327982"/>
                </a:lnTo>
                <a:lnTo>
                  <a:pt x="587729" y="318818"/>
                </a:lnTo>
                <a:lnTo>
                  <a:pt x="574378" y="309562"/>
                </a:lnTo>
                <a:lnTo>
                  <a:pt x="562414" y="306706"/>
                </a:lnTo>
                <a:lnTo>
                  <a:pt x="548515" y="306662"/>
                </a:lnTo>
                <a:close/>
              </a:path>
              <a:path w="3156240" h="562153">
                <a:moveTo>
                  <a:pt x="479842" y="312293"/>
                </a:moveTo>
                <a:lnTo>
                  <a:pt x="470190" y="313182"/>
                </a:lnTo>
                <a:lnTo>
                  <a:pt x="410881" y="343154"/>
                </a:lnTo>
                <a:lnTo>
                  <a:pt x="414945" y="350901"/>
                </a:lnTo>
                <a:lnTo>
                  <a:pt x="420533" y="348234"/>
                </a:lnTo>
                <a:lnTo>
                  <a:pt x="425359" y="346710"/>
                </a:lnTo>
                <a:lnTo>
                  <a:pt x="433360" y="345948"/>
                </a:lnTo>
                <a:lnTo>
                  <a:pt x="482597" y="345948"/>
                </a:lnTo>
                <a:lnTo>
                  <a:pt x="479842" y="312293"/>
                </a:lnTo>
                <a:close/>
              </a:path>
              <a:path w="3156240" h="562153">
                <a:moveTo>
                  <a:pt x="684132" y="296487"/>
                </a:moveTo>
                <a:lnTo>
                  <a:pt x="634159" y="312507"/>
                </a:lnTo>
                <a:lnTo>
                  <a:pt x="614643" y="328790"/>
                </a:lnTo>
                <a:lnTo>
                  <a:pt x="602576" y="337638"/>
                </a:lnTo>
                <a:lnTo>
                  <a:pt x="627499" y="337638"/>
                </a:lnTo>
                <a:lnTo>
                  <a:pt x="635036" y="332232"/>
                </a:lnTo>
                <a:lnTo>
                  <a:pt x="642656" y="327660"/>
                </a:lnTo>
                <a:lnTo>
                  <a:pt x="650403" y="324993"/>
                </a:lnTo>
                <a:lnTo>
                  <a:pt x="658899" y="324306"/>
                </a:lnTo>
                <a:lnTo>
                  <a:pt x="722903" y="324306"/>
                </a:lnTo>
                <a:lnTo>
                  <a:pt x="717098" y="315349"/>
                </a:lnTo>
                <a:lnTo>
                  <a:pt x="708254" y="306739"/>
                </a:lnTo>
                <a:lnTo>
                  <a:pt x="695840" y="299071"/>
                </a:lnTo>
                <a:lnTo>
                  <a:pt x="684132" y="296487"/>
                </a:lnTo>
                <a:close/>
              </a:path>
              <a:path w="3156240" h="562153">
                <a:moveTo>
                  <a:pt x="886351" y="279207"/>
                </a:moveTo>
                <a:lnTo>
                  <a:pt x="844621" y="286745"/>
                </a:lnTo>
                <a:lnTo>
                  <a:pt x="811505" y="309682"/>
                </a:lnTo>
                <a:lnTo>
                  <a:pt x="790999" y="345095"/>
                </a:lnTo>
                <a:lnTo>
                  <a:pt x="783762" y="392875"/>
                </a:lnTo>
                <a:lnTo>
                  <a:pt x="784767" y="408023"/>
                </a:lnTo>
                <a:lnTo>
                  <a:pt x="797263" y="444034"/>
                </a:lnTo>
                <a:lnTo>
                  <a:pt x="821269" y="474338"/>
                </a:lnTo>
                <a:lnTo>
                  <a:pt x="865314" y="494648"/>
                </a:lnTo>
                <a:lnTo>
                  <a:pt x="878856" y="495749"/>
                </a:lnTo>
                <a:lnTo>
                  <a:pt x="893590" y="495231"/>
                </a:lnTo>
                <a:lnTo>
                  <a:pt x="905868" y="492798"/>
                </a:lnTo>
                <a:lnTo>
                  <a:pt x="917711" y="488804"/>
                </a:lnTo>
                <a:lnTo>
                  <a:pt x="929253" y="483113"/>
                </a:lnTo>
                <a:lnTo>
                  <a:pt x="935693" y="478855"/>
                </a:lnTo>
                <a:lnTo>
                  <a:pt x="885819" y="478855"/>
                </a:lnTo>
                <a:lnTo>
                  <a:pt x="875020" y="475680"/>
                </a:lnTo>
                <a:lnTo>
                  <a:pt x="844829" y="446826"/>
                </a:lnTo>
                <a:lnTo>
                  <a:pt x="827164" y="401142"/>
                </a:lnTo>
                <a:lnTo>
                  <a:pt x="822659" y="360643"/>
                </a:lnTo>
                <a:lnTo>
                  <a:pt x="823409" y="348348"/>
                </a:lnTo>
                <a:lnTo>
                  <a:pt x="835747" y="311692"/>
                </a:lnTo>
                <a:lnTo>
                  <a:pt x="870400" y="294357"/>
                </a:lnTo>
                <a:lnTo>
                  <a:pt x="933579" y="294357"/>
                </a:lnTo>
                <a:lnTo>
                  <a:pt x="922931" y="288165"/>
                </a:lnTo>
                <a:lnTo>
                  <a:pt x="911426" y="283527"/>
                </a:lnTo>
                <a:lnTo>
                  <a:pt x="899233" y="280541"/>
                </a:lnTo>
                <a:lnTo>
                  <a:pt x="886351" y="279207"/>
                </a:lnTo>
                <a:close/>
              </a:path>
              <a:path w="3156240" h="562153">
                <a:moveTo>
                  <a:pt x="933579" y="294357"/>
                </a:moveTo>
                <a:lnTo>
                  <a:pt x="870400" y="294357"/>
                </a:lnTo>
                <a:lnTo>
                  <a:pt x="881339" y="295498"/>
                </a:lnTo>
                <a:lnTo>
                  <a:pt x="892053" y="299647"/>
                </a:lnTo>
                <a:lnTo>
                  <a:pt x="920147" y="327639"/>
                </a:lnTo>
                <a:lnTo>
                  <a:pt x="936243" y="374409"/>
                </a:lnTo>
                <a:lnTo>
                  <a:pt x="940357" y="406877"/>
                </a:lnTo>
                <a:lnTo>
                  <a:pt x="940227" y="420333"/>
                </a:lnTo>
                <a:lnTo>
                  <a:pt x="924434" y="466181"/>
                </a:lnTo>
                <a:lnTo>
                  <a:pt x="885819" y="478855"/>
                </a:lnTo>
                <a:lnTo>
                  <a:pt x="935693" y="478855"/>
                </a:lnTo>
                <a:lnTo>
                  <a:pt x="962193" y="449598"/>
                </a:lnTo>
                <a:lnTo>
                  <a:pt x="977503" y="409162"/>
                </a:lnTo>
                <a:lnTo>
                  <a:pt x="979730" y="384186"/>
                </a:lnTo>
                <a:lnTo>
                  <a:pt x="979092" y="370595"/>
                </a:lnTo>
                <a:lnTo>
                  <a:pt x="962258" y="325083"/>
                </a:lnTo>
                <a:lnTo>
                  <a:pt x="933747" y="294455"/>
                </a:lnTo>
                <a:lnTo>
                  <a:pt x="933579" y="294357"/>
                </a:lnTo>
                <a:close/>
              </a:path>
              <a:path w="3156240" h="562153">
                <a:moveTo>
                  <a:pt x="1063131" y="297561"/>
                </a:moveTo>
                <a:lnTo>
                  <a:pt x="1014004" y="297561"/>
                </a:lnTo>
                <a:lnTo>
                  <a:pt x="1017179" y="298323"/>
                </a:lnTo>
                <a:lnTo>
                  <a:pt x="1019592" y="299974"/>
                </a:lnTo>
                <a:lnTo>
                  <a:pt x="1029408" y="337185"/>
                </a:lnTo>
                <a:lnTo>
                  <a:pt x="1037793" y="438299"/>
                </a:lnTo>
                <a:lnTo>
                  <a:pt x="1037217" y="452102"/>
                </a:lnTo>
                <a:lnTo>
                  <a:pt x="1034451" y="461264"/>
                </a:lnTo>
                <a:lnTo>
                  <a:pt x="1031149" y="466852"/>
                </a:lnTo>
                <a:lnTo>
                  <a:pt x="1024418" y="470027"/>
                </a:lnTo>
                <a:lnTo>
                  <a:pt x="1009559" y="471297"/>
                </a:lnTo>
                <a:lnTo>
                  <a:pt x="1010194" y="479298"/>
                </a:lnTo>
                <a:lnTo>
                  <a:pt x="1111032" y="470916"/>
                </a:lnTo>
                <a:lnTo>
                  <a:pt x="1110468" y="463804"/>
                </a:lnTo>
                <a:lnTo>
                  <a:pt x="1099221" y="463804"/>
                </a:lnTo>
                <a:lnTo>
                  <a:pt x="1091728" y="463423"/>
                </a:lnTo>
                <a:lnTo>
                  <a:pt x="1074075" y="427609"/>
                </a:lnTo>
                <a:lnTo>
                  <a:pt x="1066049" y="318888"/>
                </a:lnTo>
                <a:lnTo>
                  <a:pt x="1075554" y="308055"/>
                </a:lnTo>
                <a:lnTo>
                  <a:pt x="1076674" y="307086"/>
                </a:lnTo>
                <a:lnTo>
                  <a:pt x="1063915" y="307086"/>
                </a:lnTo>
                <a:lnTo>
                  <a:pt x="1063131" y="297561"/>
                </a:lnTo>
                <a:close/>
              </a:path>
              <a:path w="3156240" h="562153">
                <a:moveTo>
                  <a:pt x="1177748" y="286764"/>
                </a:moveTo>
                <a:lnTo>
                  <a:pt x="1120642" y="286764"/>
                </a:lnTo>
                <a:lnTo>
                  <a:pt x="1132512" y="290080"/>
                </a:lnTo>
                <a:lnTo>
                  <a:pt x="1141962" y="299279"/>
                </a:lnTo>
                <a:lnTo>
                  <a:pt x="1151418" y="337185"/>
                </a:lnTo>
                <a:lnTo>
                  <a:pt x="1158403" y="420624"/>
                </a:lnTo>
                <a:lnTo>
                  <a:pt x="1159673" y="439293"/>
                </a:lnTo>
                <a:lnTo>
                  <a:pt x="1159165" y="441579"/>
                </a:lnTo>
                <a:lnTo>
                  <a:pt x="1158149" y="447294"/>
                </a:lnTo>
                <a:lnTo>
                  <a:pt x="1128558" y="461391"/>
                </a:lnTo>
                <a:lnTo>
                  <a:pt x="1129320" y="469392"/>
                </a:lnTo>
                <a:lnTo>
                  <a:pt x="1230031" y="461010"/>
                </a:lnTo>
                <a:lnTo>
                  <a:pt x="1229457" y="453771"/>
                </a:lnTo>
                <a:lnTo>
                  <a:pt x="1219617" y="453771"/>
                </a:lnTo>
                <a:lnTo>
                  <a:pt x="1212759" y="453263"/>
                </a:lnTo>
                <a:lnTo>
                  <a:pt x="1195106" y="417576"/>
                </a:lnTo>
                <a:lnTo>
                  <a:pt x="1187079" y="323592"/>
                </a:lnTo>
                <a:lnTo>
                  <a:pt x="1185107" y="309788"/>
                </a:lnTo>
                <a:lnTo>
                  <a:pt x="1182261" y="297942"/>
                </a:lnTo>
                <a:lnTo>
                  <a:pt x="1178360" y="287751"/>
                </a:lnTo>
                <a:lnTo>
                  <a:pt x="1177748" y="286764"/>
                </a:lnTo>
                <a:close/>
              </a:path>
              <a:path w="3156240" h="562153">
                <a:moveTo>
                  <a:pt x="1110397" y="462915"/>
                </a:moveTo>
                <a:lnTo>
                  <a:pt x="1099221" y="463804"/>
                </a:lnTo>
                <a:lnTo>
                  <a:pt x="1110468" y="463804"/>
                </a:lnTo>
                <a:lnTo>
                  <a:pt x="1110397" y="462915"/>
                </a:lnTo>
                <a:close/>
              </a:path>
              <a:path w="3156240" h="562153">
                <a:moveTo>
                  <a:pt x="1229396" y="453009"/>
                </a:moveTo>
                <a:lnTo>
                  <a:pt x="1219617" y="453771"/>
                </a:lnTo>
                <a:lnTo>
                  <a:pt x="1229457" y="453771"/>
                </a:lnTo>
                <a:lnTo>
                  <a:pt x="1229396" y="453009"/>
                </a:lnTo>
                <a:close/>
              </a:path>
              <a:path w="3156240" h="562153">
                <a:moveTo>
                  <a:pt x="1139471" y="258486"/>
                </a:moveTo>
                <a:lnTo>
                  <a:pt x="1094279" y="273264"/>
                </a:lnTo>
                <a:lnTo>
                  <a:pt x="1063915" y="307086"/>
                </a:lnTo>
                <a:lnTo>
                  <a:pt x="1076674" y="307086"/>
                </a:lnTo>
                <a:lnTo>
                  <a:pt x="1085527" y="299421"/>
                </a:lnTo>
                <a:lnTo>
                  <a:pt x="1096207" y="292991"/>
                </a:lnTo>
                <a:lnTo>
                  <a:pt x="1107832" y="288770"/>
                </a:lnTo>
                <a:lnTo>
                  <a:pt x="1120642" y="286764"/>
                </a:lnTo>
                <a:lnTo>
                  <a:pt x="1177748" y="286764"/>
                </a:lnTo>
                <a:lnTo>
                  <a:pt x="1171995" y="277488"/>
                </a:lnTo>
                <a:lnTo>
                  <a:pt x="1163343" y="268741"/>
                </a:lnTo>
                <a:lnTo>
                  <a:pt x="1151118" y="260921"/>
                </a:lnTo>
                <a:lnTo>
                  <a:pt x="1139471" y="258486"/>
                </a:lnTo>
                <a:close/>
              </a:path>
              <a:path w="3156240" h="562153">
                <a:moveTo>
                  <a:pt x="1060359" y="263906"/>
                </a:moveTo>
                <a:lnTo>
                  <a:pt x="1050834" y="264668"/>
                </a:lnTo>
                <a:lnTo>
                  <a:pt x="991525" y="294767"/>
                </a:lnTo>
                <a:lnTo>
                  <a:pt x="995462" y="302514"/>
                </a:lnTo>
                <a:lnTo>
                  <a:pt x="1001050" y="299720"/>
                </a:lnTo>
                <a:lnTo>
                  <a:pt x="1006003" y="298196"/>
                </a:lnTo>
                <a:lnTo>
                  <a:pt x="1010067" y="297942"/>
                </a:lnTo>
                <a:lnTo>
                  <a:pt x="1014004" y="297561"/>
                </a:lnTo>
                <a:lnTo>
                  <a:pt x="1063131" y="297561"/>
                </a:lnTo>
                <a:lnTo>
                  <a:pt x="1060359" y="263906"/>
                </a:lnTo>
                <a:close/>
              </a:path>
              <a:path w="3156240" h="562153">
                <a:moveTo>
                  <a:pt x="1256701" y="388620"/>
                </a:moveTo>
                <a:lnTo>
                  <a:pt x="1249335" y="389255"/>
                </a:lnTo>
                <a:lnTo>
                  <a:pt x="1255431" y="462026"/>
                </a:lnTo>
                <a:lnTo>
                  <a:pt x="1262797" y="461391"/>
                </a:lnTo>
                <a:lnTo>
                  <a:pt x="1264448" y="457327"/>
                </a:lnTo>
                <a:lnTo>
                  <a:pt x="1266861" y="455168"/>
                </a:lnTo>
                <a:lnTo>
                  <a:pt x="1273465" y="454660"/>
                </a:lnTo>
                <a:lnTo>
                  <a:pt x="1345078" y="454660"/>
                </a:lnTo>
                <a:lnTo>
                  <a:pt x="1354044" y="450457"/>
                </a:lnTo>
                <a:lnTo>
                  <a:pt x="1360085" y="446293"/>
                </a:lnTo>
                <a:lnTo>
                  <a:pt x="1318429" y="446293"/>
                </a:lnTo>
                <a:lnTo>
                  <a:pt x="1306520" y="444503"/>
                </a:lnTo>
                <a:lnTo>
                  <a:pt x="1267499" y="414337"/>
                </a:lnTo>
                <a:lnTo>
                  <a:pt x="1261510" y="402426"/>
                </a:lnTo>
                <a:lnTo>
                  <a:pt x="1256701" y="388620"/>
                </a:lnTo>
                <a:close/>
              </a:path>
              <a:path w="3156240" h="562153">
                <a:moveTo>
                  <a:pt x="1345078" y="454660"/>
                </a:moveTo>
                <a:lnTo>
                  <a:pt x="1273465" y="454660"/>
                </a:lnTo>
                <a:lnTo>
                  <a:pt x="1277529" y="455041"/>
                </a:lnTo>
                <a:lnTo>
                  <a:pt x="1294005" y="458012"/>
                </a:lnTo>
                <a:lnTo>
                  <a:pt x="1306074" y="459114"/>
                </a:lnTo>
                <a:lnTo>
                  <a:pt x="1318609" y="459280"/>
                </a:lnTo>
                <a:lnTo>
                  <a:pt x="1332224" y="458432"/>
                </a:lnTo>
                <a:lnTo>
                  <a:pt x="1343168" y="455555"/>
                </a:lnTo>
                <a:lnTo>
                  <a:pt x="1345078" y="454660"/>
                </a:lnTo>
                <a:close/>
              </a:path>
              <a:path w="3156240" h="562153">
                <a:moveTo>
                  <a:pt x="1308172" y="243981"/>
                </a:moveTo>
                <a:lnTo>
                  <a:pt x="1261885" y="259022"/>
                </a:lnTo>
                <a:lnTo>
                  <a:pt x="1242683" y="303257"/>
                </a:lnTo>
                <a:lnTo>
                  <a:pt x="1243869" y="320093"/>
                </a:lnTo>
                <a:lnTo>
                  <a:pt x="1275063" y="353742"/>
                </a:lnTo>
                <a:lnTo>
                  <a:pt x="1305288" y="367242"/>
                </a:lnTo>
                <a:lnTo>
                  <a:pt x="1318546" y="373045"/>
                </a:lnTo>
                <a:lnTo>
                  <a:pt x="1354547" y="401834"/>
                </a:lnTo>
                <a:lnTo>
                  <a:pt x="1357340" y="416276"/>
                </a:lnTo>
                <a:lnTo>
                  <a:pt x="1354318" y="426948"/>
                </a:lnTo>
                <a:lnTo>
                  <a:pt x="1344871" y="439070"/>
                </a:lnTo>
                <a:lnTo>
                  <a:pt x="1334414" y="443907"/>
                </a:lnTo>
                <a:lnTo>
                  <a:pt x="1318429" y="446293"/>
                </a:lnTo>
                <a:lnTo>
                  <a:pt x="1360085" y="446293"/>
                </a:lnTo>
                <a:lnTo>
                  <a:pt x="1386462" y="411648"/>
                </a:lnTo>
                <a:lnTo>
                  <a:pt x="1387885" y="398272"/>
                </a:lnTo>
                <a:lnTo>
                  <a:pt x="1386990" y="382051"/>
                </a:lnTo>
                <a:lnTo>
                  <a:pt x="1353585" y="344254"/>
                </a:lnTo>
                <a:lnTo>
                  <a:pt x="1294547" y="320045"/>
                </a:lnTo>
                <a:lnTo>
                  <a:pt x="1282911" y="313712"/>
                </a:lnTo>
                <a:lnTo>
                  <a:pt x="1275243" y="307340"/>
                </a:lnTo>
                <a:lnTo>
                  <a:pt x="1270036" y="301752"/>
                </a:lnTo>
                <a:lnTo>
                  <a:pt x="1266988" y="294894"/>
                </a:lnTo>
                <a:lnTo>
                  <a:pt x="1266319" y="286089"/>
                </a:lnTo>
                <a:lnTo>
                  <a:pt x="1268643" y="276093"/>
                </a:lnTo>
                <a:lnTo>
                  <a:pt x="1278484" y="264078"/>
                </a:lnTo>
                <a:lnTo>
                  <a:pt x="1288913" y="259372"/>
                </a:lnTo>
                <a:lnTo>
                  <a:pt x="1304756" y="256961"/>
                </a:lnTo>
                <a:lnTo>
                  <a:pt x="1361983" y="256961"/>
                </a:lnTo>
                <a:lnTo>
                  <a:pt x="1361305" y="248920"/>
                </a:lnTo>
                <a:lnTo>
                  <a:pt x="1341029" y="248920"/>
                </a:lnTo>
                <a:lnTo>
                  <a:pt x="1335949" y="248285"/>
                </a:lnTo>
                <a:lnTo>
                  <a:pt x="1320656" y="245255"/>
                </a:lnTo>
                <a:lnTo>
                  <a:pt x="1308172" y="243981"/>
                </a:lnTo>
                <a:close/>
              </a:path>
              <a:path w="3156240" h="562153">
                <a:moveTo>
                  <a:pt x="1361983" y="256961"/>
                </a:moveTo>
                <a:lnTo>
                  <a:pt x="1304756" y="256961"/>
                </a:lnTo>
                <a:lnTo>
                  <a:pt x="1315840" y="258517"/>
                </a:lnTo>
                <a:lnTo>
                  <a:pt x="1327293" y="263360"/>
                </a:lnTo>
                <a:lnTo>
                  <a:pt x="1340005" y="272314"/>
                </a:lnTo>
                <a:lnTo>
                  <a:pt x="1346707" y="281706"/>
                </a:lnTo>
                <a:lnTo>
                  <a:pt x="1353009" y="293889"/>
                </a:lnTo>
                <a:lnTo>
                  <a:pt x="1358936" y="308864"/>
                </a:lnTo>
                <a:lnTo>
                  <a:pt x="1366302" y="308229"/>
                </a:lnTo>
                <a:lnTo>
                  <a:pt x="1361983" y="256961"/>
                </a:lnTo>
                <a:close/>
              </a:path>
              <a:path w="3156240" h="562153">
                <a:moveTo>
                  <a:pt x="1360460" y="238887"/>
                </a:moveTo>
                <a:lnTo>
                  <a:pt x="1353094" y="239522"/>
                </a:lnTo>
                <a:lnTo>
                  <a:pt x="1351697" y="243205"/>
                </a:lnTo>
                <a:lnTo>
                  <a:pt x="1350300" y="245618"/>
                </a:lnTo>
                <a:lnTo>
                  <a:pt x="1347760" y="247904"/>
                </a:lnTo>
                <a:lnTo>
                  <a:pt x="1345982" y="248539"/>
                </a:lnTo>
                <a:lnTo>
                  <a:pt x="1343569" y="248793"/>
                </a:lnTo>
                <a:lnTo>
                  <a:pt x="1341029" y="248920"/>
                </a:lnTo>
                <a:lnTo>
                  <a:pt x="1361305" y="248920"/>
                </a:lnTo>
                <a:lnTo>
                  <a:pt x="1360460" y="238887"/>
                </a:lnTo>
                <a:close/>
              </a:path>
              <a:path w="3156240" h="562153">
                <a:moveTo>
                  <a:pt x="1467649" y="254762"/>
                </a:moveTo>
                <a:lnTo>
                  <a:pt x="1430691" y="254762"/>
                </a:lnTo>
                <a:lnTo>
                  <a:pt x="1443183" y="401270"/>
                </a:lnTo>
                <a:lnTo>
                  <a:pt x="1467283" y="439878"/>
                </a:lnTo>
                <a:lnTo>
                  <a:pt x="1477703" y="442429"/>
                </a:lnTo>
                <a:lnTo>
                  <a:pt x="1492649" y="441873"/>
                </a:lnTo>
                <a:lnTo>
                  <a:pt x="1504004" y="437125"/>
                </a:lnTo>
                <a:lnTo>
                  <a:pt x="1515383" y="428562"/>
                </a:lnTo>
                <a:lnTo>
                  <a:pt x="1522925" y="419436"/>
                </a:lnTo>
                <a:lnTo>
                  <a:pt x="1524686" y="416179"/>
                </a:lnTo>
                <a:lnTo>
                  <a:pt x="1495588" y="416179"/>
                </a:lnTo>
                <a:lnTo>
                  <a:pt x="1490508" y="414274"/>
                </a:lnTo>
                <a:lnTo>
                  <a:pt x="1485433" y="409044"/>
                </a:lnTo>
                <a:lnTo>
                  <a:pt x="1480997" y="399275"/>
                </a:lnTo>
                <a:lnTo>
                  <a:pt x="1478443" y="383794"/>
                </a:lnTo>
                <a:lnTo>
                  <a:pt x="1467649" y="254762"/>
                </a:lnTo>
                <a:close/>
              </a:path>
              <a:path w="3156240" h="562153">
                <a:moveTo>
                  <a:pt x="1594915" y="253237"/>
                </a:moveTo>
                <a:lnTo>
                  <a:pt x="1545245" y="253237"/>
                </a:lnTo>
                <a:lnTo>
                  <a:pt x="1548674" y="254000"/>
                </a:lnTo>
                <a:lnTo>
                  <a:pt x="1551341" y="255905"/>
                </a:lnTo>
                <a:lnTo>
                  <a:pt x="1562517" y="307594"/>
                </a:lnTo>
                <a:lnTo>
                  <a:pt x="1569121" y="386588"/>
                </a:lnTo>
                <a:lnTo>
                  <a:pt x="1570137" y="398399"/>
                </a:lnTo>
                <a:lnTo>
                  <a:pt x="1570391" y="405638"/>
                </a:lnTo>
                <a:lnTo>
                  <a:pt x="1569753" y="408196"/>
                </a:lnTo>
                <a:lnTo>
                  <a:pt x="1568740" y="413512"/>
                </a:lnTo>
                <a:lnTo>
                  <a:pt x="1540292" y="426974"/>
                </a:lnTo>
                <a:lnTo>
                  <a:pt x="1540927" y="435102"/>
                </a:lnTo>
                <a:lnTo>
                  <a:pt x="1645194" y="426339"/>
                </a:lnTo>
                <a:lnTo>
                  <a:pt x="1644620" y="419100"/>
                </a:lnTo>
                <a:lnTo>
                  <a:pt x="1635415" y="419100"/>
                </a:lnTo>
                <a:lnTo>
                  <a:pt x="1628176" y="418338"/>
                </a:lnTo>
                <a:lnTo>
                  <a:pt x="1605697" y="381635"/>
                </a:lnTo>
                <a:lnTo>
                  <a:pt x="1603048" y="271798"/>
                </a:lnTo>
                <a:lnTo>
                  <a:pt x="1606697" y="265303"/>
                </a:lnTo>
                <a:lnTo>
                  <a:pt x="1595918" y="265303"/>
                </a:lnTo>
                <a:lnTo>
                  <a:pt x="1594915" y="253237"/>
                </a:lnTo>
                <a:close/>
              </a:path>
              <a:path w="3156240" h="562153">
                <a:moveTo>
                  <a:pt x="1644559" y="418338"/>
                </a:moveTo>
                <a:lnTo>
                  <a:pt x="1635415" y="419100"/>
                </a:lnTo>
                <a:lnTo>
                  <a:pt x="1644620" y="419100"/>
                </a:lnTo>
                <a:lnTo>
                  <a:pt x="1644559" y="418338"/>
                </a:lnTo>
                <a:close/>
              </a:path>
              <a:path w="3156240" h="562153">
                <a:moveTo>
                  <a:pt x="1533561" y="394843"/>
                </a:moveTo>
                <a:lnTo>
                  <a:pt x="1524925" y="395605"/>
                </a:lnTo>
                <a:lnTo>
                  <a:pt x="1522893" y="401701"/>
                </a:lnTo>
                <a:lnTo>
                  <a:pt x="1519718" y="406527"/>
                </a:lnTo>
                <a:lnTo>
                  <a:pt x="1511082" y="413385"/>
                </a:lnTo>
                <a:lnTo>
                  <a:pt x="1506383" y="415290"/>
                </a:lnTo>
                <a:lnTo>
                  <a:pt x="1495588" y="416179"/>
                </a:lnTo>
                <a:lnTo>
                  <a:pt x="1524686" y="416179"/>
                </a:lnTo>
                <a:lnTo>
                  <a:pt x="1529007" y="408178"/>
                </a:lnTo>
                <a:lnTo>
                  <a:pt x="1533561" y="394843"/>
                </a:lnTo>
                <a:close/>
              </a:path>
              <a:path w="3156240" h="562153">
                <a:moveTo>
                  <a:pt x="1639737" y="215950"/>
                </a:moveTo>
                <a:lnTo>
                  <a:pt x="1604025" y="249438"/>
                </a:lnTo>
                <a:lnTo>
                  <a:pt x="1595918" y="265303"/>
                </a:lnTo>
                <a:lnTo>
                  <a:pt x="1606697" y="265303"/>
                </a:lnTo>
                <a:lnTo>
                  <a:pt x="1609329" y="260616"/>
                </a:lnTo>
                <a:lnTo>
                  <a:pt x="1615730" y="252222"/>
                </a:lnTo>
                <a:lnTo>
                  <a:pt x="1618524" y="249047"/>
                </a:lnTo>
                <a:lnTo>
                  <a:pt x="1621318" y="247269"/>
                </a:lnTo>
                <a:lnTo>
                  <a:pt x="1623985" y="247142"/>
                </a:lnTo>
                <a:lnTo>
                  <a:pt x="1627160" y="246887"/>
                </a:lnTo>
                <a:lnTo>
                  <a:pt x="1674315" y="246887"/>
                </a:lnTo>
                <a:lnTo>
                  <a:pt x="1675420" y="243205"/>
                </a:lnTo>
                <a:lnTo>
                  <a:pt x="1674912" y="237490"/>
                </a:lnTo>
                <a:lnTo>
                  <a:pt x="1674404" y="230886"/>
                </a:lnTo>
                <a:lnTo>
                  <a:pt x="1671229" y="225425"/>
                </a:lnTo>
                <a:lnTo>
                  <a:pt x="1664526" y="220119"/>
                </a:lnTo>
                <a:lnTo>
                  <a:pt x="1654679" y="216054"/>
                </a:lnTo>
                <a:lnTo>
                  <a:pt x="1639737" y="215950"/>
                </a:lnTo>
                <a:close/>
              </a:path>
              <a:path w="3156240" h="562153">
                <a:moveTo>
                  <a:pt x="1674315" y="246887"/>
                </a:moveTo>
                <a:lnTo>
                  <a:pt x="1627160" y="246887"/>
                </a:lnTo>
                <a:lnTo>
                  <a:pt x="1632113" y="249047"/>
                </a:lnTo>
                <a:lnTo>
                  <a:pt x="1645829" y="258191"/>
                </a:lnTo>
                <a:lnTo>
                  <a:pt x="1651925" y="260223"/>
                </a:lnTo>
                <a:lnTo>
                  <a:pt x="1657132" y="259842"/>
                </a:lnTo>
                <a:lnTo>
                  <a:pt x="1662466" y="259334"/>
                </a:lnTo>
                <a:lnTo>
                  <a:pt x="1666911" y="256921"/>
                </a:lnTo>
                <a:lnTo>
                  <a:pt x="1670467" y="252603"/>
                </a:lnTo>
                <a:lnTo>
                  <a:pt x="1673896" y="248285"/>
                </a:lnTo>
                <a:lnTo>
                  <a:pt x="1674315" y="246887"/>
                </a:lnTo>
                <a:close/>
              </a:path>
              <a:path w="3156240" h="562153">
                <a:moveTo>
                  <a:pt x="1592108" y="219456"/>
                </a:moveTo>
                <a:lnTo>
                  <a:pt x="1582837" y="220345"/>
                </a:lnTo>
                <a:lnTo>
                  <a:pt x="1523274" y="250317"/>
                </a:lnTo>
                <a:lnTo>
                  <a:pt x="1526195" y="258191"/>
                </a:lnTo>
                <a:lnTo>
                  <a:pt x="1531783" y="255524"/>
                </a:lnTo>
                <a:lnTo>
                  <a:pt x="1536863" y="253873"/>
                </a:lnTo>
                <a:lnTo>
                  <a:pt x="1541435" y="253492"/>
                </a:lnTo>
                <a:lnTo>
                  <a:pt x="1545245" y="253237"/>
                </a:lnTo>
                <a:lnTo>
                  <a:pt x="1594915" y="253237"/>
                </a:lnTo>
                <a:lnTo>
                  <a:pt x="1592108" y="219456"/>
                </a:lnTo>
                <a:close/>
              </a:path>
              <a:path w="3156240" h="562153">
                <a:moveTo>
                  <a:pt x="1460536" y="169164"/>
                </a:moveTo>
                <a:lnTo>
                  <a:pt x="1449362" y="182911"/>
                </a:lnTo>
                <a:lnTo>
                  <a:pt x="1444981" y="194707"/>
                </a:lnTo>
                <a:lnTo>
                  <a:pt x="1440674" y="204323"/>
                </a:lnTo>
                <a:lnTo>
                  <a:pt x="1417853" y="235218"/>
                </a:lnTo>
                <a:lnTo>
                  <a:pt x="1397925" y="250062"/>
                </a:lnTo>
                <a:lnTo>
                  <a:pt x="1398433" y="257429"/>
                </a:lnTo>
                <a:lnTo>
                  <a:pt x="1430691" y="254762"/>
                </a:lnTo>
                <a:lnTo>
                  <a:pt x="1467649" y="254762"/>
                </a:lnTo>
                <a:lnTo>
                  <a:pt x="1467394" y="251714"/>
                </a:lnTo>
                <a:lnTo>
                  <a:pt x="1515019" y="247650"/>
                </a:lnTo>
                <a:lnTo>
                  <a:pt x="1514072" y="236093"/>
                </a:lnTo>
                <a:lnTo>
                  <a:pt x="1466124" y="236093"/>
                </a:lnTo>
                <a:lnTo>
                  <a:pt x="1460536" y="169164"/>
                </a:lnTo>
                <a:close/>
              </a:path>
              <a:path w="3156240" h="562153">
                <a:moveTo>
                  <a:pt x="1513749" y="232156"/>
                </a:moveTo>
                <a:lnTo>
                  <a:pt x="1466124" y="236093"/>
                </a:lnTo>
                <a:lnTo>
                  <a:pt x="1514072" y="236093"/>
                </a:lnTo>
                <a:lnTo>
                  <a:pt x="1513749" y="232156"/>
                </a:lnTo>
                <a:close/>
              </a:path>
              <a:path w="3156240" h="562153">
                <a:moveTo>
                  <a:pt x="1826156" y="219005"/>
                </a:moveTo>
                <a:lnTo>
                  <a:pt x="1772284" y="219005"/>
                </a:lnTo>
                <a:lnTo>
                  <a:pt x="1783905" y="222453"/>
                </a:lnTo>
                <a:lnTo>
                  <a:pt x="1794621" y="230664"/>
                </a:lnTo>
                <a:lnTo>
                  <a:pt x="1799625" y="239964"/>
                </a:lnTo>
                <a:lnTo>
                  <a:pt x="1803228" y="252745"/>
                </a:lnTo>
                <a:lnTo>
                  <a:pt x="1805468" y="268986"/>
                </a:lnTo>
                <a:lnTo>
                  <a:pt x="1801443" y="279145"/>
                </a:lnTo>
                <a:lnTo>
                  <a:pt x="1788447" y="285320"/>
                </a:lnTo>
                <a:lnTo>
                  <a:pt x="1776359" y="291335"/>
                </a:lnTo>
                <a:lnTo>
                  <a:pt x="1734372" y="315840"/>
                </a:lnTo>
                <a:lnTo>
                  <a:pt x="1701925" y="353005"/>
                </a:lnTo>
                <a:lnTo>
                  <a:pt x="1700186" y="364109"/>
                </a:lnTo>
                <a:lnTo>
                  <a:pt x="1700256" y="366522"/>
                </a:lnTo>
                <a:lnTo>
                  <a:pt x="1720530" y="413184"/>
                </a:lnTo>
                <a:lnTo>
                  <a:pt x="1742736" y="421148"/>
                </a:lnTo>
                <a:lnTo>
                  <a:pt x="1757777" y="421007"/>
                </a:lnTo>
                <a:lnTo>
                  <a:pt x="1800964" y="395201"/>
                </a:lnTo>
                <a:lnTo>
                  <a:pt x="1802249" y="394040"/>
                </a:lnTo>
                <a:lnTo>
                  <a:pt x="1766041" y="394040"/>
                </a:lnTo>
                <a:lnTo>
                  <a:pt x="1755784" y="390236"/>
                </a:lnTo>
                <a:lnTo>
                  <a:pt x="1743371" y="379730"/>
                </a:lnTo>
                <a:lnTo>
                  <a:pt x="1738642" y="368975"/>
                </a:lnTo>
                <a:lnTo>
                  <a:pt x="1736405" y="353117"/>
                </a:lnTo>
                <a:lnTo>
                  <a:pt x="1739462" y="342379"/>
                </a:lnTo>
                <a:lnTo>
                  <a:pt x="1770058" y="310115"/>
                </a:lnTo>
                <a:lnTo>
                  <a:pt x="1807246" y="290449"/>
                </a:lnTo>
                <a:lnTo>
                  <a:pt x="1844099" y="290449"/>
                </a:lnTo>
                <a:lnTo>
                  <a:pt x="1841431" y="258935"/>
                </a:lnTo>
                <a:lnTo>
                  <a:pt x="1839328" y="245760"/>
                </a:lnTo>
                <a:lnTo>
                  <a:pt x="1836061" y="234327"/>
                </a:lnTo>
                <a:lnTo>
                  <a:pt x="1831136" y="223872"/>
                </a:lnTo>
                <a:lnTo>
                  <a:pt x="1826156" y="219005"/>
                </a:lnTo>
                <a:close/>
              </a:path>
              <a:path w="3156240" h="562153">
                <a:moveTo>
                  <a:pt x="1857221" y="382651"/>
                </a:moveTo>
                <a:lnTo>
                  <a:pt x="1814866" y="382651"/>
                </a:lnTo>
                <a:lnTo>
                  <a:pt x="1815059" y="384351"/>
                </a:lnTo>
                <a:lnTo>
                  <a:pt x="1818239" y="398629"/>
                </a:lnTo>
                <a:lnTo>
                  <a:pt x="1823756" y="407797"/>
                </a:lnTo>
                <a:lnTo>
                  <a:pt x="1828455" y="412496"/>
                </a:lnTo>
                <a:lnTo>
                  <a:pt x="1834424" y="414528"/>
                </a:lnTo>
                <a:lnTo>
                  <a:pt x="1847556" y="412966"/>
                </a:lnTo>
                <a:lnTo>
                  <a:pt x="1857400" y="408661"/>
                </a:lnTo>
                <a:lnTo>
                  <a:pt x="1867160" y="401179"/>
                </a:lnTo>
                <a:lnTo>
                  <a:pt x="1876853" y="390519"/>
                </a:lnTo>
                <a:lnTo>
                  <a:pt x="1881273" y="384175"/>
                </a:lnTo>
                <a:lnTo>
                  <a:pt x="1860459" y="384175"/>
                </a:lnTo>
                <a:lnTo>
                  <a:pt x="1858554" y="383540"/>
                </a:lnTo>
                <a:lnTo>
                  <a:pt x="1857221" y="382651"/>
                </a:lnTo>
                <a:close/>
              </a:path>
              <a:path w="3156240" h="562153">
                <a:moveTo>
                  <a:pt x="1947582" y="214630"/>
                </a:moveTo>
                <a:lnTo>
                  <a:pt x="1910624" y="214630"/>
                </a:lnTo>
                <a:lnTo>
                  <a:pt x="1923126" y="361277"/>
                </a:lnTo>
                <a:lnTo>
                  <a:pt x="1947186" y="399763"/>
                </a:lnTo>
                <a:lnTo>
                  <a:pt x="1957612" y="402349"/>
                </a:lnTo>
                <a:lnTo>
                  <a:pt x="1972552" y="401804"/>
                </a:lnTo>
                <a:lnTo>
                  <a:pt x="1983880" y="397063"/>
                </a:lnTo>
                <a:lnTo>
                  <a:pt x="1995242" y="388520"/>
                </a:lnTo>
                <a:lnTo>
                  <a:pt x="2002846" y="379399"/>
                </a:lnTo>
                <a:lnTo>
                  <a:pt x="2004596" y="376174"/>
                </a:lnTo>
                <a:lnTo>
                  <a:pt x="1975521" y="376174"/>
                </a:lnTo>
                <a:lnTo>
                  <a:pt x="1970441" y="374269"/>
                </a:lnTo>
                <a:lnTo>
                  <a:pt x="1965399" y="368945"/>
                </a:lnTo>
                <a:lnTo>
                  <a:pt x="1960945" y="359269"/>
                </a:lnTo>
                <a:lnTo>
                  <a:pt x="1958376" y="343789"/>
                </a:lnTo>
                <a:lnTo>
                  <a:pt x="1947582" y="214630"/>
                </a:lnTo>
                <a:close/>
              </a:path>
              <a:path w="3156240" h="562153">
                <a:moveTo>
                  <a:pt x="1844099" y="290449"/>
                </a:moveTo>
                <a:lnTo>
                  <a:pt x="1807246" y="290449"/>
                </a:lnTo>
                <a:lnTo>
                  <a:pt x="1813723" y="368173"/>
                </a:lnTo>
                <a:lnTo>
                  <a:pt x="1810489" y="371202"/>
                </a:lnTo>
                <a:lnTo>
                  <a:pt x="1799057" y="380742"/>
                </a:lnTo>
                <a:lnTo>
                  <a:pt x="1788096" y="387730"/>
                </a:lnTo>
                <a:lnTo>
                  <a:pt x="1777219" y="392164"/>
                </a:lnTo>
                <a:lnTo>
                  <a:pt x="1766041" y="394040"/>
                </a:lnTo>
                <a:lnTo>
                  <a:pt x="1802249" y="394040"/>
                </a:lnTo>
                <a:lnTo>
                  <a:pt x="1814866" y="382651"/>
                </a:lnTo>
                <a:lnTo>
                  <a:pt x="1857221" y="382651"/>
                </a:lnTo>
                <a:lnTo>
                  <a:pt x="1856649" y="382270"/>
                </a:lnTo>
                <a:lnTo>
                  <a:pt x="1848140" y="338201"/>
                </a:lnTo>
                <a:lnTo>
                  <a:pt x="1844099" y="290449"/>
                </a:lnTo>
                <a:close/>
              </a:path>
              <a:path w="3156240" h="562153">
                <a:moveTo>
                  <a:pt x="1885478" y="364109"/>
                </a:moveTo>
                <a:lnTo>
                  <a:pt x="1877350" y="373761"/>
                </a:lnTo>
                <a:lnTo>
                  <a:pt x="1871755" y="379735"/>
                </a:lnTo>
                <a:lnTo>
                  <a:pt x="1868841" y="381889"/>
                </a:lnTo>
                <a:lnTo>
                  <a:pt x="1867190" y="383159"/>
                </a:lnTo>
                <a:lnTo>
                  <a:pt x="1865158" y="383794"/>
                </a:lnTo>
                <a:lnTo>
                  <a:pt x="1862745" y="384048"/>
                </a:lnTo>
                <a:lnTo>
                  <a:pt x="1860459" y="384175"/>
                </a:lnTo>
                <a:lnTo>
                  <a:pt x="1881273" y="384175"/>
                </a:lnTo>
                <a:lnTo>
                  <a:pt x="1886494" y="376682"/>
                </a:lnTo>
                <a:lnTo>
                  <a:pt x="1885478" y="364109"/>
                </a:lnTo>
                <a:close/>
              </a:path>
              <a:path w="3156240" h="562153">
                <a:moveTo>
                  <a:pt x="2013494" y="354838"/>
                </a:moveTo>
                <a:lnTo>
                  <a:pt x="2004858" y="355600"/>
                </a:lnTo>
                <a:lnTo>
                  <a:pt x="2002826" y="361696"/>
                </a:lnTo>
                <a:lnTo>
                  <a:pt x="1999651" y="366522"/>
                </a:lnTo>
                <a:lnTo>
                  <a:pt x="1991015" y="373380"/>
                </a:lnTo>
                <a:lnTo>
                  <a:pt x="1986316" y="375285"/>
                </a:lnTo>
                <a:lnTo>
                  <a:pt x="1975521" y="376174"/>
                </a:lnTo>
                <a:lnTo>
                  <a:pt x="2004596" y="376174"/>
                </a:lnTo>
                <a:lnTo>
                  <a:pt x="2008962" y="368102"/>
                </a:lnTo>
                <a:lnTo>
                  <a:pt x="2013494" y="354838"/>
                </a:lnTo>
                <a:close/>
              </a:path>
              <a:path w="3156240" h="562153">
                <a:moveTo>
                  <a:pt x="1774951" y="204939"/>
                </a:moveTo>
                <a:lnTo>
                  <a:pt x="1732745" y="213753"/>
                </a:lnTo>
                <a:lnTo>
                  <a:pt x="1704035" y="239121"/>
                </a:lnTo>
                <a:lnTo>
                  <a:pt x="1698407" y="262128"/>
                </a:lnTo>
                <a:lnTo>
                  <a:pt x="1699042" y="268859"/>
                </a:lnTo>
                <a:lnTo>
                  <a:pt x="1701201" y="273939"/>
                </a:lnTo>
                <a:lnTo>
                  <a:pt x="1708821" y="281051"/>
                </a:lnTo>
                <a:lnTo>
                  <a:pt x="1713393" y="282702"/>
                </a:lnTo>
                <a:lnTo>
                  <a:pt x="1724569" y="281686"/>
                </a:lnTo>
                <a:lnTo>
                  <a:pt x="1729014" y="279527"/>
                </a:lnTo>
                <a:lnTo>
                  <a:pt x="1732189" y="275463"/>
                </a:lnTo>
                <a:lnTo>
                  <a:pt x="1735364" y="271526"/>
                </a:lnTo>
                <a:lnTo>
                  <a:pt x="1736634" y="266065"/>
                </a:lnTo>
                <a:lnTo>
                  <a:pt x="1736094" y="258935"/>
                </a:lnTo>
                <a:lnTo>
                  <a:pt x="1734541" y="245760"/>
                </a:lnTo>
                <a:lnTo>
                  <a:pt x="1733967" y="239903"/>
                </a:lnTo>
                <a:lnTo>
                  <a:pt x="1736380" y="233807"/>
                </a:lnTo>
                <a:lnTo>
                  <a:pt x="1745113" y="225231"/>
                </a:lnTo>
                <a:lnTo>
                  <a:pt x="1755085" y="220991"/>
                </a:lnTo>
                <a:lnTo>
                  <a:pt x="1772284" y="219005"/>
                </a:lnTo>
                <a:lnTo>
                  <a:pt x="1826156" y="219005"/>
                </a:lnTo>
                <a:lnTo>
                  <a:pt x="1822492" y="215424"/>
                </a:lnTo>
                <a:lnTo>
                  <a:pt x="1809688" y="208569"/>
                </a:lnTo>
                <a:lnTo>
                  <a:pt x="1800356" y="206231"/>
                </a:lnTo>
                <a:lnTo>
                  <a:pt x="1789021" y="204993"/>
                </a:lnTo>
                <a:lnTo>
                  <a:pt x="1774951" y="204939"/>
                </a:lnTo>
                <a:close/>
              </a:path>
              <a:path w="3156240" h="562153">
                <a:moveTo>
                  <a:pt x="1940469" y="129032"/>
                </a:moveTo>
                <a:lnTo>
                  <a:pt x="1929272" y="142968"/>
                </a:lnTo>
                <a:lnTo>
                  <a:pt x="1924886" y="154746"/>
                </a:lnTo>
                <a:lnTo>
                  <a:pt x="1920545" y="164385"/>
                </a:lnTo>
                <a:lnTo>
                  <a:pt x="1897720" y="195278"/>
                </a:lnTo>
                <a:lnTo>
                  <a:pt x="1877731" y="210058"/>
                </a:lnTo>
                <a:lnTo>
                  <a:pt x="1878366" y="217297"/>
                </a:lnTo>
                <a:lnTo>
                  <a:pt x="1910624" y="214630"/>
                </a:lnTo>
                <a:lnTo>
                  <a:pt x="1947582" y="214630"/>
                </a:lnTo>
                <a:lnTo>
                  <a:pt x="1947327" y="211582"/>
                </a:lnTo>
                <a:lnTo>
                  <a:pt x="1994952" y="207645"/>
                </a:lnTo>
                <a:lnTo>
                  <a:pt x="1994013" y="196087"/>
                </a:lnTo>
                <a:lnTo>
                  <a:pt x="1946057" y="196087"/>
                </a:lnTo>
                <a:lnTo>
                  <a:pt x="1940469" y="129032"/>
                </a:lnTo>
                <a:close/>
              </a:path>
              <a:path w="3156240" h="562153">
                <a:moveTo>
                  <a:pt x="1993682" y="192024"/>
                </a:moveTo>
                <a:lnTo>
                  <a:pt x="1946057" y="196087"/>
                </a:lnTo>
                <a:lnTo>
                  <a:pt x="1994013" y="196087"/>
                </a:lnTo>
                <a:lnTo>
                  <a:pt x="1993682" y="192024"/>
                </a:lnTo>
                <a:close/>
              </a:path>
              <a:path w="3156240" h="562153">
                <a:moveTo>
                  <a:pt x="2120605" y="176089"/>
                </a:moveTo>
                <a:lnTo>
                  <a:pt x="2082095" y="182419"/>
                </a:lnTo>
                <a:lnTo>
                  <a:pt x="2050490" y="204569"/>
                </a:lnTo>
                <a:lnTo>
                  <a:pt x="2027817" y="246320"/>
                </a:lnTo>
                <a:lnTo>
                  <a:pt x="2024273" y="287034"/>
                </a:lnTo>
                <a:lnTo>
                  <a:pt x="2025262" y="303463"/>
                </a:lnTo>
                <a:lnTo>
                  <a:pt x="2036374" y="341296"/>
                </a:lnTo>
                <a:lnTo>
                  <a:pt x="2068391" y="378632"/>
                </a:lnTo>
                <a:lnTo>
                  <a:pt x="2115450" y="392365"/>
                </a:lnTo>
                <a:lnTo>
                  <a:pt x="2130459" y="391682"/>
                </a:lnTo>
                <a:lnTo>
                  <a:pt x="2172585" y="366211"/>
                </a:lnTo>
                <a:lnTo>
                  <a:pt x="2181380" y="355346"/>
                </a:lnTo>
                <a:lnTo>
                  <a:pt x="2130841" y="355346"/>
                </a:lnTo>
                <a:lnTo>
                  <a:pt x="2120092" y="354417"/>
                </a:lnTo>
                <a:lnTo>
                  <a:pt x="2074639" y="325968"/>
                </a:lnTo>
                <a:lnTo>
                  <a:pt x="2055446" y="279107"/>
                </a:lnTo>
                <a:lnTo>
                  <a:pt x="2053626" y="264287"/>
                </a:lnTo>
                <a:lnTo>
                  <a:pt x="2179027" y="251460"/>
                </a:lnTo>
                <a:lnTo>
                  <a:pt x="2052483" y="251460"/>
                </a:lnTo>
                <a:lnTo>
                  <a:pt x="2064727" y="214095"/>
                </a:lnTo>
                <a:lnTo>
                  <a:pt x="2099007" y="192962"/>
                </a:lnTo>
                <a:lnTo>
                  <a:pt x="2166102" y="192962"/>
                </a:lnTo>
                <a:lnTo>
                  <a:pt x="2156381" y="186097"/>
                </a:lnTo>
                <a:lnTo>
                  <a:pt x="2145559" y="180927"/>
                </a:lnTo>
                <a:lnTo>
                  <a:pt x="2133677" y="177587"/>
                </a:lnTo>
                <a:lnTo>
                  <a:pt x="2120605" y="176089"/>
                </a:lnTo>
                <a:close/>
              </a:path>
              <a:path w="3156240" h="562153">
                <a:moveTo>
                  <a:pt x="2198787" y="305308"/>
                </a:moveTo>
                <a:lnTo>
                  <a:pt x="2188013" y="312287"/>
                </a:lnTo>
                <a:lnTo>
                  <a:pt x="2182579" y="324266"/>
                </a:lnTo>
                <a:lnTo>
                  <a:pt x="2175852" y="334513"/>
                </a:lnTo>
                <a:lnTo>
                  <a:pt x="2167585" y="343217"/>
                </a:lnTo>
                <a:lnTo>
                  <a:pt x="2157905" y="349179"/>
                </a:lnTo>
                <a:lnTo>
                  <a:pt x="2145954" y="353222"/>
                </a:lnTo>
                <a:lnTo>
                  <a:pt x="2130841" y="355346"/>
                </a:lnTo>
                <a:lnTo>
                  <a:pt x="2181380" y="355346"/>
                </a:lnTo>
                <a:lnTo>
                  <a:pt x="2183092" y="353222"/>
                </a:lnTo>
                <a:lnTo>
                  <a:pt x="2189306" y="341767"/>
                </a:lnTo>
                <a:lnTo>
                  <a:pt x="2194001" y="329944"/>
                </a:lnTo>
                <a:lnTo>
                  <a:pt x="2197161" y="317789"/>
                </a:lnTo>
                <a:lnTo>
                  <a:pt x="2198787" y="305308"/>
                </a:lnTo>
                <a:close/>
              </a:path>
              <a:path w="3156240" h="562153">
                <a:moveTo>
                  <a:pt x="2166102" y="192962"/>
                </a:moveTo>
                <a:lnTo>
                  <a:pt x="2099007" y="192962"/>
                </a:lnTo>
                <a:lnTo>
                  <a:pt x="2110678" y="194007"/>
                </a:lnTo>
                <a:lnTo>
                  <a:pt x="2123395" y="199084"/>
                </a:lnTo>
                <a:lnTo>
                  <a:pt x="2132854" y="206762"/>
                </a:lnTo>
                <a:lnTo>
                  <a:pt x="2140644" y="217962"/>
                </a:lnTo>
                <a:lnTo>
                  <a:pt x="2144063" y="228362"/>
                </a:lnTo>
                <a:lnTo>
                  <a:pt x="2146844" y="243586"/>
                </a:lnTo>
                <a:lnTo>
                  <a:pt x="2052483" y="251460"/>
                </a:lnTo>
                <a:lnTo>
                  <a:pt x="2179027" y="251460"/>
                </a:lnTo>
                <a:lnTo>
                  <a:pt x="2194210" y="249906"/>
                </a:lnTo>
                <a:lnTo>
                  <a:pt x="2191898" y="236166"/>
                </a:lnTo>
                <a:lnTo>
                  <a:pt x="2187998" y="223666"/>
                </a:lnTo>
                <a:lnTo>
                  <a:pt x="2182459" y="212354"/>
                </a:lnTo>
                <a:lnTo>
                  <a:pt x="2175234" y="202177"/>
                </a:lnTo>
                <a:lnTo>
                  <a:pt x="2166272" y="193082"/>
                </a:lnTo>
                <a:lnTo>
                  <a:pt x="2166102" y="192962"/>
                </a:lnTo>
                <a:close/>
              </a:path>
              <a:path w="3156240" h="562153">
                <a:moveTo>
                  <a:pt x="2392590" y="177546"/>
                </a:moveTo>
                <a:lnTo>
                  <a:pt x="2355632" y="177546"/>
                </a:lnTo>
                <a:lnTo>
                  <a:pt x="2368134" y="324193"/>
                </a:lnTo>
                <a:lnTo>
                  <a:pt x="2392160" y="362636"/>
                </a:lnTo>
                <a:lnTo>
                  <a:pt x="2402587" y="365211"/>
                </a:lnTo>
                <a:lnTo>
                  <a:pt x="2417494" y="364662"/>
                </a:lnTo>
                <a:lnTo>
                  <a:pt x="2428839" y="359922"/>
                </a:lnTo>
                <a:lnTo>
                  <a:pt x="2440180" y="351376"/>
                </a:lnTo>
                <a:lnTo>
                  <a:pt x="2447815" y="342251"/>
                </a:lnTo>
                <a:lnTo>
                  <a:pt x="2449608" y="338963"/>
                </a:lnTo>
                <a:lnTo>
                  <a:pt x="2420529" y="338963"/>
                </a:lnTo>
                <a:lnTo>
                  <a:pt x="2415449" y="337185"/>
                </a:lnTo>
                <a:lnTo>
                  <a:pt x="2410350" y="331828"/>
                </a:lnTo>
                <a:lnTo>
                  <a:pt x="2405894" y="322059"/>
                </a:lnTo>
                <a:lnTo>
                  <a:pt x="2403384" y="306578"/>
                </a:lnTo>
                <a:lnTo>
                  <a:pt x="2392590" y="177546"/>
                </a:lnTo>
                <a:close/>
              </a:path>
              <a:path w="3156240" h="562153">
                <a:moveTo>
                  <a:pt x="2511182" y="68961"/>
                </a:moveTo>
                <a:lnTo>
                  <a:pt x="2461677" y="68961"/>
                </a:lnTo>
                <a:lnTo>
                  <a:pt x="2464852" y="69723"/>
                </a:lnTo>
                <a:lnTo>
                  <a:pt x="2467392" y="71501"/>
                </a:lnTo>
                <a:lnTo>
                  <a:pt x="2478568" y="124714"/>
                </a:lnTo>
                <a:lnTo>
                  <a:pt x="2494108" y="309700"/>
                </a:lnTo>
                <a:lnTo>
                  <a:pt x="2494589" y="325755"/>
                </a:lnTo>
                <a:lnTo>
                  <a:pt x="2493427" y="334772"/>
                </a:lnTo>
                <a:lnTo>
                  <a:pt x="2465995" y="349758"/>
                </a:lnTo>
                <a:lnTo>
                  <a:pt x="2466757" y="357759"/>
                </a:lnTo>
                <a:lnTo>
                  <a:pt x="2567722" y="349377"/>
                </a:lnTo>
                <a:lnTo>
                  <a:pt x="2567158" y="342265"/>
                </a:lnTo>
                <a:lnTo>
                  <a:pt x="2556673" y="342265"/>
                </a:lnTo>
                <a:lnTo>
                  <a:pt x="2549307" y="341630"/>
                </a:lnTo>
                <a:lnTo>
                  <a:pt x="2530952" y="306578"/>
                </a:lnTo>
                <a:lnTo>
                  <a:pt x="2530844" y="187869"/>
                </a:lnTo>
                <a:lnTo>
                  <a:pt x="2533958" y="184785"/>
                </a:lnTo>
                <a:lnTo>
                  <a:pt x="2520859" y="184785"/>
                </a:lnTo>
                <a:lnTo>
                  <a:pt x="2511182" y="68961"/>
                </a:lnTo>
                <a:close/>
              </a:path>
              <a:path w="3156240" h="562153">
                <a:moveTo>
                  <a:pt x="2633125" y="164337"/>
                </a:moveTo>
                <a:lnTo>
                  <a:pt x="2577628" y="164337"/>
                </a:lnTo>
                <a:lnTo>
                  <a:pt x="2583851" y="165608"/>
                </a:lnTo>
                <a:lnTo>
                  <a:pt x="2594519" y="171704"/>
                </a:lnTo>
                <a:lnTo>
                  <a:pt x="2606843" y="209644"/>
                </a:lnTo>
                <a:lnTo>
                  <a:pt x="2614585" y="299085"/>
                </a:lnTo>
                <a:lnTo>
                  <a:pt x="2615518" y="309700"/>
                </a:lnTo>
                <a:lnTo>
                  <a:pt x="2615635" y="311568"/>
                </a:lnTo>
                <a:lnTo>
                  <a:pt x="2615855" y="317627"/>
                </a:lnTo>
                <a:lnTo>
                  <a:pt x="2615601" y="320040"/>
                </a:lnTo>
                <a:lnTo>
                  <a:pt x="2584867" y="339852"/>
                </a:lnTo>
                <a:lnTo>
                  <a:pt x="2585502" y="347853"/>
                </a:lnTo>
                <a:lnTo>
                  <a:pt x="2685578" y="339471"/>
                </a:lnTo>
                <a:lnTo>
                  <a:pt x="2685014" y="332359"/>
                </a:lnTo>
                <a:lnTo>
                  <a:pt x="2675418" y="332359"/>
                </a:lnTo>
                <a:lnTo>
                  <a:pt x="2668814" y="331851"/>
                </a:lnTo>
                <a:lnTo>
                  <a:pt x="2665131" y="330073"/>
                </a:lnTo>
                <a:lnTo>
                  <a:pt x="2661321" y="328295"/>
                </a:lnTo>
                <a:lnTo>
                  <a:pt x="2658654" y="325628"/>
                </a:lnTo>
                <a:lnTo>
                  <a:pt x="2656510" y="321501"/>
                </a:lnTo>
                <a:lnTo>
                  <a:pt x="2653509" y="311568"/>
                </a:lnTo>
                <a:lnTo>
                  <a:pt x="2651542" y="296037"/>
                </a:lnTo>
                <a:lnTo>
                  <a:pt x="2644619" y="214633"/>
                </a:lnTo>
                <a:lnTo>
                  <a:pt x="2642931" y="200412"/>
                </a:lnTo>
                <a:lnTo>
                  <a:pt x="2640770" y="187869"/>
                </a:lnTo>
                <a:lnTo>
                  <a:pt x="2637991" y="176657"/>
                </a:lnTo>
                <a:lnTo>
                  <a:pt x="2634530" y="166644"/>
                </a:lnTo>
                <a:lnTo>
                  <a:pt x="2633125" y="164337"/>
                </a:lnTo>
                <a:close/>
              </a:path>
              <a:path w="3156240" h="562153">
                <a:moveTo>
                  <a:pt x="2567087" y="341376"/>
                </a:moveTo>
                <a:lnTo>
                  <a:pt x="2556673" y="342265"/>
                </a:lnTo>
                <a:lnTo>
                  <a:pt x="2567158" y="342265"/>
                </a:lnTo>
                <a:lnTo>
                  <a:pt x="2567087" y="341376"/>
                </a:lnTo>
                <a:close/>
              </a:path>
              <a:path w="3156240" h="562153">
                <a:moveTo>
                  <a:pt x="2458502" y="317754"/>
                </a:moveTo>
                <a:lnTo>
                  <a:pt x="2449866" y="318389"/>
                </a:lnTo>
                <a:lnTo>
                  <a:pt x="2447834" y="324612"/>
                </a:lnTo>
                <a:lnTo>
                  <a:pt x="2444659" y="329311"/>
                </a:lnTo>
                <a:lnTo>
                  <a:pt x="2420529" y="338963"/>
                </a:lnTo>
                <a:lnTo>
                  <a:pt x="2449608" y="338963"/>
                </a:lnTo>
                <a:lnTo>
                  <a:pt x="2453931" y="331035"/>
                </a:lnTo>
                <a:lnTo>
                  <a:pt x="2458502" y="317754"/>
                </a:lnTo>
                <a:close/>
              </a:path>
              <a:path w="3156240" h="562153">
                <a:moveTo>
                  <a:pt x="2684943" y="331470"/>
                </a:moveTo>
                <a:lnTo>
                  <a:pt x="2675418" y="332359"/>
                </a:lnTo>
                <a:lnTo>
                  <a:pt x="2685014" y="332359"/>
                </a:lnTo>
                <a:lnTo>
                  <a:pt x="2684943" y="331470"/>
                </a:lnTo>
                <a:close/>
              </a:path>
              <a:path w="3156240" h="562153">
                <a:moveTo>
                  <a:pt x="2595199" y="137002"/>
                </a:moveTo>
                <a:lnTo>
                  <a:pt x="2556130" y="147304"/>
                </a:lnTo>
                <a:lnTo>
                  <a:pt x="2520859" y="184785"/>
                </a:lnTo>
                <a:lnTo>
                  <a:pt x="2533958" y="184785"/>
                </a:lnTo>
                <a:lnTo>
                  <a:pt x="2539977" y="178823"/>
                </a:lnTo>
                <a:lnTo>
                  <a:pt x="2548291" y="172720"/>
                </a:lnTo>
                <a:lnTo>
                  <a:pt x="2555784" y="168148"/>
                </a:lnTo>
                <a:lnTo>
                  <a:pt x="2563150" y="165608"/>
                </a:lnTo>
                <a:lnTo>
                  <a:pt x="2577628" y="164337"/>
                </a:lnTo>
                <a:lnTo>
                  <a:pt x="2633125" y="164337"/>
                </a:lnTo>
                <a:lnTo>
                  <a:pt x="2628536" y="156808"/>
                </a:lnTo>
                <a:lnTo>
                  <a:pt x="2619753" y="147893"/>
                </a:lnTo>
                <a:lnTo>
                  <a:pt x="2606945" y="139341"/>
                </a:lnTo>
                <a:lnTo>
                  <a:pt x="2595199" y="137002"/>
                </a:lnTo>
                <a:close/>
              </a:path>
              <a:path w="3156240" h="562153">
                <a:moveTo>
                  <a:pt x="2385477" y="91948"/>
                </a:moveTo>
                <a:lnTo>
                  <a:pt x="2374278" y="105790"/>
                </a:lnTo>
                <a:lnTo>
                  <a:pt x="2369894" y="117598"/>
                </a:lnTo>
                <a:lnTo>
                  <a:pt x="2365558" y="127187"/>
                </a:lnTo>
                <a:lnTo>
                  <a:pt x="2342667" y="158002"/>
                </a:lnTo>
                <a:lnTo>
                  <a:pt x="2322739" y="172847"/>
                </a:lnTo>
                <a:lnTo>
                  <a:pt x="2323374" y="180212"/>
                </a:lnTo>
                <a:lnTo>
                  <a:pt x="2355632" y="177546"/>
                </a:lnTo>
                <a:lnTo>
                  <a:pt x="2392590" y="177546"/>
                </a:lnTo>
                <a:lnTo>
                  <a:pt x="2392335" y="174498"/>
                </a:lnTo>
                <a:lnTo>
                  <a:pt x="2439960" y="170561"/>
                </a:lnTo>
                <a:lnTo>
                  <a:pt x="2439010" y="158877"/>
                </a:lnTo>
                <a:lnTo>
                  <a:pt x="2391065" y="158877"/>
                </a:lnTo>
                <a:lnTo>
                  <a:pt x="2385477" y="91948"/>
                </a:lnTo>
                <a:close/>
              </a:path>
              <a:path w="3156240" h="562153">
                <a:moveTo>
                  <a:pt x="2438690" y="154940"/>
                </a:moveTo>
                <a:lnTo>
                  <a:pt x="2391065" y="158877"/>
                </a:lnTo>
                <a:lnTo>
                  <a:pt x="2439010" y="158877"/>
                </a:lnTo>
                <a:lnTo>
                  <a:pt x="2438690" y="154940"/>
                </a:lnTo>
                <a:close/>
              </a:path>
              <a:path w="3156240" h="562153">
                <a:moveTo>
                  <a:pt x="2508413" y="35814"/>
                </a:moveTo>
                <a:lnTo>
                  <a:pt x="2498126" y="36576"/>
                </a:lnTo>
                <a:lnTo>
                  <a:pt x="2439325" y="66675"/>
                </a:lnTo>
                <a:lnTo>
                  <a:pt x="2443008" y="74168"/>
                </a:lnTo>
                <a:lnTo>
                  <a:pt x="2449866" y="71247"/>
                </a:lnTo>
                <a:lnTo>
                  <a:pt x="2454692" y="69596"/>
                </a:lnTo>
                <a:lnTo>
                  <a:pt x="2457867" y="69342"/>
                </a:lnTo>
                <a:lnTo>
                  <a:pt x="2461677" y="68961"/>
                </a:lnTo>
                <a:lnTo>
                  <a:pt x="2511182" y="68961"/>
                </a:lnTo>
                <a:lnTo>
                  <a:pt x="2508413" y="35814"/>
                </a:lnTo>
                <a:close/>
              </a:path>
              <a:path w="3156240" h="562153">
                <a:moveTo>
                  <a:pt x="2793395" y="119955"/>
                </a:moveTo>
                <a:lnTo>
                  <a:pt x="2754871" y="126283"/>
                </a:lnTo>
                <a:lnTo>
                  <a:pt x="2723208" y="148415"/>
                </a:lnTo>
                <a:lnTo>
                  <a:pt x="2700630" y="190220"/>
                </a:lnTo>
                <a:lnTo>
                  <a:pt x="2697103" y="230933"/>
                </a:lnTo>
                <a:lnTo>
                  <a:pt x="2698083" y="247354"/>
                </a:lnTo>
                <a:lnTo>
                  <a:pt x="2709173" y="285181"/>
                </a:lnTo>
                <a:lnTo>
                  <a:pt x="2741211" y="322533"/>
                </a:lnTo>
                <a:lnTo>
                  <a:pt x="2788245" y="336231"/>
                </a:lnTo>
                <a:lnTo>
                  <a:pt x="2803268" y="335548"/>
                </a:lnTo>
                <a:lnTo>
                  <a:pt x="2845421" y="310077"/>
                </a:lnTo>
                <a:lnTo>
                  <a:pt x="2854248" y="299183"/>
                </a:lnTo>
                <a:lnTo>
                  <a:pt x="2803775" y="299183"/>
                </a:lnTo>
                <a:lnTo>
                  <a:pt x="2793035" y="298255"/>
                </a:lnTo>
                <a:lnTo>
                  <a:pt x="2747511" y="269800"/>
                </a:lnTo>
                <a:lnTo>
                  <a:pt x="2728177" y="222986"/>
                </a:lnTo>
                <a:lnTo>
                  <a:pt x="2726345" y="208153"/>
                </a:lnTo>
                <a:lnTo>
                  <a:pt x="2851917" y="195326"/>
                </a:lnTo>
                <a:lnTo>
                  <a:pt x="2725329" y="195326"/>
                </a:lnTo>
                <a:lnTo>
                  <a:pt x="2737556" y="157935"/>
                </a:lnTo>
                <a:lnTo>
                  <a:pt x="2771759" y="136714"/>
                </a:lnTo>
                <a:lnTo>
                  <a:pt x="2838668" y="136714"/>
                </a:lnTo>
                <a:lnTo>
                  <a:pt x="2829174" y="129968"/>
                </a:lnTo>
                <a:lnTo>
                  <a:pt x="2818379" y="124796"/>
                </a:lnTo>
                <a:lnTo>
                  <a:pt x="2806496" y="121454"/>
                </a:lnTo>
                <a:lnTo>
                  <a:pt x="2793395" y="119955"/>
                </a:lnTo>
                <a:close/>
              </a:path>
              <a:path w="3156240" h="562153">
                <a:moveTo>
                  <a:pt x="2871633" y="249174"/>
                </a:moveTo>
                <a:lnTo>
                  <a:pt x="2860889" y="256061"/>
                </a:lnTo>
                <a:lnTo>
                  <a:pt x="2855451" y="268031"/>
                </a:lnTo>
                <a:lnTo>
                  <a:pt x="2848717" y="278263"/>
                </a:lnTo>
                <a:lnTo>
                  <a:pt x="2840440" y="286976"/>
                </a:lnTo>
                <a:lnTo>
                  <a:pt x="2830746" y="292992"/>
                </a:lnTo>
                <a:lnTo>
                  <a:pt x="2818814" y="297063"/>
                </a:lnTo>
                <a:lnTo>
                  <a:pt x="2803775" y="299183"/>
                </a:lnTo>
                <a:lnTo>
                  <a:pt x="2854248" y="299183"/>
                </a:lnTo>
                <a:lnTo>
                  <a:pt x="2855952" y="297063"/>
                </a:lnTo>
                <a:lnTo>
                  <a:pt x="2862152" y="285633"/>
                </a:lnTo>
                <a:lnTo>
                  <a:pt x="2866847" y="273810"/>
                </a:lnTo>
                <a:lnTo>
                  <a:pt x="2870007" y="261655"/>
                </a:lnTo>
                <a:lnTo>
                  <a:pt x="2871633" y="249174"/>
                </a:lnTo>
                <a:close/>
              </a:path>
              <a:path w="3156240" h="562153">
                <a:moveTo>
                  <a:pt x="2838668" y="136714"/>
                </a:moveTo>
                <a:lnTo>
                  <a:pt x="2771759" y="136714"/>
                </a:lnTo>
                <a:lnTo>
                  <a:pt x="2783423" y="137869"/>
                </a:lnTo>
                <a:lnTo>
                  <a:pt x="2796179" y="142989"/>
                </a:lnTo>
                <a:lnTo>
                  <a:pt x="2805619" y="150657"/>
                </a:lnTo>
                <a:lnTo>
                  <a:pt x="2813486" y="161828"/>
                </a:lnTo>
                <a:lnTo>
                  <a:pt x="2816858" y="172228"/>
                </a:lnTo>
                <a:lnTo>
                  <a:pt x="2819690" y="187452"/>
                </a:lnTo>
                <a:lnTo>
                  <a:pt x="2725329" y="195326"/>
                </a:lnTo>
                <a:lnTo>
                  <a:pt x="2851917" y="195326"/>
                </a:lnTo>
                <a:lnTo>
                  <a:pt x="2866944" y="193790"/>
                </a:lnTo>
                <a:lnTo>
                  <a:pt x="2864688" y="180045"/>
                </a:lnTo>
                <a:lnTo>
                  <a:pt x="2860815" y="167541"/>
                </a:lnTo>
                <a:lnTo>
                  <a:pt x="2855276" y="156227"/>
                </a:lnTo>
                <a:lnTo>
                  <a:pt x="2848024" y="146050"/>
                </a:lnTo>
                <a:lnTo>
                  <a:pt x="2839010" y="136957"/>
                </a:lnTo>
                <a:lnTo>
                  <a:pt x="2838668" y="136714"/>
                </a:lnTo>
                <a:close/>
              </a:path>
              <a:path w="3156240" h="562153">
                <a:moveTo>
                  <a:pt x="2936403" y="0"/>
                </a:moveTo>
                <a:lnTo>
                  <a:pt x="2908844" y="18669"/>
                </a:lnTo>
                <a:lnTo>
                  <a:pt x="2909860" y="31115"/>
                </a:lnTo>
                <a:lnTo>
                  <a:pt x="2912527" y="36322"/>
                </a:lnTo>
                <a:lnTo>
                  <a:pt x="2922179" y="44450"/>
                </a:lnTo>
                <a:lnTo>
                  <a:pt x="2927767" y="46228"/>
                </a:lnTo>
                <a:lnTo>
                  <a:pt x="2940213" y="45212"/>
                </a:lnTo>
                <a:lnTo>
                  <a:pt x="2945293" y="42545"/>
                </a:lnTo>
                <a:lnTo>
                  <a:pt x="2949230" y="37719"/>
                </a:lnTo>
                <a:lnTo>
                  <a:pt x="2953294" y="32893"/>
                </a:lnTo>
                <a:lnTo>
                  <a:pt x="2955072" y="27432"/>
                </a:lnTo>
                <a:lnTo>
                  <a:pt x="2954564" y="21209"/>
                </a:lnTo>
                <a:lnTo>
                  <a:pt x="2953929" y="14986"/>
                </a:lnTo>
                <a:lnTo>
                  <a:pt x="2951389" y="9779"/>
                </a:lnTo>
                <a:lnTo>
                  <a:pt x="2946563" y="5842"/>
                </a:lnTo>
                <a:lnTo>
                  <a:pt x="2941864" y="1778"/>
                </a:lnTo>
                <a:lnTo>
                  <a:pt x="2936403" y="0"/>
                </a:lnTo>
                <a:close/>
              </a:path>
              <a:path w="3156240" h="562153">
                <a:moveTo>
                  <a:pt x="2960313" y="139319"/>
                </a:moveTo>
                <a:lnTo>
                  <a:pt x="2910876" y="139319"/>
                </a:lnTo>
                <a:lnTo>
                  <a:pt x="2914051" y="139954"/>
                </a:lnTo>
                <a:lnTo>
                  <a:pt x="2916337" y="141605"/>
                </a:lnTo>
                <a:lnTo>
                  <a:pt x="2927767" y="193929"/>
                </a:lnTo>
                <a:lnTo>
                  <a:pt x="2934261" y="272645"/>
                </a:lnTo>
                <a:lnTo>
                  <a:pt x="2934790" y="288576"/>
                </a:lnTo>
                <a:lnTo>
                  <a:pt x="2933355" y="298196"/>
                </a:lnTo>
                <a:lnTo>
                  <a:pt x="2906304" y="313055"/>
                </a:lnTo>
                <a:lnTo>
                  <a:pt x="2906939" y="321056"/>
                </a:lnTo>
                <a:lnTo>
                  <a:pt x="3005999" y="312801"/>
                </a:lnTo>
                <a:lnTo>
                  <a:pt x="3005310" y="305562"/>
                </a:lnTo>
                <a:lnTo>
                  <a:pt x="2995585" y="305562"/>
                </a:lnTo>
                <a:lnTo>
                  <a:pt x="2988981" y="305054"/>
                </a:lnTo>
                <a:lnTo>
                  <a:pt x="2971201" y="269367"/>
                </a:lnTo>
                <a:lnTo>
                  <a:pt x="2960313" y="139319"/>
                </a:lnTo>
                <a:close/>
              </a:path>
              <a:path w="3156240" h="562153">
                <a:moveTo>
                  <a:pt x="3075733" y="129667"/>
                </a:moveTo>
                <a:lnTo>
                  <a:pt x="3026065" y="129667"/>
                </a:lnTo>
                <a:lnTo>
                  <a:pt x="3029367" y="130429"/>
                </a:lnTo>
                <a:lnTo>
                  <a:pt x="3032161" y="132334"/>
                </a:lnTo>
                <a:lnTo>
                  <a:pt x="3043337" y="184023"/>
                </a:lnTo>
                <a:lnTo>
                  <a:pt x="3049814" y="263017"/>
                </a:lnTo>
                <a:lnTo>
                  <a:pt x="3050830" y="274828"/>
                </a:lnTo>
                <a:lnTo>
                  <a:pt x="3051084" y="282067"/>
                </a:lnTo>
                <a:lnTo>
                  <a:pt x="3050489" y="285065"/>
                </a:lnTo>
                <a:lnTo>
                  <a:pt x="3049560" y="289941"/>
                </a:lnTo>
                <a:lnTo>
                  <a:pt x="3047274" y="294005"/>
                </a:lnTo>
                <a:lnTo>
                  <a:pt x="3043718" y="296672"/>
                </a:lnTo>
                <a:lnTo>
                  <a:pt x="3038892" y="300355"/>
                </a:lnTo>
                <a:lnTo>
                  <a:pt x="3031399" y="302641"/>
                </a:lnTo>
                <a:lnTo>
                  <a:pt x="3020985" y="303530"/>
                </a:lnTo>
                <a:lnTo>
                  <a:pt x="3021620" y="311531"/>
                </a:lnTo>
                <a:lnTo>
                  <a:pt x="3126014" y="302768"/>
                </a:lnTo>
                <a:lnTo>
                  <a:pt x="3125440" y="295529"/>
                </a:lnTo>
                <a:lnTo>
                  <a:pt x="3116108" y="295529"/>
                </a:lnTo>
                <a:lnTo>
                  <a:pt x="3108996" y="294767"/>
                </a:lnTo>
                <a:lnTo>
                  <a:pt x="3103916" y="292481"/>
                </a:lnTo>
                <a:lnTo>
                  <a:pt x="3098709" y="290322"/>
                </a:lnTo>
                <a:lnTo>
                  <a:pt x="3095026" y="287147"/>
                </a:lnTo>
                <a:lnTo>
                  <a:pt x="3092537" y="282994"/>
                </a:lnTo>
                <a:lnTo>
                  <a:pt x="3088643" y="272645"/>
                </a:lnTo>
                <a:lnTo>
                  <a:pt x="3086390" y="258191"/>
                </a:lnTo>
                <a:lnTo>
                  <a:pt x="3083804" y="148194"/>
                </a:lnTo>
                <a:lnTo>
                  <a:pt x="3087444" y="141732"/>
                </a:lnTo>
                <a:lnTo>
                  <a:pt x="3076738" y="141732"/>
                </a:lnTo>
                <a:lnTo>
                  <a:pt x="3075733" y="129667"/>
                </a:lnTo>
                <a:close/>
              </a:path>
              <a:path w="3156240" h="562153">
                <a:moveTo>
                  <a:pt x="3005237" y="304800"/>
                </a:moveTo>
                <a:lnTo>
                  <a:pt x="2995585" y="305562"/>
                </a:lnTo>
                <a:lnTo>
                  <a:pt x="3005310" y="305562"/>
                </a:lnTo>
                <a:lnTo>
                  <a:pt x="3005237" y="304800"/>
                </a:lnTo>
                <a:close/>
              </a:path>
              <a:path w="3156240" h="562153">
                <a:moveTo>
                  <a:pt x="3125379" y="294767"/>
                </a:moveTo>
                <a:lnTo>
                  <a:pt x="3116108" y="295529"/>
                </a:lnTo>
                <a:lnTo>
                  <a:pt x="3125440" y="295529"/>
                </a:lnTo>
                <a:lnTo>
                  <a:pt x="3125379" y="294767"/>
                </a:lnTo>
                <a:close/>
              </a:path>
              <a:path w="3156240" h="562153">
                <a:moveTo>
                  <a:pt x="2957485" y="105537"/>
                </a:moveTo>
                <a:lnTo>
                  <a:pt x="2947706" y="106426"/>
                </a:lnTo>
                <a:lnTo>
                  <a:pt x="2888648" y="136271"/>
                </a:lnTo>
                <a:lnTo>
                  <a:pt x="2888522" y="136652"/>
                </a:lnTo>
                <a:lnTo>
                  <a:pt x="2892207" y="144145"/>
                </a:lnTo>
                <a:lnTo>
                  <a:pt x="2897922" y="141478"/>
                </a:lnTo>
                <a:lnTo>
                  <a:pt x="2902875" y="139954"/>
                </a:lnTo>
                <a:lnTo>
                  <a:pt x="2907066" y="139573"/>
                </a:lnTo>
                <a:lnTo>
                  <a:pt x="2910876" y="139319"/>
                </a:lnTo>
                <a:lnTo>
                  <a:pt x="2960313" y="139319"/>
                </a:lnTo>
                <a:lnTo>
                  <a:pt x="2957485" y="105537"/>
                </a:lnTo>
                <a:close/>
              </a:path>
              <a:path w="3156240" h="562153">
                <a:moveTo>
                  <a:pt x="3120519" y="92364"/>
                </a:moveTo>
                <a:lnTo>
                  <a:pt x="3084808" y="125849"/>
                </a:lnTo>
                <a:lnTo>
                  <a:pt x="3076738" y="141732"/>
                </a:lnTo>
                <a:lnTo>
                  <a:pt x="3087444" y="141732"/>
                </a:lnTo>
                <a:lnTo>
                  <a:pt x="3090098" y="137021"/>
                </a:lnTo>
                <a:lnTo>
                  <a:pt x="3096423" y="128651"/>
                </a:lnTo>
                <a:lnTo>
                  <a:pt x="3099344" y="125476"/>
                </a:lnTo>
                <a:lnTo>
                  <a:pt x="3102138" y="123698"/>
                </a:lnTo>
                <a:lnTo>
                  <a:pt x="3104805" y="123571"/>
                </a:lnTo>
                <a:lnTo>
                  <a:pt x="3107853" y="123317"/>
                </a:lnTo>
                <a:lnTo>
                  <a:pt x="3155135" y="123317"/>
                </a:lnTo>
                <a:lnTo>
                  <a:pt x="3156240" y="119634"/>
                </a:lnTo>
                <a:lnTo>
                  <a:pt x="3155657" y="112966"/>
                </a:lnTo>
                <a:lnTo>
                  <a:pt x="3155224" y="107442"/>
                </a:lnTo>
                <a:lnTo>
                  <a:pt x="3152049" y="101854"/>
                </a:lnTo>
                <a:lnTo>
                  <a:pt x="3145275" y="96588"/>
                </a:lnTo>
                <a:lnTo>
                  <a:pt x="3135425" y="92488"/>
                </a:lnTo>
                <a:lnTo>
                  <a:pt x="3120519" y="92364"/>
                </a:lnTo>
                <a:close/>
              </a:path>
              <a:path w="3156240" h="562153">
                <a:moveTo>
                  <a:pt x="3155135" y="123317"/>
                </a:moveTo>
                <a:lnTo>
                  <a:pt x="3107853" y="123317"/>
                </a:lnTo>
                <a:lnTo>
                  <a:pt x="3112933" y="125476"/>
                </a:lnTo>
                <a:lnTo>
                  <a:pt x="3126649" y="134620"/>
                </a:lnTo>
                <a:lnTo>
                  <a:pt x="3132618" y="136652"/>
                </a:lnTo>
                <a:lnTo>
                  <a:pt x="3137825" y="136271"/>
                </a:lnTo>
                <a:lnTo>
                  <a:pt x="3143159" y="135762"/>
                </a:lnTo>
                <a:lnTo>
                  <a:pt x="3147604" y="133350"/>
                </a:lnTo>
                <a:lnTo>
                  <a:pt x="3154716" y="124714"/>
                </a:lnTo>
                <a:lnTo>
                  <a:pt x="3155135" y="123317"/>
                </a:lnTo>
                <a:close/>
              </a:path>
              <a:path w="3156240" h="562153">
                <a:moveTo>
                  <a:pt x="3072928" y="96012"/>
                </a:moveTo>
                <a:lnTo>
                  <a:pt x="3063530" y="96774"/>
                </a:lnTo>
                <a:lnTo>
                  <a:pt x="3003967" y="126746"/>
                </a:lnTo>
                <a:lnTo>
                  <a:pt x="3006888" y="134620"/>
                </a:lnTo>
                <a:lnTo>
                  <a:pt x="3012476" y="131953"/>
                </a:lnTo>
                <a:lnTo>
                  <a:pt x="3017556" y="130302"/>
                </a:lnTo>
                <a:lnTo>
                  <a:pt x="3022255" y="129921"/>
                </a:lnTo>
                <a:lnTo>
                  <a:pt x="3026065" y="129667"/>
                </a:lnTo>
                <a:lnTo>
                  <a:pt x="3075733" y="129667"/>
                </a:lnTo>
                <a:lnTo>
                  <a:pt x="3072928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686" y="3747296"/>
            <a:ext cx="4126420" cy="644207"/>
          </a:xfrm>
          <a:custGeom>
            <a:avLst/>
            <a:gdLst/>
            <a:ahLst/>
            <a:cxnLst/>
            <a:rect l="l" t="t" r="r" b="b"/>
            <a:pathLst>
              <a:path w="4126420" h="644207">
                <a:moveTo>
                  <a:pt x="72513" y="449037"/>
                </a:moveTo>
                <a:lnTo>
                  <a:pt x="11353" y="449037"/>
                </a:lnTo>
                <a:lnTo>
                  <a:pt x="18808" y="449291"/>
                </a:lnTo>
                <a:lnTo>
                  <a:pt x="27292" y="452593"/>
                </a:lnTo>
                <a:lnTo>
                  <a:pt x="30619" y="455260"/>
                </a:lnTo>
                <a:lnTo>
                  <a:pt x="35382" y="462372"/>
                </a:lnTo>
                <a:lnTo>
                  <a:pt x="36982" y="468849"/>
                </a:lnTo>
                <a:lnTo>
                  <a:pt x="38254" y="483962"/>
                </a:lnTo>
                <a:lnTo>
                  <a:pt x="46780" y="582553"/>
                </a:lnTo>
                <a:lnTo>
                  <a:pt x="63810" y="628925"/>
                </a:lnTo>
                <a:lnTo>
                  <a:pt x="94924" y="644207"/>
                </a:lnTo>
                <a:lnTo>
                  <a:pt x="110288" y="643769"/>
                </a:lnTo>
                <a:lnTo>
                  <a:pt x="149514" y="619669"/>
                </a:lnTo>
                <a:lnTo>
                  <a:pt x="152980" y="615741"/>
                </a:lnTo>
                <a:lnTo>
                  <a:pt x="119293" y="615741"/>
                </a:lnTo>
                <a:lnTo>
                  <a:pt x="106722" y="614326"/>
                </a:lnTo>
                <a:lnTo>
                  <a:pt x="95414" y="608498"/>
                </a:lnTo>
                <a:lnTo>
                  <a:pt x="89436" y="600811"/>
                </a:lnTo>
                <a:lnTo>
                  <a:pt x="85230" y="588720"/>
                </a:lnTo>
                <a:lnTo>
                  <a:pt x="82791" y="572227"/>
                </a:lnTo>
                <a:lnTo>
                  <a:pt x="72513" y="449037"/>
                </a:lnTo>
                <a:close/>
              </a:path>
              <a:path w="4126420" h="644207">
                <a:moveTo>
                  <a:pt x="209052" y="595722"/>
                </a:moveTo>
                <a:lnTo>
                  <a:pt x="169646" y="595722"/>
                </a:lnTo>
                <a:lnTo>
                  <a:pt x="173253" y="638902"/>
                </a:lnTo>
                <a:lnTo>
                  <a:pt x="183261" y="638013"/>
                </a:lnTo>
                <a:lnTo>
                  <a:pt x="242125" y="607787"/>
                </a:lnTo>
                <a:lnTo>
                  <a:pt x="241038" y="605628"/>
                </a:lnTo>
                <a:lnTo>
                  <a:pt x="219837" y="605628"/>
                </a:lnTo>
                <a:lnTo>
                  <a:pt x="216890" y="604866"/>
                </a:lnTo>
                <a:lnTo>
                  <a:pt x="211658" y="601056"/>
                </a:lnTo>
                <a:lnTo>
                  <a:pt x="209562" y="597500"/>
                </a:lnTo>
                <a:lnTo>
                  <a:pt x="209052" y="595722"/>
                </a:lnTo>
                <a:close/>
              </a:path>
              <a:path w="4126420" h="644207">
                <a:moveTo>
                  <a:pt x="303305" y="444338"/>
                </a:moveTo>
                <a:lnTo>
                  <a:pt x="254101" y="444338"/>
                </a:lnTo>
                <a:lnTo>
                  <a:pt x="257251" y="445100"/>
                </a:lnTo>
                <a:lnTo>
                  <a:pt x="259714" y="446751"/>
                </a:lnTo>
                <a:lnTo>
                  <a:pt x="269520" y="483962"/>
                </a:lnTo>
                <a:lnTo>
                  <a:pt x="277906" y="585060"/>
                </a:lnTo>
                <a:lnTo>
                  <a:pt x="277330" y="598909"/>
                </a:lnTo>
                <a:lnTo>
                  <a:pt x="254152" y="617693"/>
                </a:lnTo>
                <a:lnTo>
                  <a:pt x="249707" y="618074"/>
                </a:lnTo>
                <a:lnTo>
                  <a:pt x="250367" y="626075"/>
                </a:lnTo>
                <a:lnTo>
                  <a:pt x="351155" y="617693"/>
                </a:lnTo>
                <a:lnTo>
                  <a:pt x="350567" y="610708"/>
                </a:lnTo>
                <a:lnTo>
                  <a:pt x="339356" y="610708"/>
                </a:lnTo>
                <a:lnTo>
                  <a:pt x="331901" y="610200"/>
                </a:lnTo>
                <a:lnTo>
                  <a:pt x="314159" y="574386"/>
                </a:lnTo>
                <a:lnTo>
                  <a:pt x="306191" y="465658"/>
                </a:lnTo>
                <a:lnTo>
                  <a:pt x="315702" y="454842"/>
                </a:lnTo>
                <a:lnTo>
                  <a:pt x="316837" y="453863"/>
                </a:lnTo>
                <a:lnTo>
                  <a:pt x="304101" y="453863"/>
                </a:lnTo>
                <a:lnTo>
                  <a:pt x="303305" y="444338"/>
                </a:lnTo>
                <a:close/>
              </a:path>
              <a:path w="4126420" h="644207">
                <a:moveTo>
                  <a:pt x="417867" y="433541"/>
                </a:moveTo>
                <a:lnTo>
                  <a:pt x="360786" y="433541"/>
                </a:lnTo>
                <a:lnTo>
                  <a:pt x="372640" y="436858"/>
                </a:lnTo>
                <a:lnTo>
                  <a:pt x="382103" y="446071"/>
                </a:lnTo>
                <a:lnTo>
                  <a:pt x="391515" y="483962"/>
                </a:lnTo>
                <a:lnTo>
                  <a:pt x="399453" y="579085"/>
                </a:lnTo>
                <a:lnTo>
                  <a:pt x="399745" y="586070"/>
                </a:lnTo>
                <a:lnTo>
                  <a:pt x="399033" y="590058"/>
                </a:lnTo>
                <a:lnTo>
                  <a:pt x="398322" y="594198"/>
                </a:lnTo>
                <a:lnTo>
                  <a:pt x="396036" y="598643"/>
                </a:lnTo>
                <a:lnTo>
                  <a:pt x="388962" y="604993"/>
                </a:lnTo>
                <a:lnTo>
                  <a:pt x="382447" y="607025"/>
                </a:lnTo>
                <a:lnTo>
                  <a:pt x="368719" y="608168"/>
                </a:lnTo>
                <a:lnTo>
                  <a:pt x="369392" y="616169"/>
                </a:lnTo>
                <a:lnTo>
                  <a:pt x="470166" y="607787"/>
                </a:lnTo>
                <a:lnTo>
                  <a:pt x="469569" y="600548"/>
                </a:lnTo>
                <a:lnTo>
                  <a:pt x="459714" y="600548"/>
                </a:lnTo>
                <a:lnTo>
                  <a:pt x="452920" y="600167"/>
                </a:lnTo>
                <a:lnTo>
                  <a:pt x="435178" y="564353"/>
                </a:lnTo>
                <a:lnTo>
                  <a:pt x="427260" y="470409"/>
                </a:lnTo>
                <a:lnTo>
                  <a:pt x="425254" y="456592"/>
                </a:lnTo>
                <a:lnTo>
                  <a:pt x="422375" y="444719"/>
                </a:lnTo>
                <a:lnTo>
                  <a:pt x="418512" y="434576"/>
                </a:lnTo>
                <a:lnTo>
                  <a:pt x="417867" y="433541"/>
                </a:lnTo>
                <a:close/>
              </a:path>
              <a:path w="4126420" h="644207">
                <a:moveTo>
                  <a:pt x="192430" y="425796"/>
                </a:moveTo>
                <a:lnTo>
                  <a:pt x="123024" y="431511"/>
                </a:lnTo>
                <a:lnTo>
                  <a:pt x="126780" y="439627"/>
                </a:lnTo>
                <a:lnTo>
                  <a:pt x="141503" y="440457"/>
                </a:lnTo>
                <a:lnTo>
                  <a:pt x="150622" y="444211"/>
                </a:lnTo>
                <a:lnTo>
                  <a:pt x="155181" y="447894"/>
                </a:lnTo>
                <a:lnTo>
                  <a:pt x="157949" y="455514"/>
                </a:lnTo>
                <a:lnTo>
                  <a:pt x="158915" y="467071"/>
                </a:lnTo>
                <a:lnTo>
                  <a:pt x="159336" y="592889"/>
                </a:lnTo>
                <a:lnTo>
                  <a:pt x="150065" y="601733"/>
                </a:lnTo>
                <a:lnTo>
                  <a:pt x="141655" y="607914"/>
                </a:lnTo>
                <a:lnTo>
                  <a:pt x="133908" y="612613"/>
                </a:lnTo>
                <a:lnTo>
                  <a:pt x="126847" y="615153"/>
                </a:lnTo>
                <a:lnTo>
                  <a:pt x="119293" y="615741"/>
                </a:lnTo>
                <a:lnTo>
                  <a:pt x="152980" y="615741"/>
                </a:lnTo>
                <a:lnTo>
                  <a:pt x="158987" y="608934"/>
                </a:lnTo>
                <a:lnTo>
                  <a:pt x="169646" y="595722"/>
                </a:lnTo>
                <a:lnTo>
                  <a:pt x="209052" y="595722"/>
                </a:lnTo>
                <a:lnTo>
                  <a:pt x="207426" y="590058"/>
                </a:lnTo>
                <a:lnTo>
                  <a:pt x="205968" y="581161"/>
                </a:lnTo>
                <a:lnTo>
                  <a:pt x="204406" y="567562"/>
                </a:lnTo>
                <a:lnTo>
                  <a:pt x="202742" y="549240"/>
                </a:lnTo>
                <a:lnTo>
                  <a:pt x="192430" y="425796"/>
                </a:lnTo>
                <a:close/>
              </a:path>
              <a:path w="4126420" h="644207">
                <a:moveTo>
                  <a:pt x="350481" y="609692"/>
                </a:moveTo>
                <a:lnTo>
                  <a:pt x="339356" y="610708"/>
                </a:lnTo>
                <a:lnTo>
                  <a:pt x="350567" y="610708"/>
                </a:lnTo>
                <a:lnTo>
                  <a:pt x="350481" y="609692"/>
                </a:lnTo>
                <a:close/>
              </a:path>
              <a:path w="4126420" h="644207">
                <a:moveTo>
                  <a:pt x="238353" y="600294"/>
                </a:moveTo>
                <a:lnTo>
                  <a:pt x="232778" y="603215"/>
                </a:lnTo>
                <a:lnTo>
                  <a:pt x="227698" y="604993"/>
                </a:lnTo>
                <a:lnTo>
                  <a:pt x="219837" y="605628"/>
                </a:lnTo>
                <a:lnTo>
                  <a:pt x="241038" y="605628"/>
                </a:lnTo>
                <a:lnTo>
                  <a:pt x="238353" y="600294"/>
                </a:lnTo>
                <a:close/>
              </a:path>
              <a:path w="4126420" h="644207">
                <a:moveTo>
                  <a:pt x="469506" y="599786"/>
                </a:moveTo>
                <a:lnTo>
                  <a:pt x="459714" y="600548"/>
                </a:lnTo>
                <a:lnTo>
                  <a:pt x="469569" y="600548"/>
                </a:lnTo>
                <a:lnTo>
                  <a:pt x="469506" y="599786"/>
                </a:lnTo>
                <a:close/>
              </a:path>
              <a:path w="4126420" h="644207">
                <a:moveTo>
                  <a:pt x="379617" y="405300"/>
                </a:moveTo>
                <a:lnTo>
                  <a:pt x="334430" y="420118"/>
                </a:lnTo>
                <a:lnTo>
                  <a:pt x="304101" y="453863"/>
                </a:lnTo>
                <a:lnTo>
                  <a:pt x="316837" y="453863"/>
                </a:lnTo>
                <a:lnTo>
                  <a:pt x="325680" y="446234"/>
                </a:lnTo>
                <a:lnTo>
                  <a:pt x="336361" y="439822"/>
                </a:lnTo>
                <a:lnTo>
                  <a:pt x="347984" y="435595"/>
                </a:lnTo>
                <a:lnTo>
                  <a:pt x="360786" y="433541"/>
                </a:lnTo>
                <a:lnTo>
                  <a:pt x="417867" y="433541"/>
                </a:lnTo>
                <a:lnTo>
                  <a:pt x="412151" y="424371"/>
                </a:lnTo>
                <a:lnTo>
                  <a:pt x="403487" y="415624"/>
                </a:lnTo>
                <a:lnTo>
                  <a:pt x="391243" y="407750"/>
                </a:lnTo>
                <a:lnTo>
                  <a:pt x="379617" y="405300"/>
                </a:lnTo>
                <a:close/>
              </a:path>
              <a:path w="4126420" h="644207">
                <a:moveTo>
                  <a:pt x="71412" y="435829"/>
                </a:moveTo>
                <a:lnTo>
                  <a:pt x="0" y="441798"/>
                </a:lnTo>
                <a:lnTo>
                  <a:pt x="685" y="450053"/>
                </a:lnTo>
                <a:lnTo>
                  <a:pt x="11353" y="449037"/>
                </a:lnTo>
                <a:lnTo>
                  <a:pt x="72513" y="449037"/>
                </a:lnTo>
                <a:lnTo>
                  <a:pt x="71412" y="435829"/>
                </a:lnTo>
                <a:close/>
              </a:path>
              <a:path w="4126420" h="644207">
                <a:moveTo>
                  <a:pt x="300494" y="410683"/>
                </a:moveTo>
                <a:lnTo>
                  <a:pt x="290931" y="411445"/>
                </a:lnTo>
                <a:lnTo>
                  <a:pt x="231609" y="441544"/>
                </a:lnTo>
                <a:lnTo>
                  <a:pt x="235610" y="449291"/>
                </a:lnTo>
                <a:lnTo>
                  <a:pt x="241211" y="446624"/>
                </a:lnTo>
                <a:lnTo>
                  <a:pt x="246087" y="445100"/>
                </a:lnTo>
                <a:lnTo>
                  <a:pt x="254101" y="444338"/>
                </a:lnTo>
                <a:lnTo>
                  <a:pt x="303305" y="444338"/>
                </a:lnTo>
                <a:lnTo>
                  <a:pt x="300494" y="410683"/>
                </a:lnTo>
                <a:close/>
              </a:path>
              <a:path w="4126420" h="644207">
                <a:moveTo>
                  <a:pt x="577115" y="388408"/>
                </a:moveTo>
                <a:lnTo>
                  <a:pt x="537488" y="396276"/>
                </a:lnTo>
                <a:lnTo>
                  <a:pt x="507359" y="420953"/>
                </a:lnTo>
                <a:lnTo>
                  <a:pt x="487895" y="455044"/>
                </a:lnTo>
                <a:lnTo>
                  <a:pt x="479401" y="504553"/>
                </a:lnTo>
                <a:lnTo>
                  <a:pt x="480082" y="518582"/>
                </a:lnTo>
                <a:lnTo>
                  <a:pt x="497118" y="566014"/>
                </a:lnTo>
                <a:lnTo>
                  <a:pt x="525173" y="594182"/>
                </a:lnTo>
                <a:lnTo>
                  <a:pt x="560392" y="605552"/>
                </a:lnTo>
                <a:lnTo>
                  <a:pt x="573730" y="605358"/>
                </a:lnTo>
                <a:lnTo>
                  <a:pt x="609698" y="590496"/>
                </a:lnTo>
                <a:lnTo>
                  <a:pt x="621227" y="579610"/>
                </a:lnTo>
                <a:lnTo>
                  <a:pt x="585245" y="579610"/>
                </a:lnTo>
                <a:lnTo>
                  <a:pt x="574461" y="578101"/>
                </a:lnTo>
                <a:lnTo>
                  <a:pt x="540533" y="555191"/>
                </a:lnTo>
                <a:lnTo>
                  <a:pt x="522491" y="513255"/>
                </a:lnTo>
                <a:lnTo>
                  <a:pt x="518145" y="480012"/>
                </a:lnTo>
                <a:lnTo>
                  <a:pt x="518601" y="466141"/>
                </a:lnTo>
                <a:lnTo>
                  <a:pt x="534412" y="421212"/>
                </a:lnTo>
                <a:lnTo>
                  <a:pt x="567245" y="402137"/>
                </a:lnTo>
                <a:lnTo>
                  <a:pt x="651270" y="402137"/>
                </a:lnTo>
                <a:lnTo>
                  <a:pt x="651012" y="399050"/>
                </a:lnTo>
                <a:lnTo>
                  <a:pt x="610999" y="399050"/>
                </a:lnTo>
                <a:lnTo>
                  <a:pt x="601378" y="393540"/>
                </a:lnTo>
                <a:lnTo>
                  <a:pt x="590247" y="389976"/>
                </a:lnTo>
                <a:lnTo>
                  <a:pt x="577115" y="388408"/>
                </a:lnTo>
                <a:close/>
              </a:path>
              <a:path w="4126420" h="644207">
                <a:moveTo>
                  <a:pt x="695897" y="571465"/>
                </a:moveTo>
                <a:lnTo>
                  <a:pt x="628459" y="571465"/>
                </a:lnTo>
                <a:lnTo>
                  <a:pt x="630872" y="600675"/>
                </a:lnTo>
                <a:lnTo>
                  <a:pt x="641159" y="599786"/>
                </a:lnTo>
                <a:lnTo>
                  <a:pt x="695897" y="571465"/>
                </a:lnTo>
                <a:close/>
              </a:path>
              <a:path w="4126420" h="644207">
                <a:moveTo>
                  <a:pt x="651270" y="402137"/>
                </a:moveTo>
                <a:lnTo>
                  <a:pt x="567245" y="402137"/>
                </a:lnTo>
                <a:lnTo>
                  <a:pt x="578150" y="403085"/>
                </a:lnTo>
                <a:lnTo>
                  <a:pt x="591694" y="408223"/>
                </a:lnTo>
                <a:lnTo>
                  <a:pt x="615110" y="438301"/>
                </a:lnTo>
                <a:lnTo>
                  <a:pt x="627189" y="555971"/>
                </a:lnTo>
                <a:lnTo>
                  <a:pt x="619795" y="564172"/>
                </a:lnTo>
                <a:lnTo>
                  <a:pt x="609724" y="572071"/>
                </a:lnTo>
                <a:lnTo>
                  <a:pt x="598375" y="577216"/>
                </a:lnTo>
                <a:lnTo>
                  <a:pt x="585245" y="579610"/>
                </a:lnTo>
                <a:lnTo>
                  <a:pt x="621227" y="579610"/>
                </a:lnTo>
                <a:lnTo>
                  <a:pt x="628459" y="571465"/>
                </a:lnTo>
                <a:lnTo>
                  <a:pt x="695897" y="571465"/>
                </a:lnTo>
                <a:lnTo>
                  <a:pt x="699579" y="569560"/>
                </a:lnTo>
                <a:lnTo>
                  <a:pt x="698664" y="567401"/>
                </a:lnTo>
                <a:lnTo>
                  <a:pt x="677481" y="567401"/>
                </a:lnTo>
                <a:lnTo>
                  <a:pt x="674560" y="566639"/>
                </a:lnTo>
                <a:lnTo>
                  <a:pt x="662014" y="529002"/>
                </a:lnTo>
                <a:lnTo>
                  <a:pt x="660336" y="510632"/>
                </a:lnTo>
                <a:lnTo>
                  <a:pt x="651270" y="402137"/>
                </a:lnTo>
                <a:close/>
              </a:path>
              <a:path w="4126420" h="644207">
                <a:moveTo>
                  <a:pt x="696404" y="562067"/>
                </a:moveTo>
                <a:lnTo>
                  <a:pt x="689927" y="565115"/>
                </a:lnTo>
                <a:lnTo>
                  <a:pt x="684720" y="566766"/>
                </a:lnTo>
                <a:lnTo>
                  <a:pt x="680656" y="567147"/>
                </a:lnTo>
                <a:lnTo>
                  <a:pt x="677481" y="567401"/>
                </a:lnTo>
                <a:lnTo>
                  <a:pt x="698664" y="567401"/>
                </a:lnTo>
                <a:lnTo>
                  <a:pt x="696404" y="562067"/>
                </a:lnTo>
                <a:close/>
              </a:path>
              <a:path w="4126420" h="644207">
                <a:moveTo>
                  <a:pt x="643421" y="308194"/>
                </a:moveTo>
                <a:lnTo>
                  <a:pt x="594144" y="308194"/>
                </a:lnTo>
                <a:lnTo>
                  <a:pt x="597192" y="308956"/>
                </a:lnTo>
                <a:lnTo>
                  <a:pt x="599732" y="310734"/>
                </a:lnTo>
                <a:lnTo>
                  <a:pt x="611060" y="363947"/>
                </a:lnTo>
                <a:lnTo>
                  <a:pt x="610999" y="399050"/>
                </a:lnTo>
                <a:lnTo>
                  <a:pt x="651012" y="399050"/>
                </a:lnTo>
                <a:lnTo>
                  <a:pt x="643421" y="308194"/>
                </a:lnTo>
                <a:close/>
              </a:path>
              <a:path w="4126420" h="644207">
                <a:moveTo>
                  <a:pt x="640651" y="275047"/>
                </a:moveTo>
                <a:lnTo>
                  <a:pt x="630618" y="275809"/>
                </a:lnTo>
                <a:lnTo>
                  <a:pt x="571995" y="305781"/>
                </a:lnTo>
                <a:lnTo>
                  <a:pt x="575538" y="313401"/>
                </a:lnTo>
                <a:lnTo>
                  <a:pt x="581710" y="310480"/>
                </a:lnTo>
                <a:lnTo>
                  <a:pt x="586727" y="308829"/>
                </a:lnTo>
                <a:lnTo>
                  <a:pt x="590588" y="308575"/>
                </a:lnTo>
                <a:lnTo>
                  <a:pt x="594144" y="308194"/>
                </a:lnTo>
                <a:lnTo>
                  <a:pt x="643421" y="308194"/>
                </a:lnTo>
                <a:lnTo>
                  <a:pt x="640651" y="275047"/>
                </a:lnTo>
                <a:close/>
              </a:path>
              <a:path w="4126420" h="644207">
                <a:moveTo>
                  <a:pt x="804880" y="369220"/>
                </a:moveTo>
                <a:lnTo>
                  <a:pt x="766387" y="375578"/>
                </a:lnTo>
                <a:lnTo>
                  <a:pt x="734774" y="397781"/>
                </a:lnTo>
                <a:lnTo>
                  <a:pt x="712109" y="439516"/>
                </a:lnTo>
                <a:lnTo>
                  <a:pt x="708564" y="480262"/>
                </a:lnTo>
                <a:lnTo>
                  <a:pt x="709543" y="496715"/>
                </a:lnTo>
                <a:lnTo>
                  <a:pt x="720635" y="534479"/>
                </a:lnTo>
                <a:lnTo>
                  <a:pt x="752679" y="571884"/>
                </a:lnTo>
                <a:lnTo>
                  <a:pt x="799717" y="585619"/>
                </a:lnTo>
                <a:lnTo>
                  <a:pt x="814743" y="584946"/>
                </a:lnTo>
                <a:lnTo>
                  <a:pt x="856857" y="559458"/>
                </a:lnTo>
                <a:lnTo>
                  <a:pt x="865638" y="548577"/>
                </a:lnTo>
                <a:lnTo>
                  <a:pt x="815245" y="548577"/>
                </a:lnTo>
                <a:lnTo>
                  <a:pt x="804504" y="547649"/>
                </a:lnTo>
                <a:lnTo>
                  <a:pt x="758996" y="519174"/>
                </a:lnTo>
                <a:lnTo>
                  <a:pt x="739713" y="472334"/>
                </a:lnTo>
                <a:lnTo>
                  <a:pt x="737933" y="457546"/>
                </a:lnTo>
                <a:lnTo>
                  <a:pt x="863896" y="444592"/>
                </a:lnTo>
                <a:lnTo>
                  <a:pt x="736790" y="444592"/>
                </a:lnTo>
                <a:lnTo>
                  <a:pt x="749010" y="407286"/>
                </a:lnTo>
                <a:lnTo>
                  <a:pt x="783206" y="386115"/>
                </a:lnTo>
                <a:lnTo>
                  <a:pt x="850314" y="386115"/>
                </a:lnTo>
                <a:lnTo>
                  <a:pt x="840656" y="379247"/>
                </a:lnTo>
                <a:lnTo>
                  <a:pt x="829859" y="374068"/>
                </a:lnTo>
                <a:lnTo>
                  <a:pt x="817977" y="370722"/>
                </a:lnTo>
                <a:lnTo>
                  <a:pt x="804880" y="369220"/>
                </a:lnTo>
                <a:close/>
              </a:path>
              <a:path w="4126420" h="644207">
                <a:moveTo>
                  <a:pt x="883094" y="498567"/>
                </a:moveTo>
                <a:lnTo>
                  <a:pt x="872335" y="505429"/>
                </a:lnTo>
                <a:lnTo>
                  <a:pt x="866897" y="517420"/>
                </a:lnTo>
                <a:lnTo>
                  <a:pt x="860161" y="527631"/>
                </a:lnTo>
                <a:lnTo>
                  <a:pt x="851878" y="536286"/>
                </a:lnTo>
                <a:lnTo>
                  <a:pt x="842190" y="542330"/>
                </a:lnTo>
                <a:lnTo>
                  <a:pt x="830266" y="546399"/>
                </a:lnTo>
                <a:lnTo>
                  <a:pt x="815245" y="548577"/>
                </a:lnTo>
                <a:lnTo>
                  <a:pt x="865638" y="548577"/>
                </a:lnTo>
                <a:lnTo>
                  <a:pt x="867331" y="546479"/>
                </a:lnTo>
                <a:lnTo>
                  <a:pt x="873582" y="535008"/>
                </a:lnTo>
                <a:lnTo>
                  <a:pt x="878293" y="523203"/>
                </a:lnTo>
                <a:lnTo>
                  <a:pt x="881464" y="511058"/>
                </a:lnTo>
                <a:lnTo>
                  <a:pt x="883094" y="498567"/>
                </a:lnTo>
                <a:close/>
              </a:path>
              <a:path w="4126420" h="644207">
                <a:moveTo>
                  <a:pt x="850314" y="386115"/>
                </a:moveTo>
                <a:lnTo>
                  <a:pt x="783206" y="386115"/>
                </a:lnTo>
                <a:lnTo>
                  <a:pt x="794918" y="387185"/>
                </a:lnTo>
                <a:lnTo>
                  <a:pt x="807621" y="392309"/>
                </a:lnTo>
                <a:lnTo>
                  <a:pt x="817043" y="399931"/>
                </a:lnTo>
                <a:lnTo>
                  <a:pt x="824947" y="411124"/>
                </a:lnTo>
                <a:lnTo>
                  <a:pt x="828319" y="421537"/>
                </a:lnTo>
                <a:lnTo>
                  <a:pt x="831151" y="436718"/>
                </a:lnTo>
                <a:lnTo>
                  <a:pt x="736790" y="444592"/>
                </a:lnTo>
                <a:lnTo>
                  <a:pt x="863896" y="444592"/>
                </a:lnTo>
                <a:lnTo>
                  <a:pt x="878408" y="443100"/>
                </a:lnTo>
                <a:lnTo>
                  <a:pt x="876154" y="429386"/>
                </a:lnTo>
                <a:lnTo>
                  <a:pt x="872283" y="416878"/>
                </a:lnTo>
                <a:lnTo>
                  <a:pt x="866748" y="405542"/>
                </a:lnTo>
                <a:lnTo>
                  <a:pt x="859501" y="395342"/>
                </a:lnTo>
                <a:lnTo>
                  <a:pt x="850495" y="386243"/>
                </a:lnTo>
                <a:lnTo>
                  <a:pt x="850314" y="386115"/>
                </a:lnTo>
                <a:close/>
              </a:path>
              <a:path w="4126420" h="644207">
                <a:moveTo>
                  <a:pt x="961075" y="389474"/>
                </a:moveTo>
                <a:lnTo>
                  <a:pt x="911542" y="389474"/>
                </a:lnTo>
                <a:lnTo>
                  <a:pt x="914844" y="390236"/>
                </a:lnTo>
                <a:lnTo>
                  <a:pt x="917511" y="392141"/>
                </a:lnTo>
                <a:lnTo>
                  <a:pt x="928687" y="443830"/>
                </a:lnTo>
                <a:lnTo>
                  <a:pt x="935291" y="522824"/>
                </a:lnTo>
                <a:lnTo>
                  <a:pt x="936307" y="534762"/>
                </a:lnTo>
                <a:lnTo>
                  <a:pt x="936561" y="541874"/>
                </a:lnTo>
                <a:lnTo>
                  <a:pt x="935926" y="544541"/>
                </a:lnTo>
                <a:lnTo>
                  <a:pt x="934910" y="549875"/>
                </a:lnTo>
                <a:lnTo>
                  <a:pt x="906462" y="563337"/>
                </a:lnTo>
                <a:lnTo>
                  <a:pt x="907097" y="571338"/>
                </a:lnTo>
                <a:lnTo>
                  <a:pt x="1011364" y="562575"/>
                </a:lnTo>
                <a:lnTo>
                  <a:pt x="1010789" y="555336"/>
                </a:lnTo>
                <a:lnTo>
                  <a:pt x="1001585" y="555336"/>
                </a:lnTo>
                <a:lnTo>
                  <a:pt x="994346" y="554701"/>
                </a:lnTo>
                <a:lnTo>
                  <a:pt x="971867" y="517998"/>
                </a:lnTo>
                <a:lnTo>
                  <a:pt x="969218" y="408081"/>
                </a:lnTo>
                <a:lnTo>
                  <a:pt x="972820" y="401666"/>
                </a:lnTo>
                <a:lnTo>
                  <a:pt x="962088" y="401666"/>
                </a:lnTo>
                <a:lnTo>
                  <a:pt x="961075" y="389474"/>
                </a:lnTo>
                <a:close/>
              </a:path>
              <a:path w="4126420" h="644207">
                <a:moveTo>
                  <a:pt x="1010729" y="554574"/>
                </a:moveTo>
                <a:lnTo>
                  <a:pt x="1001585" y="555336"/>
                </a:lnTo>
                <a:lnTo>
                  <a:pt x="1010789" y="555336"/>
                </a:lnTo>
                <a:lnTo>
                  <a:pt x="1010729" y="554574"/>
                </a:lnTo>
                <a:close/>
              </a:path>
              <a:path w="4126420" h="644207">
                <a:moveTo>
                  <a:pt x="1005844" y="352202"/>
                </a:moveTo>
                <a:lnTo>
                  <a:pt x="970184" y="385763"/>
                </a:lnTo>
                <a:lnTo>
                  <a:pt x="962088" y="401666"/>
                </a:lnTo>
                <a:lnTo>
                  <a:pt x="972820" y="401666"/>
                </a:lnTo>
                <a:lnTo>
                  <a:pt x="975499" y="396893"/>
                </a:lnTo>
                <a:lnTo>
                  <a:pt x="981900" y="388585"/>
                </a:lnTo>
                <a:lnTo>
                  <a:pt x="984821" y="385283"/>
                </a:lnTo>
                <a:lnTo>
                  <a:pt x="987488" y="383632"/>
                </a:lnTo>
                <a:lnTo>
                  <a:pt x="990155" y="383378"/>
                </a:lnTo>
                <a:lnTo>
                  <a:pt x="993330" y="383124"/>
                </a:lnTo>
                <a:lnTo>
                  <a:pt x="1040523" y="383124"/>
                </a:lnTo>
                <a:lnTo>
                  <a:pt x="1041590" y="379568"/>
                </a:lnTo>
                <a:lnTo>
                  <a:pt x="1041014" y="372865"/>
                </a:lnTo>
                <a:lnTo>
                  <a:pt x="1040574" y="367249"/>
                </a:lnTo>
                <a:lnTo>
                  <a:pt x="1037399" y="361661"/>
                </a:lnTo>
                <a:lnTo>
                  <a:pt x="1030634" y="356417"/>
                </a:lnTo>
                <a:lnTo>
                  <a:pt x="1020795" y="352297"/>
                </a:lnTo>
                <a:lnTo>
                  <a:pt x="1005844" y="352202"/>
                </a:lnTo>
                <a:close/>
              </a:path>
              <a:path w="4126420" h="644207">
                <a:moveTo>
                  <a:pt x="1040523" y="383124"/>
                </a:moveTo>
                <a:lnTo>
                  <a:pt x="993330" y="383124"/>
                </a:lnTo>
                <a:lnTo>
                  <a:pt x="998283" y="385283"/>
                </a:lnTo>
                <a:lnTo>
                  <a:pt x="1005141" y="389855"/>
                </a:lnTo>
                <a:lnTo>
                  <a:pt x="1012126" y="394427"/>
                </a:lnTo>
                <a:lnTo>
                  <a:pt x="1018095" y="396586"/>
                </a:lnTo>
                <a:lnTo>
                  <a:pt x="1023302" y="396078"/>
                </a:lnTo>
                <a:lnTo>
                  <a:pt x="1028636" y="395697"/>
                </a:lnTo>
                <a:lnTo>
                  <a:pt x="1033081" y="393284"/>
                </a:lnTo>
                <a:lnTo>
                  <a:pt x="1036637" y="388966"/>
                </a:lnTo>
                <a:lnTo>
                  <a:pt x="1040066" y="384648"/>
                </a:lnTo>
                <a:lnTo>
                  <a:pt x="1040523" y="383124"/>
                </a:lnTo>
                <a:close/>
              </a:path>
              <a:path w="4126420" h="644207">
                <a:moveTo>
                  <a:pt x="958278" y="355819"/>
                </a:moveTo>
                <a:lnTo>
                  <a:pt x="949007" y="356581"/>
                </a:lnTo>
                <a:lnTo>
                  <a:pt x="889444" y="386680"/>
                </a:lnTo>
                <a:lnTo>
                  <a:pt x="892365" y="394427"/>
                </a:lnTo>
                <a:lnTo>
                  <a:pt x="897953" y="391760"/>
                </a:lnTo>
                <a:lnTo>
                  <a:pt x="903033" y="390236"/>
                </a:lnTo>
                <a:lnTo>
                  <a:pt x="907605" y="389855"/>
                </a:lnTo>
                <a:lnTo>
                  <a:pt x="911542" y="389474"/>
                </a:lnTo>
                <a:lnTo>
                  <a:pt x="961075" y="389474"/>
                </a:lnTo>
                <a:lnTo>
                  <a:pt x="958278" y="355819"/>
                </a:lnTo>
                <a:close/>
              </a:path>
              <a:path w="4126420" h="644207">
                <a:moveTo>
                  <a:pt x="1078547" y="486883"/>
                </a:moveTo>
                <a:lnTo>
                  <a:pt x="1071181" y="487518"/>
                </a:lnTo>
                <a:lnTo>
                  <a:pt x="1077277" y="560289"/>
                </a:lnTo>
                <a:lnTo>
                  <a:pt x="1084643" y="559654"/>
                </a:lnTo>
                <a:lnTo>
                  <a:pt x="1086167" y="555590"/>
                </a:lnTo>
                <a:lnTo>
                  <a:pt x="1088707" y="553431"/>
                </a:lnTo>
                <a:lnTo>
                  <a:pt x="1095184" y="552923"/>
                </a:lnTo>
                <a:lnTo>
                  <a:pt x="1166869" y="552923"/>
                </a:lnTo>
                <a:lnTo>
                  <a:pt x="1175842" y="548725"/>
                </a:lnTo>
                <a:lnTo>
                  <a:pt x="1181897" y="544560"/>
                </a:lnTo>
                <a:lnTo>
                  <a:pt x="1140286" y="544560"/>
                </a:lnTo>
                <a:lnTo>
                  <a:pt x="1128364" y="542783"/>
                </a:lnTo>
                <a:lnTo>
                  <a:pt x="1089345" y="512601"/>
                </a:lnTo>
                <a:lnTo>
                  <a:pt x="1083356" y="500690"/>
                </a:lnTo>
                <a:lnTo>
                  <a:pt x="1078547" y="486883"/>
                </a:lnTo>
                <a:close/>
              </a:path>
              <a:path w="4126420" h="644207">
                <a:moveTo>
                  <a:pt x="1166869" y="552923"/>
                </a:moveTo>
                <a:lnTo>
                  <a:pt x="1095184" y="552923"/>
                </a:lnTo>
                <a:lnTo>
                  <a:pt x="1099248" y="553304"/>
                </a:lnTo>
                <a:lnTo>
                  <a:pt x="1115822" y="556291"/>
                </a:lnTo>
                <a:lnTo>
                  <a:pt x="1127860" y="557424"/>
                </a:lnTo>
                <a:lnTo>
                  <a:pt x="1140377" y="557598"/>
                </a:lnTo>
                <a:lnTo>
                  <a:pt x="1154024" y="556698"/>
                </a:lnTo>
                <a:lnTo>
                  <a:pt x="1164950" y="553821"/>
                </a:lnTo>
                <a:lnTo>
                  <a:pt x="1166869" y="552923"/>
                </a:lnTo>
                <a:close/>
              </a:path>
              <a:path w="4126420" h="644207">
                <a:moveTo>
                  <a:pt x="1129959" y="342252"/>
                </a:moveTo>
                <a:lnTo>
                  <a:pt x="1083708" y="357345"/>
                </a:lnTo>
                <a:lnTo>
                  <a:pt x="1064519" y="401538"/>
                </a:lnTo>
                <a:lnTo>
                  <a:pt x="1065694" y="418384"/>
                </a:lnTo>
                <a:lnTo>
                  <a:pt x="1096962" y="452045"/>
                </a:lnTo>
                <a:lnTo>
                  <a:pt x="1127151" y="465553"/>
                </a:lnTo>
                <a:lnTo>
                  <a:pt x="1140399" y="471344"/>
                </a:lnTo>
                <a:lnTo>
                  <a:pt x="1176391" y="500149"/>
                </a:lnTo>
                <a:lnTo>
                  <a:pt x="1179179" y="514536"/>
                </a:lnTo>
                <a:lnTo>
                  <a:pt x="1176112" y="525209"/>
                </a:lnTo>
                <a:lnTo>
                  <a:pt x="1166721" y="537330"/>
                </a:lnTo>
                <a:lnTo>
                  <a:pt x="1156266" y="542170"/>
                </a:lnTo>
                <a:lnTo>
                  <a:pt x="1140286" y="544560"/>
                </a:lnTo>
                <a:lnTo>
                  <a:pt x="1181897" y="544560"/>
                </a:lnTo>
                <a:lnTo>
                  <a:pt x="1208242" y="509902"/>
                </a:lnTo>
                <a:lnTo>
                  <a:pt x="1209652" y="496504"/>
                </a:lnTo>
                <a:lnTo>
                  <a:pt x="1208778" y="480247"/>
                </a:lnTo>
                <a:lnTo>
                  <a:pt x="1175334" y="442509"/>
                </a:lnTo>
                <a:lnTo>
                  <a:pt x="1116393" y="418308"/>
                </a:lnTo>
                <a:lnTo>
                  <a:pt x="1104756" y="411975"/>
                </a:lnTo>
                <a:lnTo>
                  <a:pt x="1097089" y="405603"/>
                </a:lnTo>
                <a:lnTo>
                  <a:pt x="1091755" y="400142"/>
                </a:lnTo>
                <a:lnTo>
                  <a:pt x="1088834" y="393157"/>
                </a:lnTo>
                <a:lnTo>
                  <a:pt x="1088150" y="384286"/>
                </a:lnTo>
                <a:lnTo>
                  <a:pt x="1090404" y="374322"/>
                </a:lnTo>
                <a:lnTo>
                  <a:pt x="1100266" y="362351"/>
                </a:lnTo>
                <a:lnTo>
                  <a:pt x="1110706" y="357638"/>
                </a:lnTo>
                <a:lnTo>
                  <a:pt x="1126575" y="355226"/>
                </a:lnTo>
                <a:lnTo>
                  <a:pt x="1183796" y="355226"/>
                </a:lnTo>
                <a:lnTo>
                  <a:pt x="1183143" y="347310"/>
                </a:lnTo>
                <a:lnTo>
                  <a:pt x="1162875" y="347310"/>
                </a:lnTo>
                <a:lnTo>
                  <a:pt x="1157795" y="346548"/>
                </a:lnTo>
                <a:lnTo>
                  <a:pt x="1142414" y="343573"/>
                </a:lnTo>
                <a:lnTo>
                  <a:pt x="1129959" y="342252"/>
                </a:lnTo>
                <a:close/>
              </a:path>
              <a:path w="4126420" h="644207">
                <a:moveTo>
                  <a:pt x="1183796" y="355226"/>
                </a:moveTo>
                <a:lnTo>
                  <a:pt x="1126575" y="355226"/>
                </a:lnTo>
                <a:lnTo>
                  <a:pt x="1137693" y="356790"/>
                </a:lnTo>
                <a:lnTo>
                  <a:pt x="1149135" y="361634"/>
                </a:lnTo>
                <a:lnTo>
                  <a:pt x="1161799" y="370578"/>
                </a:lnTo>
                <a:lnTo>
                  <a:pt x="1168504" y="379970"/>
                </a:lnTo>
                <a:lnTo>
                  <a:pt x="1174836" y="392153"/>
                </a:lnTo>
                <a:lnTo>
                  <a:pt x="1180782" y="407127"/>
                </a:lnTo>
                <a:lnTo>
                  <a:pt x="1188021" y="406492"/>
                </a:lnTo>
                <a:lnTo>
                  <a:pt x="1183796" y="355226"/>
                </a:lnTo>
                <a:close/>
              </a:path>
              <a:path w="4126420" h="644207">
                <a:moveTo>
                  <a:pt x="1182306" y="337150"/>
                </a:moveTo>
                <a:lnTo>
                  <a:pt x="1174940" y="337785"/>
                </a:lnTo>
                <a:lnTo>
                  <a:pt x="1173416" y="341468"/>
                </a:lnTo>
                <a:lnTo>
                  <a:pt x="1172146" y="343881"/>
                </a:lnTo>
                <a:lnTo>
                  <a:pt x="1169606" y="346167"/>
                </a:lnTo>
                <a:lnTo>
                  <a:pt x="1167828" y="346802"/>
                </a:lnTo>
                <a:lnTo>
                  <a:pt x="1162875" y="347310"/>
                </a:lnTo>
                <a:lnTo>
                  <a:pt x="1183143" y="347310"/>
                </a:lnTo>
                <a:lnTo>
                  <a:pt x="1182306" y="337150"/>
                </a:lnTo>
                <a:close/>
              </a:path>
              <a:path w="4126420" h="644207">
                <a:moveTo>
                  <a:pt x="1289495" y="353025"/>
                </a:moveTo>
                <a:lnTo>
                  <a:pt x="1252537" y="353025"/>
                </a:lnTo>
                <a:lnTo>
                  <a:pt x="1265023" y="499507"/>
                </a:lnTo>
                <a:lnTo>
                  <a:pt x="1289108" y="538134"/>
                </a:lnTo>
                <a:lnTo>
                  <a:pt x="1299481" y="540690"/>
                </a:lnTo>
                <a:lnTo>
                  <a:pt x="1314465" y="540124"/>
                </a:lnTo>
                <a:lnTo>
                  <a:pt x="1325792" y="535367"/>
                </a:lnTo>
                <a:lnTo>
                  <a:pt x="1337155" y="526788"/>
                </a:lnTo>
                <a:lnTo>
                  <a:pt x="1344758" y="517668"/>
                </a:lnTo>
                <a:lnTo>
                  <a:pt x="1346509" y="514442"/>
                </a:lnTo>
                <a:lnTo>
                  <a:pt x="1317434" y="514442"/>
                </a:lnTo>
                <a:lnTo>
                  <a:pt x="1312354" y="512537"/>
                </a:lnTo>
                <a:lnTo>
                  <a:pt x="1307254" y="507308"/>
                </a:lnTo>
                <a:lnTo>
                  <a:pt x="1302799" y="497538"/>
                </a:lnTo>
                <a:lnTo>
                  <a:pt x="1300289" y="482057"/>
                </a:lnTo>
                <a:lnTo>
                  <a:pt x="1289495" y="353025"/>
                </a:lnTo>
                <a:close/>
              </a:path>
              <a:path w="4126420" h="644207">
                <a:moveTo>
                  <a:pt x="1355407" y="493106"/>
                </a:moveTo>
                <a:lnTo>
                  <a:pt x="1346771" y="493868"/>
                </a:lnTo>
                <a:lnTo>
                  <a:pt x="1344739" y="499964"/>
                </a:lnTo>
                <a:lnTo>
                  <a:pt x="1341564" y="504790"/>
                </a:lnTo>
                <a:lnTo>
                  <a:pt x="1337119" y="508219"/>
                </a:lnTo>
                <a:lnTo>
                  <a:pt x="1332801" y="511648"/>
                </a:lnTo>
                <a:lnTo>
                  <a:pt x="1328229" y="513553"/>
                </a:lnTo>
                <a:lnTo>
                  <a:pt x="1323276" y="513934"/>
                </a:lnTo>
                <a:lnTo>
                  <a:pt x="1317434" y="514442"/>
                </a:lnTo>
                <a:lnTo>
                  <a:pt x="1346509" y="514442"/>
                </a:lnTo>
                <a:lnTo>
                  <a:pt x="1350851" y="506441"/>
                </a:lnTo>
                <a:lnTo>
                  <a:pt x="1355407" y="493106"/>
                </a:lnTo>
                <a:close/>
              </a:path>
              <a:path w="4126420" h="644207">
                <a:moveTo>
                  <a:pt x="1282382" y="267427"/>
                </a:moveTo>
                <a:lnTo>
                  <a:pt x="1271096" y="281212"/>
                </a:lnTo>
                <a:lnTo>
                  <a:pt x="1266770" y="293008"/>
                </a:lnTo>
                <a:lnTo>
                  <a:pt x="1262463" y="302666"/>
                </a:lnTo>
                <a:lnTo>
                  <a:pt x="1239572" y="333481"/>
                </a:lnTo>
                <a:lnTo>
                  <a:pt x="1219644" y="348326"/>
                </a:lnTo>
                <a:lnTo>
                  <a:pt x="1220279" y="355692"/>
                </a:lnTo>
                <a:lnTo>
                  <a:pt x="1252537" y="353025"/>
                </a:lnTo>
                <a:lnTo>
                  <a:pt x="1289495" y="353025"/>
                </a:lnTo>
                <a:lnTo>
                  <a:pt x="1289240" y="349977"/>
                </a:lnTo>
                <a:lnTo>
                  <a:pt x="1336865" y="345913"/>
                </a:lnTo>
                <a:lnTo>
                  <a:pt x="1335918" y="334356"/>
                </a:lnTo>
                <a:lnTo>
                  <a:pt x="1287970" y="334356"/>
                </a:lnTo>
                <a:lnTo>
                  <a:pt x="1282382" y="267427"/>
                </a:lnTo>
                <a:close/>
              </a:path>
              <a:path w="4126420" h="644207">
                <a:moveTo>
                  <a:pt x="1335595" y="330419"/>
                </a:moveTo>
                <a:lnTo>
                  <a:pt x="1287970" y="334356"/>
                </a:lnTo>
                <a:lnTo>
                  <a:pt x="1335918" y="334356"/>
                </a:lnTo>
                <a:lnTo>
                  <a:pt x="1335595" y="330419"/>
                </a:lnTo>
                <a:close/>
              </a:path>
              <a:path w="4126420" h="644207">
                <a:moveTo>
                  <a:pt x="1496102" y="329962"/>
                </a:moveTo>
                <a:lnTo>
                  <a:pt x="1442195" y="329962"/>
                </a:lnTo>
                <a:lnTo>
                  <a:pt x="1453835" y="333378"/>
                </a:lnTo>
                <a:lnTo>
                  <a:pt x="1464559" y="341515"/>
                </a:lnTo>
                <a:lnTo>
                  <a:pt x="1469571" y="350866"/>
                </a:lnTo>
                <a:lnTo>
                  <a:pt x="1473135" y="363591"/>
                </a:lnTo>
                <a:lnTo>
                  <a:pt x="1475295" y="379822"/>
                </a:lnTo>
                <a:lnTo>
                  <a:pt x="1471305" y="390034"/>
                </a:lnTo>
                <a:lnTo>
                  <a:pt x="1458294" y="396244"/>
                </a:lnTo>
                <a:lnTo>
                  <a:pt x="1446209" y="402283"/>
                </a:lnTo>
                <a:lnTo>
                  <a:pt x="1404306" y="426814"/>
                </a:lnTo>
                <a:lnTo>
                  <a:pt x="1371873" y="463986"/>
                </a:lnTo>
                <a:lnTo>
                  <a:pt x="1370126" y="475072"/>
                </a:lnTo>
                <a:lnTo>
                  <a:pt x="1370139" y="476342"/>
                </a:lnTo>
                <a:lnTo>
                  <a:pt x="1380724" y="513868"/>
                </a:lnTo>
                <a:lnTo>
                  <a:pt x="1412685" y="532112"/>
                </a:lnTo>
                <a:lnTo>
                  <a:pt x="1427722" y="531972"/>
                </a:lnTo>
                <a:lnTo>
                  <a:pt x="1470940" y="506142"/>
                </a:lnTo>
                <a:lnTo>
                  <a:pt x="1472201" y="505004"/>
                </a:lnTo>
                <a:lnTo>
                  <a:pt x="1435988" y="505004"/>
                </a:lnTo>
                <a:lnTo>
                  <a:pt x="1425687" y="501203"/>
                </a:lnTo>
                <a:lnTo>
                  <a:pt x="1413333" y="490707"/>
                </a:lnTo>
                <a:lnTo>
                  <a:pt x="1408583" y="479919"/>
                </a:lnTo>
                <a:lnTo>
                  <a:pt x="1406435" y="464658"/>
                </a:lnTo>
                <a:lnTo>
                  <a:pt x="1406388" y="463986"/>
                </a:lnTo>
                <a:lnTo>
                  <a:pt x="1409393" y="453356"/>
                </a:lnTo>
                <a:lnTo>
                  <a:pt x="1439950" y="421047"/>
                </a:lnTo>
                <a:lnTo>
                  <a:pt x="1477200" y="401412"/>
                </a:lnTo>
                <a:lnTo>
                  <a:pt x="1514048" y="401412"/>
                </a:lnTo>
                <a:lnTo>
                  <a:pt x="1511374" y="369840"/>
                </a:lnTo>
                <a:lnTo>
                  <a:pt x="1509237" y="356664"/>
                </a:lnTo>
                <a:lnTo>
                  <a:pt x="1505955" y="345262"/>
                </a:lnTo>
                <a:lnTo>
                  <a:pt x="1501081" y="334824"/>
                </a:lnTo>
                <a:lnTo>
                  <a:pt x="1496102" y="329962"/>
                </a:lnTo>
                <a:close/>
              </a:path>
              <a:path w="4126420" h="644207">
                <a:moveTo>
                  <a:pt x="1527136" y="493614"/>
                </a:moveTo>
                <a:lnTo>
                  <a:pt x="1484820" y="493614"/>
                </a:lnTo>
                <a:lnTo>
                  <a:pt x="1484996" y="495314"/>
                </a:lnTo>
                <a:lnTo>
                  <a:pt x="1488098" y="509542"/>
                </a:lnTo>
                <a:lnTo>
                  <a:pt x="1493710" y="518760"/>
                </a:lnTo>
                <a:lnTo>
                  <a:pt x="1498409" y="523459"/>
                </a:lnTo>
                <a:lnTo>
                  <a:pt x="1504378" y="525491"/>
                </a:lnTo>
                <a:lnTo>
                  <a:pt x="1517527" y="523914"/>
                </a:lnTo>
                <a:lnTo>
                  <a:pt x="1527338" y="519595"/>
                </a:lnTo>
                <a:lnTo>
                  <a:pt x="1537100" y="512094"/>
                </a:lnTo>
                <a:lnTo>
                  <a:pt x="1546806" y="501404"/>
                </a:lnTo>
                <a:lnTo>
                  <a:pt x="1551157" y="495138"/>
                </a:lnTo>
                <a:lnTo>
                  <a:pt x="1530413" y="495138"/>
                </a:lnTo>
                <a:lnTo>
                  <a:pt x="1528381" y="494503"/>
                </a:lnTo>
                <a:lnTo>
                  <a:pt x="1527136" y="493614"/>
                </a:lnTo>
                <a:close/>
              </a:path>
              <a:path w="4126420" h="644207">
                <a:moveTo>
                  <a:pt x="1618529" y="334610"/>
                </a:moveTo>
                <a:lnTo>
                  <a:pt x="1569275" y="334610"/>
                </a:lnTo>
                <a:lnTo>
                  <a:pt x="1572450" y="335372"/>
                </a:lnTo>
                <a:lnTo>
                  <a:pt x="1574990" y="337023"/>
                </a:lnTo>
                <a:lnTo>
                  <a:pt x="1584681" y="374234"/>
                </a:lnTo>
                <a:lnTo>
                  <a:pt x="1593085" y="475072"/>
                </a:lnTo>
                <a:lnTo>
                  <a:pt x="1593071" y="476342"/>
                </a:lnTo>
                <a:lnTo>
                  <a:pt x="1569402" y="507965"/>
                </a:lnTo>
                <a:lnTo>
                  <a:pt x="1564957" y="508346"/>
                </a:lnTo>
                <a:lnTo>
                  <a:pt x="1565592" y="516347"/>
                </a:lnTo>
                <a:lnTo>
                  <a:pt x="1666303" y="507965"/>
                </a:lnTo>
                <a:lnTo>
                  <a:pt x="1665739" y="500853"/>
                </a:lnTo>
                <a:lnTo>
                  <a:pt x="1654619" y="500853"/>
                </a:lnTo>
                <a:lnTo>
                  <a:pt x="1647126" y="500472"/>
                </a:lnTo>
                <a:lnTo>
                  <a:pt x="1629346" y="464658"/>
                </a:lnTo>
                <a:lnTo>
                  <a:pt x="1621426" y="355965"/>
                </a:lnTo>
                <a:lnTo>
                  <a:pt x="1630934" y="345123"/>
                </a:lnTo>
                <a:lnTo>
                  <a:pt x="1632074" y="344135"/>
                </a:lnTo>
                <a:lnTo>
                  <a:pt x="1619313" y="344135"/>
                </a:lnTo>
                <a:lnTo>
                  <a:pt x="1618529" y="334610"/>
                </a:lnTo>
                <a:close/>
              </a:path>
              <a:path w="4126420" h="644207">
                <a:moveTo>
                  <a:pt x="1733149" y="323812"/>
                </a:moveTo>
                <a:lnTo>
                  <a:pt x="1676004" y="323812"/>
                </a:lnTo>
                <a:lnTo>
                  <a:pt x="1687838" y="327124"/>
                </a:lnTo>
                <a:lnTo>
                  <a:pt x="1697322" y="336333"/>
                </a:lnTo>
                <a:lnTo>
                  <a:pt x="1701570" y="345952"/>
                </a:lnTo>
                <a:lnTo>
                  <a:pt x="1704699" y="358578"/>
                </a:lnTo>
                <a:lnTo>
                  <a:pt x="1706689" y="374234"/>
                </a:lnTo>
                <a:lnTo>
                  <a:pt x="1713674" y="457673"/>
                </a:lnTo>
                <a:lnTo>
                  <a:pt x="1714690" y="469357"/>
                </a:lnTo>
                <a:lnTo>
                  <a:pt x="1688147" y="498059"/>
                </a:lnTo>
                <a:lnTo>
                  <a:pt x="1683956" y="498440"/>
                </a:lnTo>
                <a:lnTo>
                  <a:pt x="1684591" y="506441"/>
                </a:lnTo>
                <a:lnTo>
                  <a:pt x="1785429" y="498059"/>
                </a:lnTo>
                <a:lnTo>
                  <a:pt x="1784740" y="490820"/>
                </a:lnTo>
                <a:lnTo>
                  <a:pt x="1774888" y="490820"/>
                </a:lnTo>
                <a:lnTo>
                  <a:pt x="1768157" y="490439"/>
                </a:lnTo>
                <a:lnTo>
                  <a:pt x="1750377" y="454625"/>
                </a:lnTo>
                <a:lnTo>
                  <a:pt x="1742466" y="360592"/>
                </a:lnTo>
                <a:lnTo>
                  <a:pt x="1740459" y="346806"/>
                </a:lnTo>
                <a:lnTo>
                  <a:pt x="1737598" y="334981"/>
                </a:lnTo>
                <a:lnTo>
                  <a:pt x="1733735" y="324756"/>
                </a:lnTo>
                <a:lnTo>
                  <a:pt x="1733149" y="323812"/>
                </a:lnTo>
                <a:close/>
              </a:path>
              <a:path w="4126420" h="644207">
                <a:moveTo>
                  <a:pt x="1514048" y="401412"/>
                </a:moveTo>
                <a:lnTo>
                  <a:pt x="1477200" y="401412"/>
                </a:lnTo>
                <a:lnTo>
                  <a:pt x="1483677" y="479136"/>
                </a:lnTo>
                <a:lnTo>
                  <a:pt x="1480437" y="482170"/>
                </a:lnTo>
                <a:lnTo>
                  <a:pt x="1469007" y="491708"/>
                </a:lnTo>
                <a:lnTo>
                  <a:pt x="1458046" y="498695"/>
                </a:lnTo>
                <a:lnTo>
                  <a:pt x="1447169" y="503128"/>
                </a:lnTo>
                <a:lnTo>
                  <a:pt x="1435988" y="505004"/>
                </a:lnTo>
                <a:lnTo>
                  <a:pt x="1472201" y="505004"/>
                </a:lnTo>
                <a:lnTo>
                  <a:pt x="1484820" y="493614"/>
                </a:lnTo>
                <a:lnTo>
                  <a:pt x="1527136" y="493614"/>
                </a:lnTo>
                <a:lnTo>
                  <a:pt x="1524698" y="491836"/>
                </a:lnTo>
                <a:lnTo>
                  <a:pt x="1518094" y="449164"/>
                </a:lnTo>
                <a:lnTo>
                  <a:pt x="1514048" y="401412"/>
                </a:lnTo>
                <a:close/>
              </a:path>
              <a:path w="4126420" h="644207">
                <a:moveTo>
                  <a:pt x="1665668" y="499964"/>
                </a:moveTo>
                <a:lnTo>
                  <a:pt x="1654619" y="500853"/>
                </a:lnTo>
                <a:lnTo>
                  <a:pt x="1665739" y="500853"/>
                </a:lnTo>
                <a:lnTo>
                  <a:pt x="1665668" y="499964"/>
                </a:lnTo>
                <a:close/>
              </a:path>
              <a:path w="4126420" h="644207">
                <a:moveTo>
                  <a:pt x="1555432" y="475072"/>
                </a:moveTo>
                <a:lnTo>
                  <a:pt x="1532699" y="494884"/>
                </a:lnTo>
                <a:lnTo>
                  <a:pt x="1530413" y="495138"/>
                </a:lnTo>
                <a:lnTo>
                  <a:pt x="1551157" y="495138"/>
                </a:lnTo>
                <a:lnTo>
                  <a:pt x="1556448" y="487518"/>
                </a:lnTo>
                <a:lnTo>
                  <a:pt x="1555432" y="475072"/>
                </a:lnTo>
                <a:close/>
              </a:path>
              <a:path w="4126420" h="644207">
                <a:moveTo>
                  <a:pt x="1784667" y="490058"/>
                </a:moveTo>
                <a:lnTo>
                  <a:pt x="1774888" y="490820"/>
                </a:lnTo>
                <a:lnTo>
                  <a:pt x="1784740" y="490820"/>
                </a:lnTo>
                <a:lnTo>
                  <a:pt x="1784667" y="490058"/>
                </a:lnTo>
                <a:close/>
              </a:path>
              <a:path w="4126420" h="644207">
                <a:moveTo>
                  <a:pt x="1444902" y="315845"/>
                </a:moveTo>
                <a:lnTo>
                  <a:pt x="1402720" y="324700"/>
                </a:lnTo>
                <a:lnTo>
                  <a:pt x="1373934" y="350084"/>
                </a:lnTo>
                <a:lnTo>
                  <a:pt x="1368469" y="374234"/>
                </a:lnTo>
                <a:lnTo>
                  <a:pt x="1368996" y="379822"/>
                </a:lnTo>
                <a:lnTo>
                  <a:pt x="1371155" y="384902"/>
                </a:lnTo>
                <a:lnTo>
                  <a:pt x="1378775" y="392014"/>
                </a:lnTo>
                <a:lnTo>
                  <a:pt x="1383347" y="393538"/>
                </a:lnTo>
                <a:lnTo>
                  <a:pt x="1388808" y="393157"/>
                </a:lnTo>
                <a:lnTo>
                  <a:pt x="1394523" y="392649"/>
                </a:lnTo>
                <a:lnTo>
                  <a:pt x="1398968" y="390490"/>
                </a:lnTo>
                <a:lnTo>
                  <a:pt x="1402143" y="386426"/>
                </a:lnTo>
                <a:lnTo>
                  <a:pt x="1405318" y="382489"/>
                </a:lnTo>
                <a:lnTo>
                  <a:pt x="1406588" y="377028"/>
                </a:lnTo>
                <a:lnTo>
                  <a:pt x="1405914" y="369840"/>
                </a:lnTo>
                <a:lnTo>
                  <a:pt x="1404429" y="357343"/>
                </a:lnTo>
                <a:lnTo>
                  <a:pt x="1403921" y="350866"/>
                </a:lnTo>
                <a:lnTo>
                  <a:pt x="1406207" y="344770"/>
                </a:lnTo>
                <a:lnTo>
                  <a:pt x="1414998" y="336158"/>
                </a:lnTo>
                <a:lnTo>
                  <a:pt x="1424978" y="331921"/>
                </a:lnTo>
                <a:lnTo>
                  <a:pt x="1442195" y="329962"/>
                </a:lnTo>
                <a:lnTo>
                  <a:pt x="1496102" y="329962"/>
                </a:lnTo>
                <a:lnTo>
                  <a:pt x="1492435" y="326380"/>
                </a:lnTo>
                <a:lnTo>
                  <a:pt x="1479624" y="319522"/>
                </a:lnTo>
                <a:lnTo>
                  <a:pt x="1470295" y="317163"/>
                </a:lnTo>
                <a:lnTo>
                  <a:pt x="1458963" y="315901"/>
                </a:lnTo>
                <a:lnTo>
                  <a:pt x="1444902" y="315845"/>
                </a:lnTo>
                <a:close/>
              </a:path>
              <a:path w="4126420" h="644207">
                <a:moveTo>
                  <a:pt x="1694818" y="295532"/>
                </a:moveTo>
                <a:lnTo>
                  <a:pt x="1649651" y="310333"/>
                </a:lnTo>
                <a:lnTo>
                  <a:pt x="1619313" y="344135"/>
                </a:lnTo>
                <a:lnTo>
                  <a:pt x="1632074" y="344135"/>
                </a:lnTo>
                <a:lnTo>
                  <a:pt x="1640908" y="336481"/>
                </a:lnTo>
                <a:lnTo>
                  <a:pt x="1651587" y="330045"/>
                </a:lnTo>
                <a:lnTo>
                  <a:pt x="1663206" y="325820"/>
                </a:lnTo>
                <a:lnTo>
                  <a:pt x="1676004" y="323812"/>
                </a:lnTo>
                <a:lnTo>
                  <a:pt x="1733149" y="323812"/>
                </a:lnTo>
                <a:lnTo>
                  <a:pt x="1727370" y="314512"/>
                </a:lnTo>
                <a:lnTo>
                  <a:pt x="1718704" y="305778"/>
                </a:lnTo>
                <a:lnTo>
                  <a:pt x="1706445" y="297964"/>
                </a:lnTo>
                <a:lnTo>
                  <a:pt x="1694818" y="295532"/>
                </a:lnTo>
                <a:close/>
              </a:path>
              <a:path w="4126420" h="644207">
                <a:moveTo>
                  <a:pt x="1615757" y="300955"/>
                </a:moveTo>
                <a:lnTo>
                  <a:pt x="1606105" y="301717"/>
                </a:lnTo>
                <a:lnTo>
                  <a:pt x="1546796" y="331816"/>
                </a:lnTo>
                <a:lnTo>
                  <a:pt x="1550860" y="339563"/>
                </a:lnTo>
                <a:lnTo>
                  <a:pt x="1556448" y="336769"/>
                </a:lnTo>
                <a:lnTo>
                  <a:pt x="1561274" y="335245"/>
                </a:lnTo>
                <a:lnTo>
                  <a:pt x="1565564" y="334981"/>
                </a:lnTo>
                <a:lnTo>
                  <a:pt x="1569275" y="334610"/>
                </a:lnTo>
                <a:lnTo>
                  <a:pt x="1618529" y="334610"/>
                </a:lnTo>
                <a:lnTo>
                  <a:pt x="1615757" y="300955"/>
                </a:lnTo>
                <a:close/>
              </a:path>
              <a:path w="4126420" h="644207">
                <a:moveTo>
                  <a:pt x="1892354" y="278627"/>
                </a:moveTo>
                <a:lnTo>
                  <a:pt x="1852755" y="286542"/>
                </a:lnTo>
                <a:lnTo>
                  <a:pt x="1822635" y="311207"/>
                </a:lnTo>
                <a:lnTo>
                  <a:pt x="1803144" y="345295"/>
                </a:lnTo>
                <a:lnTo>
                  <a:pt x="1794605" y="394798"/>
                </a:lnTo>
                <a:lnTo>
                  <a:pt x="1795272" y="408819"/>
                </a:lnTo>
                <a:lnTo>
                  <a:pt x="1812293" y="456261"/>
                </a:lnTo>
                <a:lnTo>
                  <a:pt x="1840392" y="484437"/>
                </a:lnTo>
                <a:lnTo>
                  <a:pt x="1875620" y="495827"/>
                </a:lnTo>
                <a:lnTo>
                  <a:pt x="1888918" y="495635"/>
                </a:lnTo>
                <a:lnTo>
                  <a:pt x="1924867" y="480735"/>
                </a:lnTo>
                <a:lnTo>
                  <a:pt x="1936395" y="469881"/>
                </a:lnTo>
                <a:lnTo>
                  <a:pt x="1900461" y="469881"/>
                </a:lnTo>
                <a:lnTo>
                  <a:pt x="1889653" y="468369"/>
                </a:lnTo>
                <a:lnTo>
                  <a:pt x="1855774" y="445449"/>
                </a:lnTo>
                <a:lnTo>
                  <a:pt x="1837708" y="403515"/>
                </a:lnTo>
                <a:lnTo>
                  <a:pt x="1833360" y="370276"/>
                </a:lnTo>
                <a:lnTo>
                  <a:pt x="1833827" y="356406"/>
                </a:lnTo>
                <a:lnTo>
                  <a:pt x="1849637" y="311454"/>
                </a:lnTo>
                <a:lnTo>
                  <a:pt x="1882486" y="292411"/>
                </a:lnTo>
                <a:lnTo>
                  <a:pt x="1966483" y="292411"/>
                </a:lnTo>
                <a:lnTo>
                  <a:pt x="1966224" y="289314"/>
                </a:lnTo>
                <a:lnTo>
                  <a:pt x="1926193" y="289314"/>
                </a:lnTo>
                <a:lnTo>
                  <a:pt x="1916565" y="283783"/>
                </a:lnTo>
                <a:lnTo>
                  <a:pt x="1905453" y="280196"/>
                </a:lnTo>
                <a:lnTo>
                  <a:pt x="1892354" y="278627"/>
                </a:lnTo>
                <a:close/>
              </a:path>
              <a:path w="4126420" h="644207">
                <a:moveTo>
                  <a:pt x="2011109" y="461737"/>
                </a:moveTo>
                <a:lnTo>
                  <a:pt x="1943671" y="461737"/>
                </a:lnTo>
                <a:lnTo>
                  <a:pt x="1946084" y="490947"/>
                </a:lnTo>
                <a:lnTo>
                  <a:pt x="1956371" y="490058"/>
                </a:lnTo>
                <a:lnTo>
                  <a:pt x="2011109" y="461737"/>
                </a:lnTo>
                <a:close/>
              </a:path>
              <a:path w="4126420" h="644207">
                <a:moveTo>
                  <a:pt x="2085056" y="295748"/>
                </a:moveTo>
                <a:lnTo>
                  <a:pt x="2035619" y="295748"/>
                </a:lnTo>
                <a:lnTo>
                  <a:pt x="2038667" y="296383"/>
                </a:lnTo>
                <a:lnTo>
                  <a:pt x="2043493" y="299685"/>
                </a:lnTo>
                <a:lnTo>
                  <a:pt x="2052383" y="350358"/>
                </a:lnTo>
                <a:lnTo>
                  <a:pt x="2059049" y="429632"/>
                </a:lnTo>
                <a:lnTo>
                  <a:pt x="2059467" y="445449"/>
                </a:lnTo>
                <a:lnTo>
                  <a:pt x="2058098" y="454625"/>
                </a:lnTo>
                <a:lnTo>
                  <a:pt x="2056447" y="459324"/>
                </a:lnTo>
                <a:lnTo>
                  <a:pt x="2054034" y="462753"/>
                </a:lnTo>
                <a:lnTo>
                  <a:pt x="2050732" y="464912"/>
                </a:lnTo>
                <a:lnTo>
                  <a:pt x="2047557" y="467198"/>
                </a:lnTo>
                <a:lnTo>
                  <a:pt x="2040953" y="468595"/>
                </a:lnTo>
                <a:lnTo>
                  <a:pt x="2031047" y="469484"/>
                </a:lnTo>
                <a:lnTo>
                  <a:pt x="2031682" y="477485"/>
                </a:lnTo>
                <a:lnTo>
                  <a:pt x="2130615" y="469230"/>
                </a:lnTo>
                <a:lnTo>
                  <a:pt x="2130040" y="461991"/>
                </a:lnTo>
                <a:lnTo>
                  <a:pt x="2120328" y="461991"/>
                </a:lnTo>
                <a:lnTo>
                  <a:pt x="2113597" y="461483"/>
                </a:lnTo>
                <a:lnTo>
                  <a:pt x="2095944" y="425796"/>
                </a:lnTo>
                <a:lnTo>
                  <a:pt x="2085056" y="295748"/>
                </a:lnTo>
                <a:close/>
              </a:path>
              <a:path w="4126420" h="644207">
                <a:moveTo>
                  <a:pt x="1966483" y="292411"/>
                </a:moveTo>
                <a:lnTo>
                  <a:pt x="1882486" y="292411"/>
                </a:lnTo>
                <a:lnTo>
                  <a:pt x="1893333" y="293346"/>
                </a:lnTo>
                <a:lnTo>
                  <a:pt x="1906955" y="298432"/>
                </a:lnTo>
                <a:lnTo>
                  <a:pt x="1930322" y="328573"/>
                </a:lnTo>
                <a:lnTo>
                  <a:pt x="1942401" y="446243"/>
                </a:lnTo>
                <a:lnTo>
                  <a:pt x="1935011" y="454441"/>
                </a:lnTo>
                <a:lnTo>
                  <a:pt x="1924942" y="462342"/>
                </a:lnTo>
                <a:lnTo>
                  <a:pt x="1913595" y="467488"/>
                </a:lnTo>
                <a:lnTo>
                  <a:pt x="1900461" y="469881"/>
                </a:lnTo>
                <a:lnTo>
                  <a:pt x="1936395" y="469881"/>
                </a:lnTo>
                <a:lnTo>
                  <a:pt x="1943671" y="461737"/>
                </a:lnTo>
                <a:lnTo>
                  <a:pt x="2011109" y="461737"/>
                </a:lnTo>
                <a:lnTo>
                  <a:pt x="2014791" y="459832"/>
                </a:lnTo>
                <a:lnTo>
                  <a:pt x="2013876" y="457673"/>
                </a:lnTo>
                <a:lnTo>
                  <a:pt x="1992693" y="457673"/>
                </a:lnTo>
                <a:lnTo>
                  <a:pt x="1989772" y="456911"/>
                </a:lnTo>
                <a:lnTo>
                  <a:pt x="1977248" y="419274"/>
                </a:lnTo>
                <a:lnTo>
                  <a:pt x="1975548" y="400904"/>
                </a:lnTo>
                <a:lnTo>
                  <a:pt x="1966483" y="292411"/>
                </a:lnTo>
                <a:close/>
              </a:path>
              <a:path w="4126420" h="644207">
                <a:moveTo>
                  <a:pt x="2200189" y="286096"/>
                </a:moveTo>
                <a:lnTo>
                  <a:pt x="2150935" y="286096"/>
                </a:lnTo>
                <a:lnTo>
                  <a:pt x="2154110" y="286731"/>
                </a:lnTo>
                <a:lnTo>
                  <a:pt x="2156650" y="288509"/>
                </a:lnTo>
                <a:lnTo>
                  <a:pt x="2166391" y="325720"/>
                </a:lnTo>
                <a:lnTo>
                  <a:pt x="2174684" y="425796"/>
                </a:lnTo>
                <a:lnTo>
                  <a:pt x="2174731" y="427828"/>
                </a:lnTo>
                <a:lnTo>
                  <a:pt x="2174183" y="440654"/>
                </a:lnTo>
                <a:lnTo>
                  <a:pt x="2171382" y="449799"/>
                </a:lnTo>
                <a:lnTo>
                  <a:pt x="2168207" y="455387"/>
                </a:lnTo>
                <a:lnTo>
                  <a:pt x="2161476" y="458562"/>
                </a:lnTo>
                <a:lnTo>
                  <a:pt x="2146617" y="459832"/>
                </a:lnTo>
                <a:lnTo>
                  <a:pt x="2147252" y="467833"/>
                </a:lnTo>
                <a:lnTo>
                  <a:pt x="2248090" y="459451"/>
                </a:lnTo>
                <a:lnTo>
                  <a:pt x="2247413" y="452339"/>
                </a:lnTo>
                <a:lnTo>
                  <a:pt x="2236279" y="452339"/>
                </a:lnTo>
                <a:lnTo>
                  <a:pt x="2228786" y="451958"/>
                </a:lnTo>
                <a:lnTo>
                  <a:pt x="2211006" y="416144"/>
                </a:lnTo>
                <a:lnTo>
                  <a:pt x="2203080" y="307458"/>
                </a:lnTo>
                <a:lnTo>
                  <a:pt x="2212589" y="296614"/>
                </a:lnTo>
                <a:lnTo>
                  <a:pt x="2213734" y="295621"/>
                </a:lnTo>
                <a:lnTo>
                  <a:pt x="2200973" y="295621"/>
                </a:lnTo>
                <a:lnTo>
                  <a:pt x="2200189" y="286096"/>
                </a:lnTo>
                <a:close/>
              </a:path>
              <a:path w="4126420" h="644207">
                <a:moveTo>
                  <a:pt x="2129980" y="461229"/>
                </a:moveTo>
                <a:lnTo>
                  <a:pt x="2120328" y="461991"/>
                </a:lnTo>
                <a:lnTo>
                  <a:pt x="2130040" y="461991"/>
                </a:lnTo>
                <a:lnTo>
                  <a:pt x="2129980" y="461229"/>
                </a:lnTo>
                <a:close/>
              </a:path>
              <a:path w="4126420" h="644207">
                <a:moveTo>
                  <a:pt x="2314808" y="275298"/>
                </a:moveTo>
                <a:lnTo>
                  <a:pt x="2257654" y="275298"/>
                </a:lnTo>
                <a:lnTo>
                  <a:pt x="2269494" y="278603"/>
                </a:lnTo>
                <a:lnTo>
                  <a:pt x="2278982" y="287795"/>
                </a:lnTo>
                <a:lnTo>
                  <a:pt x="2283230" y="297382"/>
                </a:lnTo>
                <a:lnTo>
                  <a:pt x="2286370" y="310123"/>
                </a:lnTo>
                <a:lnTo>
                  <a:pt x="2288349" y="325720"/>
                </a:lnTo>
                <a:lnTo>
                  <a:pt x="2295334" y="409159"/>
                </a:lnTo>
                <a:lnTo>
                  <a:pt x="2296350" y="420843"/>
                </a:lnTo>
                <a:lnTo>
                  <a:pt x="2269807" y="449545"/>
                </a:lnTo>
                <a:lnTo>
                  <a:pt x="2265616" y="449926"/>
                </a:lnTo>
                <a:lnTo>
                  <a:pt x="2266251" y="457927"/>
                </a:lnTo>
                <a:lnTo>
                  <a:pt x="2367089" y="449545"/>
                </a:lnTo>
                <a:lnTo>
                  <a:pt x="2366400" y="442306"/>
                </a:lnTo>
                <a:lnTo>
                  <a:pt x="2356548" y="442306"/>
                </a:lnTo>
                <a:lnTo>
                  <a:pt x="2349817" y="441798"/>
                </a:lnTo>
                <a:lnTo>
                  <a:pt x="2332037" y="406111"/>
                </a:lnTo>
                <a:lnTo>
                  <a:pt x="2324126" y="312073"/>
                </a:lnTo>
                <a:lnTo>
                  <a:pt x="2322145" y="298432"/>
                </a:lnTo>
                <a:lnTo>
                  <a:pt x="2319235" y="286350"/>
                </a:lnTo>
                <a:lnTo>
                  <a:pt x="2315395" y="276242"/>
                </a:lnTo>
                <a:lnTo>
                  <a:pt x="2314808" y="275298"/>
                </a:lnTo>
                <a:close/>
              </a:path>
              <a:path w="4126420" h="644207">
                <a:moveTo>
                  <a:pt x="2011616" y="452339"/>
                </a:moveTo>
                <a:lnTo>
                  <a:pt x="2005139" y="455387"/>
                </a:lnTo>
                <a:lnTo>
                  <a:pt x="1999932" y="457038"/>
                </a:lnTo>
                <a:lnTo>
                  <a:pt x="1995868" y="457419"/>
                </a:lnTo>
                <a:lnTo>
                  <a:pt x="1992693" y="457673"/>
                </a:lnTo>
                <a:lnTo>
                  <a:pt x="2013876" y="457673"/>
                </a:lnTo>
                <a:lnTo>
                  <a:pt x="2011616" y="452339"/>
                </a:lnTo>
                <a:close/>
              </a:path>
              <a:path w="4126420" h="644207">
                <a:moveTo>
                  <a:pt x="2247328" y="451450"/>
                </a:moveTo>
                <a:lnTo>
                  <a:pt x="2236279" y="452339"/>
                </a:lnTo>
                <a:lnTo>
                  <a:pt x="2247413" y="452339"/>
                </a:lnTo>
                <a:lnTo>
                  <a:pt x="2247328" y="451450"/>
                </a:lnTo>
                <a:close/>
              </a:path>
              <a:path w="4126420" h="644207">
                <a:moveTo>
                  <a:pt x="2366327" y="441544"/>
                </a:moveTo>
                <a:lnTo>
                  <a:pt x="2356548" y="442306"/>
                </a:lnTo>
                <a:lnTo>
                  <a:pt x="2366400" y="442306"/>
                </a:lnTo>
                <a:lnTo>
                  <a:pt x="2366327" y="441544"/>
                </a:lnTo>
                <a:close/>
              </a:path>
              <a:path w="4126420" h="644207">
                <a:moveTo>
                  <a:pt x="2082228" y="261966"/>
                </a:moveTo>
                <a:lnTo>
                  <a:pt x="2072449" y="262855"/>
                </a:lnTo>
                <a:lnTo>
                  <a:pt x="2013140" y="292827"/>
                </a:lnTo>
                <a:lnTo>
                  <a:pt x="2016950" y="300574"/>
                </a:lnTo>
                <a:lnTo>
                  <a:pt x="2022665" y="297907"/>
                </a:lnTo>
                <a:lnTo>
                  <a:pt x="2027618" y="296383"/>
                </a:lnTo>
                <a:lnTo>
                  <a:pt x="2031809" y="296002"/>
                </a:lnTo>
                <a:lnTo>
                  <a:pt x="2035619" y="295748"/>
                </a:lnTo>
                <a:lnTo>
                  <a:pt x="2085056" y="295748"/>
                </a:lnTo>
                <a:lnTo>
                  <a:pt x="2082228" y="261966"/>
                </a:lnTo>
                <a:close/>
              </a:path>
              <a:path w="4126420" h="644207">
                <a:moveTo>
                  <a:pt x="2276479" y="247018"/>
                </a:moveTo>
                <a:lnTo>
                  <a:pt x="2231311" y="261769"/>
                </a:lnTo>
                <a:lnTo>
                  <a:pt x="2200973" y="295621"/>
                </a:lnTo>
                <a:lnTo>
                  <a:pt x="2213734" y="295621"/>
                </a:lnTo>
                <a:lnTo>
                  <a:pt x="2222564" y="287970"/>
                </a:lnTo>
                <a:lnTo>
                  <a:pt x="2233242" y="281532"/>
                </a:lnTo>
                <a:lnTo>
                  <a:pt x="2244860" y="277306"/>
                </a:lnTo>
                <a:lnTo>
                  <a:pt x="2257654" y="275298"/>
                </a:lnTo>
                <a:lnTo>
                  <a:pt x="2314808" y="275298"/>
                </a:lnTo>
                <a:lnTo>
                  <a:pt x="2309030" y="265998"/>
                </a:lnTo>
                <a:lnTo>
                  <a:pt x="2300364" y="257264"/>
                </a:lnTo>
                <a:lnTo>
                  <a:pt x="2288105" y="249450"/>
                </a:lnTo>
                <a:lnTo>
                  <a:pt x="2276479" y="247018"/>
                </a:lnTo>
                <a:close/>
              </a:path>
              <a:path w="4126420" h="644207">
                <a:moveTo>
                  <a:pt x="2197417" y="252441"/>
                </a:moveTo>
                <a:lnTo>
                  <a:pt x="2187765" y="253203"/>
                </a:lnTo>
                <a:lnTo>
                  <a:pt x="2128456" y="283302"/>
                </a:lnTo>
                <a:lnTo>
                  <a:pt x="2132520" y="291049"/>
                </a:lnTo>
                <a:lnTo>
                  <a:pt x="2138108" y="288255"/>
                </a:lnTo>
                <a:lnTo>
                  <a:pt x="2142934" y="286731"/>
                </a:lnTo>
                <a:lnTo>
                  <a:pt x="2147125" y="286350"/>
                </a:lnTo>
                <a:lnTo>
                  <a:pt x="2150935" y="286096"/>
                </a:lnTo>
                <a:lnTo>
                  <a:pt x="2200189" y="286096"/>
                </a:lnTo>
                <a:lnTo>
                  <a:pt x="2197417" y="252441"/>
                </a:lnTo>
                <a:close/>
              </a:path>
              <a:path w="4126420" h="644207">
                <a:moveTo>
                  <a:pt x="1958633" y="198466"/>
                </a:moveTo>
                <a:lnTo>
                  <a:pt x="1909381" y="198466"/>
                </a:lnTo>
                <a:lnTo>
                  <a:pt x="1912429" y="199228"/>
                </a:lnTo>
                <a:lnTo>
                  <a:pt x="1914969" y="200879"/>
                </a:lnTo>
                <a:lnTo>
                  <a:pt x="1926111" y="252441"/>
                </a:lnTo>
                <a:lnTo>
                  <a:pt x="1926193" y="289314"/>
                </a:lnTo>
                <a:lnTo>
                  <a:pt x="1966224" y="289314"/>
                </a:lnTo>
                <a:lnTo>
                  <a:pt x="1958633" y="198466"/>
                </a:lnTo>
                <a:close/>
              </a:path>
              <a:path w="4126420" h="644207">
                <a:moveTo>
                  <a:pt x="1955863" y="165319"/>
                </a:moveTo>
                <a:lnTo>
                  <a:pt x="1945830" y="166081"/>
                </a:lnTo>
                <a:lnTo>
                  <a:pt x="1887156" y="196053"/>
                </a:lnTo>
                <a:lnTo>
                  <a:pt x="1890712" y="203673"/>
                </a:lnTo>
                <a:lnTo>
                  <a:pt x="1896935" y="200752"/>
                </a:lnTo>
                <a:lnTo>
                  <a:pt x="1901888" y="199101"/>
                </a:lnTo>
                <a:lnTo>
                  <a:pt x="1905825" y="198847"/>
                </a:lnTo>
                <a:lnTo>
                  <a:pt x="1909381" y="198466"/>
                </a:lnTo>
                <a:lnTo>
                  <a:pt x="1958633" y="198466"/>
                </a:lnTo>
                <a:lnTo>
                  <a:pt x="1955863" y="165319"/>
                </a:lnTo>
                <a:close/>
              </a:path>
              <a:path w="4126420" h="644207">
                <a:moveTo>
                  <a:pt x="2061146" y="156429"/>
                </a:moveTo>
                <a:lnTo>
                  <a:pt x="2054923" y="157064"/>
                </a:lnTo>
                <a:lnTo>
                  <a:pt x="2048446" y="157572"/>
                </a:lnTo>
                <a:lnTo>
                  <a:pt x="2043239" y="160112"/>
                </a:lnTo>
                <a:lnTo>
                  <a:pt x="2039302" y="164938"/>
                </a:lnTo>
                <a:lnTo>
                  <a:pt x="2035238" y="169637"/>
                </a:lnTo>
                <a:lnTo>
                  <a:pt x="2033587" y="175098"/>
                </a:lnTo>
                <a:lnTo>
                  <a:pt x="2034603" y="187544"/>
                </a:lnTo>
                <a:lnTo>
                  <a:pt x="2037270" y="192751"/>
                </a:lnTo>
                <a:lnTo>
                  <a:pt x="2046922" y="200879"/>
                </a:lnTo>
                <a:lnTo>
                  <a:pt x="2052383" y="202657"/>
                </a:lnTo>
                <a:lnTo>
                  <a:pt x="2064829" y="201641"/>
                </a:lnTo>
                <a:lnTo>
                  <a:pt x="2070036" y="198974"/>
                </a:lnTo>
                <a:lnTo>
                  <a:pt x="2073973" y="194148"/>
                </a:lnTo>
                <a:lnTo>
                  <a:pt x="2078037" y="189322"/>
                </a:lnTo>
                <a:lnTo>
                  <a:pt x="2079688" y="183861"/>
                </a:lnTo>
                <a:lnTo>
                  <a:pt x="2078672" y="171415"/>
                </a:lnTo>
                <a:lnTo>
                  <a:pt x="2076005" y="166208"/>
                </a:lnTo>
                <a:lnTo>
                  <a:pt x="2071306" y="162271"/>
                </a:lnTo>
                <a:lnTo>
                  <a:pt x="2066607" y="158207"/>
                </a:lnTo>
                <a:lnTo>
                  <a:pt x="2061146" y="156429"/>
                </a:lnTo>
                <a:close/>
              </a:path>
              <a:path w="4126420" h="644207">
                <a:moveTo>
                  <a:pt x="2472650" y="230178"/>
                </a:moveTo>
                <a:lnTo>
                  <a:pt x="2433701" y="237429"/>
                </a:lnTo>
                <a:lnTo>
                  <a:pt x="2402078" y="261954"/>
                </a:lnTo>
                <a:lnTo>
                  <a:pt x="2388914" y="304940"/>
                </a:lnTo>
                <a:lnTo>
                  <a:pt x="2388831" y="307886"/>
                </a:lnTo>
                <a:lnTo>
                  <a:pt x="2389936" y="323579"/>
                </a:lnTo>
                <a:lnTo>
                  <a:pt x="2419673" y="363425"/>
                </a:lnTo>
                <a:lnTo>
                  <a:pt x="2431605" y="369281"/>
                </a:lnTo>
                <a:lnTo>
                  <a:pt x="2428004" y="372892"/>
                </a:lnTo>
                <a:lnTo>
                  <a:pt x="2401125" y="408651"/>
                </a:lnTo>
                <a:lnTo>
                  <a:pt x="2399601" y="414874"/>
                </a:lnTo>
                <a:lnTo>
                  <a:pt x="2399982" y="420081"/>
                </a:lnTo>
                <a:lnTo>
                  <a:pt x="2400363" y="424653"/>
                </a:lnTo>
                <a:lnTo>
                  <a:pt x="2402268" y="428717"/>
                </a:lnTo>
                <a:lnTo>
                  <a:pt x="2406064" y="432256"/>
                </a:lnTo>
                <a:lnTo>
                  <a:pt x="2411615" y="439140"/>
                </a:lnTo>
                <a:lnTo>
                  <a:pt x="2413157" y="455475"/>
                </a:lnTo>
                <a:lnTo>
                  <a:pt x="2405172" y="465565"/>
                </a:lnTo>
                <a:lnTo>
                  <a:pt x="2400768" y="471578"/>
                </a:lnTo>
                <a:lnTo>
                  <a:pt x="2393242" y="483864"/>
                </a:lnTo>
                <a:lnTo>
                  <a:pt x="2388806" y="493106"/>
                </a:lnTo>
                <a:lnTo>
                  <a:pt x="2387536" y="496916"/>
                </a:lnTo>
                <a:lnTo>
                  <a:pt x="2387028" y="500472"/>
                </a:lnTo>
                <a:lnTo>
                  <a:pt x="2388727" y="509603"/>
                </a:lnTo>
                <a:lnTo>
                  <a:pt x="2420581" y="532319"/>
                </a:lnTo>
                <a:lnTo>
                  <a:pt x="2470409" y="539374"/>
                </a:lnTo>
                <a:lnTo>
                  <a:pt x="2485685" y="538527"/>
                </a:lnTo>
                <a:lnTo>
                  <a:pt x="2533236" y="524423"/>
                </a:lnTo>
                <a:lnTo>
                  <a:pt x="2552695" y="511527"/>
                </a:lnTo>
                <a:lnTo>
                  <a:pt x="2478548" y="511527"/>
                </a:lnTo>
                <a:lnTo>
                  <a:pt x="2464915" y="510892"/>
                </a:lnTo>
                <a:lnTo>
                  <a:pt x="2423096" y="497678"/>
                </a:lnTo>
                <a:lnTo>
                  <a:pt x="2417762" y="484724"/>
                </a:lnTo>
                <a:lnTo>
                  <a:pt x="2417254" y="479263"/>
                </a:lnTo>
                <a:lnTo>
                  <a:pt x="2418524" y="473040"/>
                </a:lnTo>
                <a:lnTo>
                  <a:pt x="2421911" y="465445"/>
                </a:lnTo>
                <a:lnTo>
                  <a:pt x="2427573" y="455122"/>
                </a:lnTo>
                <a:lnTo>
                  <a:pt x="2435542" y="443830"/>
                </a:lnTo>
                <a:lnTo>
                  <a:pt x="2482065" y="443830"/>
                </a:lnTo>
                <a:lnTo>
                  <a:pt x="2527352" y="441878"/>
                </a:lnTo>
                <a:lnTo>
                  <a:pt x="2586108" y="441878"/>
                </a:lnTo>
                <a:lnTo>
                  <a:pt x="2586086" y="441326"/>
                </a:lnTo>
                <a:lnTo>
                  <a:pt x="2553731" y="410560"/>
                </a:lnTo>
                <a:lnTo>
                  <a:pt x="2447353" y="410556"/>
                </a:lnTo>
                <a:lnTo>
                  <a:pt x="2440114" y="410048"/>
                </a:lnTo>
                <a:lnTo>
                  <a:pt x="2428049" y="396586"/>
                </a:lnTo>
                <a:lnTo>
                  <a:pt x="2428938" y="392903"/>
                </a:lnTo>
                <a:lnTo>
                  <a:pt x="2430843" y="388458"/>
                </a:lnTo>
                <a:lnTo>
                  <a:pt x="2432748" y="384140"/>
                </a:lnTo>
                <a:lnTo>
                  <a:pt x="2436812" y="378806"/>
                </a:lnTo>
                <a:lnTo>
                  <a:pt x="2443172" y="372636"/>
                </a:lnTo>
                <a:lnTo>
                  <a:pt x="2486330" y="372636"/>
                </a:lnTo>
                <a:lnTo>
                  <a:pt x="2493345" y="371191"/>
                </a:lnTo>
                <a:lnTo>
                  <a:pt x="2504838" y="367038"/>
                </a:lnTo>
                <a:lnTo>
                  <a:pt x="2512459" y="362827"/>
                </a:lnTo>
                <a:lnTo>
                  <a:pt x="2465737" y="362827"/>
                </a:lnTo>
                <a:lnTo>
                  <a:pt x="2454462" y="358366"/>
                </a:lnTo>
                <a:lnTo>
                  <a:pt x="2429737" y="319544"/>
                </a:lnTo>
                <a:lnTo>
                  <a:pt x="2425256" y="287261"/>
                </a:lnTo>
                <a:lnTo>
                  <a:pt x="2426617" y="274775"/>
                </a:lnTo>
                <a:lnTo>
                  <a:pt x="2430417" y="263262"/>
                </a:lnTo>
                <a:lnTo>
                  <a:pt x="2437034" y="252214"/>
                </a:lnTo>
                <a:lnTo>
                  <a:pt x="2447358" y="244572"/>
                </a:lnTo>
                <a:lnTo>
                  <a:pt x="2459926" y="241265"/>
                </a:lnTo>
                <a:lnTo>
                  <a:pt x="2572729" y="241265"/>
                </a:lnTo>
                <a:lnTo>
                  <a:pt x="2572194" y="239233"/>
                </a:lnTo>
                <a:lnTo>
                  <a:pt x="2571178" y="237963"/>
                </a:lnTo>
                <a:lnTo>
                  <a:pt x="2570705" y="237253"/>
                </a:lnTo>
                <a:lnTo>
                  <a:pt x="2508457" y="237253"/>
                </a:lnTo>
                <a:lnTo>
                  <a:pt x="2497734" y="233441"/>
                </a:lnTo>
                <a:lnTo>
                  <a:pt x="2485902" y="231074"/>
                </a:lnTo>
                <a:lnTo>
                  <a:pt x="2472650" y="230178"/>
                </a:lnTo>
                <a:close/>
              </a:path>
              <a:path w="4126420" h="644207">
                <a:moveTo>
                  <a:pt x="2586108" y="441878"/>
                </a:moveTo>
                <a:lnTo>
                  <a:pt x="2527352" y="441878"/>
                </a:lnTo>
                <a:lnTo>
                  <a:pt x="2541264" y="442060"/>
                </a:lnTo>
                <a:lnTo>
                  <a:pt x="2552682" y="443232"/>
                </a:lnTo>
                <a:lnTo>
                  <a:pt x="2561852" y="445518"/>
                </a:lnTo>
                <a:lnTo>
                  <a:pt x="2568820" y="453050"/>
                </a:lnTo>
                <a:lnTo>
                  <a:pt x="2570856" y="470367"/>
                </a:lnTo>
                <a:lnTo>
                  <a:pt x="2565133" y="481245"/>
                </a:lnTo>
                <a:lnTo>
                  <a:pt x="2524616" y="506283"/>
                </a:lnTo>
                <a:lnTo>
                  <a:pt x="2478548" y="511527"/>
                </a:lnTo>
                <a:lnTo>
                  <a:pt x="2552695" y="511527"/>
                </a:lnTo>
                <a:lnTo>
                  <a:pt x="2581142" y="479637"/>
                </a:lnTo>
                <a:lnTo>
                  <a:pt x="2586676" y="455743"/>
                </a:lnTo>
                <a:lnTo>
                  <a:pt x="2586108" y="441878"/>
                </a:lnTo>
                <a:close/>
              </a:path>
              <a:path w="4126420" h="644207">
                <a:moveTo>
                  <a:pt x="2482065" y="443830"/>
                </a:moveTo>
                <a:lnTo>
                  <a:pt x="2435542" y="443830"/>
                </a:lnTo>
                <a:lnTo>
                  <a:pt x="2437343" y="443924"/>
                </a:lnTo>
                <a:lnTo>
                  <a:pt x="2445587" y="444215"/>
                </a:lnTo>
                <a:lnTo>
                  <a:pt x="2465773" y="444240"/>
                </a:lnTo>
                <a:lnTo>
                  <a:pt x="2478173" y="443962"/>
                </a:lnTo>
                <a:lnTo>
                  <a:pt x="2482065" y="443830"/>
                </a:lnTo>
                <a:close/>
              </a:path>
              <a:path w="4126420" h="644207">
                <a:moveTo>
                  <a:pt x="2528889" y="407459"/>
                </a:moveTo>
                <a:lnTo>
                  <a:pt x="2518984" y="407631"/>
                </a:lnTo>
                <a:lnTo>
                  <a:pt x="2506066" y="408089"/>
                </a:lnTo>
                <a:lnTo>
                  <a:pt x="2469873" y="409987"/>
                </a:lnTo>
                <a:lnTo>
                  <a:pt x="2455536" y="410560"/>
                </a:lnTo>
                <a:lnTo>
                  <a:pt x="2553731" y="410560"/>
                </a:lnTo>
                <a:lnTo>
                  <a:pt x="2550591" y="409472"/>
                </a:lnTo>
                <a:lnTo>
                  <a:pt x="2536109" y="407540"/>
                </a:lnTo>
                <a:lnTo>
                  <a:pt x="2528889" y="407459"/>
                </a:lnTo>
                <a:close/>
              </a:path>
              <a:path w="4126420" h="644207">
                <a:moveTo>
                  <a:pt x="2486330" y="372636"/>
                </a:moveTo>
                <a:lnTo>
                  <a:pt x="2443172" y="372636"/>
                </a:lnTo>
                <a:lnTo>
                  <a:pt x="2453963" y="374223"/>
                </a:lnTo>
                <a:lnTo>
                  <a:pt x="2466122" y="374640"/>
                </a:lnTo>
                <a:lnTo>
                  <a:pt x="2481066" y="373720"/>
                </a:lnTo>
                <a:lnTo>
                  <a:pt x="2486330" y="372636"/>
                </a:lnTo>
                <a:close/>
              </a:path>
              <a:path w="4126420" h="644207">
                <a:moveTo>
                  <a:pt x="2572729" y="241265"/>
                </a:moveTo>
                <a:lnTo>
                  <a:pt x="2459926" y="241265"/>
                </a:lnTo>
                <a:lnTo>
                  <a:pt x="2468359" y="241442"/>
                </a:lnTo>
                <a:lnTo>
                  <a:pt x="2480088" y="245322"/>
                </a:lnTo>
                <a:lnTo>
                  <a:pt x="2505740" y="283458"/>
                </a:lnTo>
                <a:lnTo>
                  <a:pt x="2510587" y="313894"/>
                </a:lnTo>
                <a:lnTo>
                  <a:pt x="2509979" y="327780"/>
                </a:lnTo>
                <a:lnTo>
                  <a:pt x="2482860" y="361047"/>
                </a:lnTo>
                <a:lnTo>
                  <a:pt x="2465737" y="362827"/>
                </a:lnTo>
                <a:lnTo>
                  <a:pt x="2512459" y="362827"/>
                </a:lnTo>
                <a:lnTo>
                  <a:pt x="2542649" y="332077"/>
                </a:lnTo>
                <a:lnTo>
                  <a:pt x="2548422" y="307886"/>
                </a:lnTo>
                <a:lnTo>
                  <a:pt x="2548079" y="293319"/>
                </a:lnTo>
                <a:lnTo>
                  <a:pt x="2545029" y="280118"/>
                </a:lnTo>
                <a:lnTo>
                  <a:pt x="2539937" y="268664"/>
                </a:lnTo>
                <a:lnTo>
                  <a:pt x="2532824" y="258918"/>
                </a:lnTo>
                <a:lnTo>
                  <a:pt x="2559367" y="256759"/>
                </a:lnTo>
                <a:lnTo>
                  <a:pt x="2573464" y="248885"/>
                </a:lnTo>
                <a:lnTo>
                  <a:pt x="2573046" y="244572"/>
                </a:lnTo>
                <a:lnTo>
                  <a:pt x="2572829" y="241646"/>
                </a:lnTo>
                <a:lnTo>
                  <a:pt x="2572729" y="241265"/>
                </a:lnTo>
                <a:close/>
              </a:path>
              <a:path w="4126420" h="644207">
                <a:moveTo>
                  <a:pt x="2567749" y="236058"/>
                </a:moveTo>
                <a:lnTo>
                  <a:pt x="2564066" y="236185"/>
                </a:lnTo>
                <a:lnTo>
                  <a:pt x="2557589" y="236693"/>
                </a:lnTo>
                <a:lnTo>
                  <a:pt x="2508457" y="237253"/>
                </a:lnTo>
                <a:lnTo>
                  <a:pt x="2570705" y="237253"/>
                </a:lnTo>
                <a:lnTo>
                  <a:pt x="2569908" y="236566"/>
                </a:lnTo>
                <a:lnTo>
                  <a:pt x="2568765" y="236312"/>
                </a:lnTo>
                <a:lnTo>
                  <a:pt x="2567749" y="236058"/>
                </a:lnTo>
                <a:close/>
              </a:path>
              <a:path w="4126420" h="644207">
                <a:moveTo>
                  <a:pt x="2770312" y="229454"/>
                </a:moveTo>
                <a:lnTo>
                  <a:pt x="2733230" y="229454"/>
                </a:lnTo>
                <a:lnTo>
                  <a:pt x="2745787" y="375885"/>
                </a:lnTo>
                <a:lnTo>
                  <a:pt x="2769827" y="414573"/>
                </a:lnTo>
                <a:lnTo>
                  <a:pt x="2780247" y="417122"/>
                </a:lnTo>
                <a:lnTo>
                  <a:pt x="2795196" y="416563"/>
                </a:lnTo>
                <a:lnTo>
                  <a:pt x="2806550" y="411815"/>
                </a:lnTo>
                <a:lnTo>
                  <a:pt x="2817936" y="403255"/>
                </a:lnTo>
                <a:lnTo>
                  <a:pt x="2825520" y="394129"/>
                </a:lnTo>
                <a:lnTo>
                  <a:pt x="2827272" y="390871"/>
                </a:lnTo>
                <a:lnTo>
                  <a:pt x="2798127" y="390871"/>
                </a:lnTo>
                <a:lnTo>
                  <a:pt x="2793047" y="388966"/>
                </a:lnTo>
                <a:lnTo>
                  <a:pt x="2788058" y="383718"/>
                </a:lnTo>
                <a:lnTo>
                  <a:pt x="2783543" y="373950"/>
                </a:lnTo>
                <a:lnTo>
                  <a:pt x="2780982" y="358486"/>
                </a:lnTo>
                <a:lnTo>
                  <a:pt x="2770312" y="229454"/>
                </a:lnTo>
                <a:close/>
              </a:path>
              <a:path w="4126420" h="644207">
                <a:moveTo>
                  <a:pt x="2888789" y="120869"/>
                </a:moveTo>
                <a:lnTo>
                  <a:pt x="2839402" y="120869"/>
                </a:lnTo>
                <a:lnTo>
                  <a:pt x="2842577" y="121631"/>
                </a:lnTo>
                <a:lnTo>
                  <a:pt x="2844990" y="123282"/>
                </a:lnTo>
                <a:lnTo>
                  <a:pt x="2856293" y="176622"/>
                </a:lnTo>
                <a:lnTo>
                  <a:pt x="2871680" y="361280"/>
                </a:lnTo>
                <a:lnTo>
                  <a:pt x="2872240" y="377663"/>
                </a:lnTo>
                <a:lnTo>
                  <a:pt x="2871152" y="386553"/>
                </a:lnTo>
                <a:lnTo>
                  <a:pt x="2843720" y="401666"/>
                </a:lnTo>
                <a:lnTo>
                  <a:pt x="2844355" y="409667"/>
                </a:lnTo>
                <a:lnTo>
                  <a:pt x="2945320" y="401285"/>
                </a:lnTo>
                <a:lnTo>
                  <a:pt x="2944745" y="394046"/>
                </a:lnTo>
                <a:lnTo>
                  <a:pt x="2934271" y="394046"/>
                </a:lnTo>
                <a:lnTo>
                  <a:pt x="2926905" y="393538"/>
                </a:lnTo>
                <a:lnTo>
                  <a:pt x="2908676" y="358486"/>
                </a:lnTo>
                <a:lnTo>
                  <a:pt x="2908569" y="239666"/>
                </a:lnTo>
                <a:lnTo>
                  <a:pt x="2911574" y="236693"/>
                </a:lnTo>
                <a:lnTo>
                  <a:pt x="2898457" y="236693"/>
                </a:lnTo>
                <a:lnTo>
                  <a:pt x="2888789" y="120869"/>
                </a:lnTo>
                <a:close/>
              </a:path>
              <a:path w="4126420" h="644207">
                <a:moveTo>
                  <a:pt x="3010781" y="216246"/>
                </a:moveTo>
                <a:lnTo>
                  <a:pt x="2955226" y="216246"/>
                </a:lnTo>
                <a:lnTo>
                  <a:pt x="2961449" y="217516"/>
                </a:lnTo>
                <a:lnTo>
                  <a:pt x="2972117" y="223612"/>
                </a:lnTo>
                <a:lnTo>
                  <a:pt x="2984469" y="261593"/>
                </a:lnTo>
                <a:lnTo>
                  <a:pt x="2992260" y="351863"/>
                </a:lnTo>
                <a:lnTo>
                  <a:pt x="2993172" y="362248"/>
                </a:lnTo>
                <a:lnTo>
                  <a:pt x="2993414" y="366487"/>
                </a:lnTo>
                <a:lnTo>
                  <a:pt x="2993500" y="370297"/>
                </a:lnTo>
                <a:lnTo>
                  <a:pt x="2993326" y="371948"/>
                </a:lnTo>
                <a:lnTo>
                  <a:pt x="2962465" y="391760"/>
                </a:lnTo>
                <a:lnTo>
                  <a:pt x="2963100" y="399761"/>
                </a:lnTo>
                <a:lnTo>
                  <a:pt x="3063303" y="391379"/>
                </a:lnTo>
                <a:lnTo>
                  <a:pt x="3062614" y="384140"/>
                </a:lnTo>
                <a:lnTo>
                  <a:pt x="3053143" y="384140"/>
                </a:lnTo>
                <a:lnTo>
                  <a:pt x="3046539" y="383759"/>
                </a:lnTo>
                <a:lnTo>
                  <a:pt x="3029140" y="347945"/>
                </a:lnTo>
                <a:lnTo>
                  <a:pt x="3022307" y="266509"/>
                </a:lnTo>
                <a:lnTo>
                  <a:pt x="3020597" y="252267"/>
                </a:lnTo>
                <a:lnTo>
                  <a:pt x="3018423" y="239666"/>
                </a:lnTo>
                <a:lnTo>
                  <a:pt x="3015669" y="228565"/>
                </a:lnTo>
                <a:lnTo>
                  <a:pt x="3012208" y="218610"/>
                </a:lnTo>
                <a:lnTo>
                  <a:pt x="3010781" y="216246"/>
                </a:lnTo>
                <a:close/>
              </a:path>
              <a:path w="4126420" h="644207">
                <a:moveTo>
                  <a:pt x="2944685" y="393284"/>
                </a:moveTo>
                <a:lnTo>
                  <a:pt x="2934271" y="394046"/>
                </a:lnTo>
                <a:lnTo>
                  <a:pt x="2944745" y="394046"/>
                </a:lnTo>
                <a:lnTo>
                  <a:pt x="2944685" y="393284"/>
                </a:lnTo>
                <a:close/>
              </a:path>
              <a:path w="4126420" h="644207">
                <a:moveTo>
                  <a:pt x="2836100" y="369535"/>
                </a:moveTo>
                <a:lnTo>
                  <a:pt x="2827464" y="370297"/>
                </a:lnTo>
                <a:lnTo>
                  <a:pt x="2825432" y="376520"/>
                </a:lnTo>
                <a:lnTo>
                  <a:pt x="2822257" y="381219"/>
                </a:lnTo>
                <a:lnTo>
                  <a:pt x="2813621" y="388077"/>
                </a:lnTo>
                <a:lnTo>
                  <a:pt x="2808922" y="389982"/>
                </a:lnTo>
                <a:lnTo>
                  <a:pt x="2798127" y="390871"/>
                </a:lnTo>
                <a:lnTo>
                  <a:pt x="2827272" y="390871"/>
                </a:lnTo>
                <a:lnTo>
                  <a:pt x="2831566" y="382889"/>
                </a:lnTo>
                <a:lnTo>
                  <a:pt x="2836100" y="369535"/>
                </a:lnTo>
                <a:close/>
              </a:path>
              <a:path w="4126420" h="644207">
                <a:moveTo>
                  <a:pt x="3125282" y="208880"/>
                </a:moveTo>
                <a:lnTo>
                  <a:pt x="3075622" y="208880"/>
                </a:lnTo>
                <a:lnTo>
                  <a:pt x="3078924" y="209642"/>
                </a:lnTo>
                <a:lnTo>
                  <a:pt x="3084512" y="213452"/>
                </a:lnTo>
                <a:lnTo>
                  <a:pt x="3092894" y="263236"/>
                </a:lnTo>
                <a:lnTo>
                  <a:pt x="3100514" y="354168"/>
                </a:lnTo>
                <a:lnTo>
                  <a:pt x="3100618" y="361401"/>
                </a:lnTo>
                <a:lnTo>
                  <a:pt x="3099117" y="369281"/>
                </a:lnTo>
                <a:lnTo>
                  <a:pt x="3096831" y="373218"/>
                </a:lnTo>
                <a:lnTo>
                  <a:pt x="3093209" y="375936"/>
                </a:lnTo>
                <a:lnTo>
                  <a:pt x="3088576" y="379568"/>
                </a:lnTo>
                <a:lnTo>
                  <a:pt x="3080956" y="381854"/>
                </a:lnTo>
                <a:lnTo>
                  <a:pt x="3070542" y="382743"/>
                </a:lnTo>
                <a:lnTo>
                  <a:pt x="3071304" y="390744"/>
                </a:lnTo>
                <a:lnTo>
                  <a:pt x="3175571" y="381981"/>
                </a:lnTo>
                <a:lnTo>
                  <a:pt x="3174996" y="374742"/>
                </a:lnTo>
                <a:lnTo>
                  <a:pt x="3165792" y="374742"/>
                </a:lnTo>
                <a:lnTo>
                  <a:pt x="3158553" y="374107"/>
                </a:lnTo>
                <a:lnTo>
                  <a:pt x="3136074" y="337404"/>
                </a:lnTo>
                <a:lnTo>
                  <a:pt x="3133369" y="227543"/>
                </a:lnTo>
                <a:lnTo>
                  <a:pt x="3137009" y="221072"/>
                </a:lnTo>
                <a:lnTo>
                  <a:pt x="3126295" y="221072"/>
                </a:lnTo>
                <a:lnTo>
                  <a:pt x="3125282" y="208880"/>
                </a:lnTo>
                <a:close/>
              </a:path>
              <a:path w="4126420" h="644207">
                <a:moveTo>
                  <a:pt x="3062541" y="383378"/>
                </a:moveTo>
                <a:lnTo>
                  <a:pt x="3053143" y="384140"/>
                </a:lnTo>
                <a:lnTo>
                  <a:pt x="3062614" y="384140"/>
                </a:lnTo>
                <a:lnTo>
                  <a:pt x="3062541" y="383378"/>
                </a:lnTo>
                <a:close/>
              </a:path>
              <a:path w="4126420" h="644207">
                <a:moveTo>
                  <a:pt x="3174936" y="373980"/>
                </a:moveTo>
                <a:lnTo>
                  <a:pt x="3165792" y="374742"/>
                </a:lnTo>
                <a:lnTo>
                  <a:pt x="3174996" y="374742"/>
                </a:lnTo>
                <a:lnTo>
                  <a:pt x="3174936" y="373980"/>
                </a:lnTo>
                <a:close/>
              </a:path>
              <a:path w="4126420" h="644207">
                <a:moveTo>
                  <a:pt x="2972838" y="188906"/>
                </a:moveTo>
                <a:lnTo>
                  <a:pt x="2933728" y="199212"/>
                </a:lnTo>
                <a:lnTo>
                  <a:pt x="2898457" y="236693"/>
                </a:lnTo>
                <a:lnTo>
                  <a:pt x="2911574" y="236693"/>
                </a:lnTo>
                <a:lnTo>
                  <a:pt x="2917682" y="230647"/>
                </a:lnTo>
                <a:lnTo>
                  <a:pt x="2925889" y="224501"/>
                </a:lnTo>
                <a:lnTo>
                  <a:pt x="2933382" y="220056"/>
                </a:lnTo>
                <a:lnTo>
                  <a:pt x="2940875" y="217516"/>
                </a:lnTo>
                <a:lnTo>
                  <a:pt x="2955226" y="216246"/>
                </a:lnTo>
                <a:lnTo>
                  <a:pt x="3010781" y="216246"/>
                </a:lnTo>
                <a:lnTo>
                  <a:pt x="3006241" y="208724"/>
                </a:lnTo>
                <a:lnTo>
                  <a:pt x="2997462" y="199795"/>
                </a:lnTo>
                <a:lnTo>
                  <a:pt x="2984618" y="191215"/>
                </a:lnTo>
                <a:lnTo>
                  <a:pt x="2972838" y="188906"/>
                </a:lnTo>
                <a:close/>
              </a:path>
              <a:path w="4126420" h="644207">
                <a:moveTo>
                  <a:pt x="2763075" y="143856"/>
                </a:moveTo>
                <a:lnTo>
                  <a:pt x="2751895" y="157646"/>
                </a:lnTo>
                <a:lnTo>
                  <a:pt x="2747517" y="169470"/>
                </a:lnTo>
                <a:lnTo>
                  <a:pt x="2743213" y="179040"/>
                </a:lnTo>
                <a:lnTo>
                  <a:pt x="2720392" y="209910"/>
                </a:lnTo>
                <a:lnTo>
                  <a:pt x="2700464" y="224755"/>
                </a:lnTo>
                <a:lnTo>
                  <a:pt x="2700972" y="232121"/>
                </a:lnTo>
                <a:lnTo>
                  <a:pt x="2733230" y="229454"/>
                </a:lnTo>
                <a:lnTo>
                  <a:pt x="2770312" y="229454"/>
                </a:lnTo>
                <a:lnTo>
                  <a:pt x="2770060" y="226406"/>
                </a:lnTo>
                <a:lnTo>
                  <a:pt x="2817558" y="222342"/>
                </a:lnTo>
                <a:lnTo>
                  <a:pt x="2816611" y="210785"/>
                </a:lnTo>
                <a:lnTo>
                  <a:pt x="2768663" y="210785"/>
                </a:lnTo>
                <a:lnTo>
                  <a:pt x="2763075" y="143856"/>
                </a:lnTo>
                <a:close/>
              </a:path>
              <a:path w="4126420" h="644207">
                <a:moveTo>
                  <a:pt x="3170048" y="171608"/>
                </a:moveTo>
                <a:lnTo>
                  <a:pt x="3134344" y="205169"/>
                </a:lnTo>
                <a:lnTo>
                  <a:pt x="3126295" y="221072"/>
                </a:lnTo>
                <a:lnTo>
                  <a:pt x="3137009" y="221072"/>
                </a:lnTo>
                <a:lnTo>
                  <a:pt x="3139676" y="216329"/>
                </a:lnTo>
                <a:lnTo>
                  <a:pt x="3146107" y="207991"/>
                </a:lnTo>
                <a:lnTo>
                  <a:pt x="3148901" y="204689"/>
                </a:lnTo>
                <a:lnTo>
                  <a:pt x="3151695" y="203038"/>
                </a:lnTo>
                <a:lnTo>
                  <a:pt x="3154362" y="202784"/>
                </a:lnTo>
                <a:lnTo>
                  <a:pt x="3157537" y="202530"/>
                </a:lnTo>
                <a:lnTo>
                  <a:pt x="3204730" y="202530"/>
                </a:lnTo>
                <a:lnTo>
                  <a:pt x="3205797" y="198974"/>
                </a:lnTo>
                <a:lnTo>
                  <a:pt x="3204781" y="186655"/>
                </a:lnTo>
                <a:lnTo>
                  <a:pt x="3201606" y="181067"/>
                </a:lnTo>
                <a:lnTo>
                  <a:pt x="3194839" y="175822"/>
                </a:lnTo>
                <a:lnTo>
                  <a:pt x="3185000" y="171703"/>
                </a:lnTo>
                <a:lnTo>
                  <a:pt x="3170048" y="171608"/>
                </a:lnTo>
                <a:close/>
              </a:path>
              <a:path w="4126420" h="644207">
                <a:moveTo>
                  <a:pt x="3204730" y="202530"/>
                </a:moveTo>
                <a:lnTo>
                  <a:pt x="3157537" y="202530"/>
                </a:lnTo>
                <a:lnTo>
                  <a:pt x="3162490" y="204689"/>
                </a:lnTo>
                <a:lnTo>
                  <a:pt x="3176206" y="213833"/>
                </a:lnTo>
                <a:lnTo>
                  <a:pt x="3182302" y="215992"/>
                </a:lnTo>
                <a:lnTo>
                  <a:pt x="3187509" y="215484"/>
                </a:lnTo>
                <a:lnTo>
                  <a:pt x="3192843" y="215103"/>
                </a:lnTo>
                <a:lnTo>
                  <a:pt x="3197288" y="212690"/>
                </a:lnTo>
                <a:lnTo>
                  <a:pt x="3200717" y="208372"/>
                </a:lnTo>
                <a:lnTo>
                  <a:pt x="3204273" y="204054"/>
                </a:lnTo>
                <a:lnTo>
                  <a:pt x="3204730" y="202530"/>
                </a:lnTo>
                <a:close/>
              </a:path>
              <a:path w="4126420" h="644207">
                <a:moveTo>
                  <a:pt x="3122485" y="175225"/>
                </a:moveTo>
                <a:lnTo>
                  <a:pt x="3113214" y="175987"/>
                </a:lnTo>
                <a:lnTo>
                  <a:pt x="3053651" y="206086"/>
                </a:lnTo>
                <a:lnTo>
                  <a:pt x="3056445" y="213833"/>
                </a:lnTo>
                <a:lnTo>
                  <a:pt x="3062160" y="211166"/>
                </a:lnTo>
                <a:lnTo>
                  <a:pt x="3067240" y="209642"/>
                </a:lnTo>
                <a:lnTo>
                  <a:pt x="3071812" y="209261"/>
                </a:lnTo>
                <a:lnTo>
                  <a:pt x="3075622" y="208880"/>
                </a:lnTo>
                <a:lnTo>
                  <a:pt x="3125282" y="208880"/>
                </a:lnTo>
                <a:lnTo>
                  <a:pt x="3122485" y="175225"/>
                </a:lnTo>
                <a:close/>
              </a:path>
              <a:path w="4126420" h="644207">
                <a:moveTo>
                  <a:pt x="2816288" y="206848"/>
                </a:moveTo>
                <a:lnTo>
                  <a:pt x="2768663" y="210785"/>
                </a:lnTo>
                <a:lnTo>
                  <a:pt x="2816611" y="210785"/>
                </a:lnTo>
                <a:lnTo>
                  <a:pt x="2816288" y="206848"/>
                </a:lnTo>
                <a:close/>
              </a:path>
              <a:path w="4126420" h="644207">
                <a:moveTo>
                  <a:pt x="2886011" y="87595"/>
                </a:moveTo>
                <a:lnTo>
                  <a:pt x="2875851" y="88484"/>
                </a:lnTo>
                <a:lnTo>
                  <a:pt x="2816923" y="118456"/>
                </a:lnTo>
                <a:lnTo>
                  <a:pt x="2820733" y="126076"/>
                </a:lnTo>
                <a:lnTo>
                  <a:pt x="2827464" y="123028"/>
                </a:lnTo>
                <a:lnTo>
                  <a:pt x="2832417" y="121504"/>
                </a:lnTo>
                <a:lnTo>
                  <a:pt x="2835465" y="121250"/>
                </a:lnTo>
                <a:lnTo>
                  <a:pt x="2839402" y="120869"/>
                </a:lnTo>
                <a:lnTo>
                  <a:pt x="2888789" y="120869"/>
                </a:lnTo>
                <a:lnTo>
                  <a:pt x="2886011" y="87595"/>
                </a:lnTo>
                <a:close/>
              </a:path>
              <a:path w="4126420" h="644207">
                <a:moveTo>
                  <a:pt x="3327970" y="158905"/>
                </a:moveTo>
                <a:lnTo>
                  <a:pt x="3286248" y="166428"/>
                </a:lnTo>
                <a:lnTo>
                  <a:pt x="3253134" y="189347"/>
                </a:lnTo>
                <a:lnTo>
                  <a:pt x="3232624" y="224729"/>
                </a:lnTo>
                <a:lnTo>
                  <a:pt x="3225356" y="272512"/>
                </a:lnTo>
                <a:lnTo>
                  <a:pt x="3226355" y="287641"/>
                </a:lnTo>
                <a:lnTo>
                  <a:pt x="3238855" y="323673"/>
                </a:lnTo>
                <a:lnTo>
                  <a:pt x="3262888" y="353969"/>
                </a:lnTo>
                <a:lnTo>
                  <a:pt x="3306899" y="374310"/>
                </a:lnTo>
                <a:lnTo>
                  <a:pt x="3320419" y="375389"/>
                </a:lnTo>
                <a:lnTo>
                  <a:pt x="3335125" y="374838"/>
                </a:lnTo>
                <a:lnTo>
                  <a:pt x="3347421" y="372442"/>
                </a:lnTo>
                <a:lnTo>
                  <a:pt x="3359277" y="368453"/>
                </a:lnTo>
                <a:lnTo>
                  <a:pt x="3370828" y="362774"/>
                </a:lnTo>
                <a:lnTo>
                  <a:pt x="3377306" y="358523"/>
                </a:lnTo>
                <a:lnTo>
                  <a:pt x="3327548" y="358523"/>
                </a:lnTo>
                <a:lnTo>
                  <a:pt x="3316715" y="355360"/>
                </a:lnTo>
                <a:lnTo>
                  <a:pt x="3286485" y="326506"/>
                </a:lnTo>
                <a:lnTo>
                  <a:pt x="3268775" y="280874"/>
                </a:lnTo>
                <a:lnTo>
                  <a:pt x="3264257" y="240221"/>
                </a:lnTo>
                <a:lnTo>
                  <a:pt x="3265029" y="227940"/>
                </a:lnTo>
                <a:lnTo>
                  <a:pt x="3277349" y="191388"/>
                </a:lnTo>
                <a:lnTo>
                  <a:pt x="3311935" y="174053"/>
                </a:lnTo>
                <a:lnTo>
                  <a:pt x="3375115" y="174053"/>
                </a:lnTo>
                <a:lnTo>
                  <a:pt x="3364567" y="167891"/>
                </a:lnTo>
                <a:lnTo>
                  <a:pt x="3353065" y="163239"/>
                </a:lnTo>
                <a:lnTo>
                  <a:pt x="3340865" y="160243"/>
                </a:lnTo>
                <a:lnTo>
                  <a:pt x="3327970" y="158905"/>
                </a:lnTo>
                <a:close/>
              </a:path>
              <a:path w="4126420" h="644207">
                <a:moveTo>
                  <a:pt x="3375115" y="174053"/>
                </a:moveTo>
                <a:lnTo>
                  <a:pt x="3311935" y="174053"/>
                </a:lnTo>
                <a:lnTo>
                  <a:pt x="3322922" y="175199"/>
                </a:lnTo>
                <a:lnTo>
                  <a:pt x="3333653" y="179343"/>
                </a:lnTo>
                <a:lnTo>
                  <a:pt x="3361717" y="207264"/>
                </a:lnTo>
                <a:lnTo>
                  <a:pt x="3377839" y="253980"/>
                </a:lnTo>
                <a:lnTo>
                  <a:pt x="3381958" y="286470"/>
                </a:lnTo>
                <a:lnTo>
                  <a:pt x="3381832" y="299969"/>
                </a:lnTo>
                <a:lnTo>
                  <a:pt x="3366096" y="345747"/>
                </a:lnTo>
                <a:lnTo>
                  <a:pt x="3327548" y="358523"/>
                </a:lnTo>
                <a:lnTo>
                  <a:pt x="3377306" y="358523"/>
                </a:lnTo>
                <a:lnTo>
                  <a:pt x="3403784" y="329318"/>
                </a:lnTo>
                <a:lnTo>
                  <a:pt x="3419099" y="288892"/>
                </a:lnTo>
                <a:lnTo>
                  <a:pt x="3421335" y="263920"/>
                </a:lnTo>
                <a:lnTo>
                  <a:pt x="3420700" y="250344"/>
                </a:lnTo>
                <a:lnTo>
                  <a:pt x="3403866" y="204819"/>
                </a:lnTo>
                <a:lnTo>
                  <a:pt x="3375367" y="174201"/>
                </a:lnTo>
                <a:lnTo>
                  <a:pt x="3375115" y="174053"/>
                </a:lnTo>
                <a:close/>
              </a:path>
              <a:path w="4126420" h="644207">
                <a:moveTo>
                  <a:pt x="3501798" y="162906"/>
                </a:moveTo>
                <a:lnTo>
                  <a:pt x="3440620" y="162906"/>
                </a:lnTo>
                <a:lnTo>
                  <a:pt x="3448113" y="163160"/>
                </a:lnTo>
                <a:lnTo>
                  <a:pt x="3452304" y="164811"/>
                </a:lnTo>
                <a:lnTo>
                  <a:pt x="3456622" y="166462"/>
                </a:lnTo>
                <a:lnTo>
                  <a:pt x="3459924" y="169129"/>
                </a:lnTo>
                <a:lnTo>
                  <a:pt x="3462210" y="172685"/>
                </a:lnTo>
                <a:lnTo>
                  <a:pt x="3464623" y="176114"/>
                </a:lnTo>
                <a:lnTo>
                  <a:pt x="3466274" y="182718"/>
                </a:lnTo>
                <a:lnTo>
                  <a:pt x="3467036" y="192370"/>
                </a:lnTo>
                <a:lnTo>
                  <a:pt x="3476027" y="296388"/>
                </a:lnTo>
                <a:lnTo>
                  <a:pt x="3493058" y="342754"/>
                </a:lnTo>
                <a:lnTo>
                  <a:pt x="3524204" y="358009"/>
                </a:lnTo>
                <a:lnTo>
                  <a:pt x="3539623" y="357617"/>
                </a:lnTo>
                <a:lnTo>
                  <a:pt x="3578790" y="333461"/>
                </a:lnTo>
                <a:lnTo>
                  <a:pt x="3582168" y="329608"/>
                </a:lnTo>
                <a:lnTo>
                  <a:pt x="3548578" y="329608"/>
                </a:lnTo>
                <a:lnTo>
                  <a:pt x="3536026" y="328200"/>
                </a:lnTo>
                <a:lnTo>
                  <a:pt x="3524692" y="322369"/>
                </a:lnTo>
                <a:lnTo>
                  <a:pt x="3518706" y="314604"/>
                </a:lnTo>
                <a:lnTo>
                  <a:pt x="3514515" y="302513"/>
                </a:lnTo>
                <a:lnTo>
                  <a:pt x="3512121" y="286096"/>
                </a:lnTo>
                <a:lnTo>
                  <a:pt x="3501798" y="162906"/>
                </a:lnTo>
                <a:close/>
              </a:path>
              <a:path w="4126420" h="644207">
                <a:moveTo>
                  <a:pt x="3638324" y="309464"/>
                </a:moveTo>
                <a:lnTo>
                  <a:pt x="3598862" y="309464"/>
                </a:lnTo>
                <a:lnTo>
                  <a:pt x="3602545" y="352644"/>
                </a:lnTo>
                <a:lnTo>
                  <a:pt x="3612578" y="351882"/>
                </a:lnTo>
                <a:lnTo>
                  <a:pt x="3671379" y="321656"/>
                </a:lnTo>
                <a:lnTo>
                  <a:pt x="3670300" y="319497"/>
                </a:lnTo>
                <a:lnTo>
                  <a:pt x="3649154" y="319497"/>
                </a:lnTo>
                <a:lnTo>
                  <a:pt x="3646106" y="318608"/>
                </a:lnTo>
                <a:lnTo>
                  <a:pt x="3643566" y="316830"/>
                </a:lnTo>
                <a:lnTo>
                  <a:pt x="3640899" y="314925"/>
                </a:lnTo>
                <a:lnTo>
                  <a:pt x="3638867" y="311369"/>
                </a:lnTo>
                <a:lnTo>
                  <a:pt x="3638324" y="309464"/>
                </a:lnTo>
                <a:close/>
              </a:path>
              <a:path w="4126420" h="644207">
                <a:moveTo>
                  <a:pt x="3621722" y="139665"/>
                </a:moveTo>
                <a:lnTo>
                  <a:pt x="3552253" y="145380"/>
                </a:lnTo>
                <a:lnTo>
                  <a:pt x="3556059" y="153496"/>
                </a:lnTo>
                <a:lnTo>
                  <a:pt x="3570795" y="154305"/>
                </a:lnTo>
                <a:lnTo>
                  <a:pt x="3579939" y="157953"/>
                </a:lnTo>
                <a:lnTo>
                  <a:pt x="3584511" y="161763"/>
                </a:lnTo>
                <a:lnTo>
                  <a:pt x="3587178" y="169383"/>
                </a:lnTo>
                <a:lnTo>
                  <a:pt x="3588194" y="180940"/>
                </a:lnTo>
                <a:lnTo>
                  <a:pt x="3588669" y="306716"/>
                </a:lnTo>
                <a:lnTo>
                  <a:pt x="3579361" y="315552"/>
                </a:lnTo>
                <a:lnTo>
                  <a:pt x="3570922" y="321656"/>
                </a:lnTo>
                <a:lnTo>
                  <a:pt x="3563175" y="326355"/>
                </a:lnTo>
                <a:lnTo>
                  <a:pt x="3556063" y="329022"/>
                </a:lnTo>
                <a:lnTo>
                  <a:pt x="3548578" y="329608"/>
                </a:lnTo>
                <a:lnTo>
                  <a:pt x="3582168" y="329608"/>
                </a:lnTo>
                <a:lnTo>
                  <a:pt x="3588234" y="322689"/>
                </a:lnTo>
                <a:lnTo>
                  <a:pt x="3598862" y="309464"/>
                </a:lnTo>
                <a:lnTo>
                  <a:pt x="3638324" y="309464"/>
                </a:lnTo>
                <a:lnTo>
                  <a:pt x="3636734" y="303889"/>
                </a:lnTo>
                <a:lnTo>
                  <a:pt x="3635224" y="295028"/>
                </a:lnTo>
                <a:lnTo>
                  <a:pt x="3633649" y="281415"/>
                </a:lnTo>
                <a:lnTo>
                  <a:pt x="3632009" y="263109"/>
                </a:lnTo>
                <a:lnTo>
                  <a:pt x="3621722" y="139665"/>
                </a:lnTo>
                <a:close/>
              </a:path>
              <a:path w="4126420" h="644207">
                <a:moveTo>
                  <a:pt x="3667569" y="314036"/>
                </a:moveTo>
                <a:lnTo>
                  <a:pt x="3662108" y="317084"/>
                </a:lnTo>
                <a:lnTo>
                  <a:pt x="3657028" y="318735"/>
                </a:lnTo>
                <a:lnTo>
                  <a:pt x="3652329" y="319116"/>
                </a:lnTo>
                <a:lnTo>
                  <a:pt x="3649154" y="319497"/>
                </a:lnTo>
                <a:lnTo>
                  <a:pt x="3670300" y="319497"/>
                </a:lnTo>
                <a:lnTo>
                  <a:pt x="3667569" y="314036"/>
                </a:lnTo>
                <a:close/>
              </a:path>
              <a:path w="4126420" h="644207">
                <a:moveTo>
                  <a:pt x="3500691" y="149698"/>
                </a:moveTo>
                <a:lnTo>
                  <a:pt x="3429317" y="155667"/>
                </a:lnTo>
                <a:lnTo>
                  <a:pt x="3429952" y="163922"/>
                </a:lnTo>
                <a:lnTo>
                  <a:pt x="3440620" y="162906"/>
                </a:lnTo>
                <a:lnTo>
                  <a:pt x="3501798" y="162906"/>
                </a:lnTo>
                <a:lnTo>
                  <a:pt x="3500691" y="149698"/>
                </a:lnTo>
                <a:close/>
              </a:path>
              <a:path w="4126420" h="644207">
                <a:moveTo>
                  <a:pt x="3777283" y="121919"/>
                </a:moveTo>
                <a:lnTo>
                  <a:pt x="3738289" y="129540"/>
                </a:lnTo>
                <a:lnTo>
                  <a:pt x="3706674" y="153669"/>
                </a:lnTo>
                <a:lnTo>
                  <a:pt x="3693407" y="199390"/>
                </a:lnTo>
                <a:lnTo>
                  <a:pt x="3694529" y="215900"/>
                </a:lnTo>
                <a:lnTo>
                  <a:pt x="3724192" y="255269"/>
                </a:lnTo>
                <a:lnTo>
                  <a:pt x="3736149" y="261619"/>
                </a:lnTo>
                <a:lnTo>
                  <a:pt x="3732548" y="264160"/>
                </a:lnTo>
                <a:lnTo>
                  <a:pt x="3705796" y="300990"/>
                </a:lnTo>
                <a:lnTo>
                  <a:pt x="3704145" y="306069"/>
                </a:lnTo>
                <a:lnTo>
                  <a:pt x="3704526" y="312419"/>
                </a:lnTo>
                <a:lnTo>
                  <a:pt x="3704907" y="316230"/>
                </a:lnTo>
                <a:lnTo>
                  <a:pt x="3706939" y="320040"/>
                </a:lnTo>
                <a:lnTo>
                  <a:pt x="3710543" y="323850"/>
                </a:lnTo>
                <a:lnTo>
                  <a:pt x="3716188" y="330200"/>
                </a:lnTo>
                <a:lnTo>
                  <a:pt x="3717809" y="346710"/>
                </a:lnTo>
                <a:lnTo>
                  <a:pt x="3709781" y="356869"/>
                </a:lnTo>
                <a:lnTo>
                  <a:pt x="3705380" y="363219"/>
                </a:lnTo>
                <a:lnTo>
                  <a:pt x="3697863" y="375919"/>
                </a:lnTo>
                <a:lnTo>
                  <a:pt x="3693477" y="384810"/>
                </a:lnTo>
                <a:lnTo>
                  <a:pt x="3692080" y="388619"/>
                </a:lnTo>
                <a:lnTo>
                  <a:pt x="3691572" y="392430"/>
                </a:lnTo>
                <a:lnTo>
                  <a:pt x="3693334" y="401319"/>
                </a:lnTo>
                <a:lnTo>
                  <a:pt x="3725198" y="424180"/>
                </a:lnTo>
                <a:lnTo>
                  <a:pt x="3760972" y="430530"/>
                </a:lnTo>
                <a:lnTo>
                  <a:pt x="3790261" y="430530"/>
                </a:lnTo>
                <a:lnTo>
                  <a:pt x="3837764" y="416560"/>
                </a:lnTo>
                <a:lnTo>
                  <a:pt x="3856130" y="403860"/>
                </a:lnTo>
                <a:lnTo>
                  <a:pt x="3783196" y="403860"/>
                </a:lnTo>
                <a:lnTo>
                  <a:pt x="3769567" y="402590"/>
                </a:lnTo>
                <a:lnTo>
                  <a:pt x="3727767" y="389890"/>
                </a:lnTo>
                <a:lnTo>
                  <a:pt x="3721798" y="370840"/>
                </a:lnTo>
                <a:lnTo>
                  <a:pt x="3723068" y="364490"/>
                </a:lnTo>
                <a:lnTo>
                  <a:pt x="3726479" y="356869"/>
                </a:lnTo>
                <a:lnTo>
                  <a:pt x="3732202" y="346710"/>
                </a:lnTo>
                <a:lnTo>
                  <a:pt x="3740213" y="335280"/>
                </a:lnTo>
                <a:lnTo>
                  <a:pt x="3797054" y="335280"/>
                </a:lnTo>
                <a:lnTo>
                  <a:pt x="3813364" y="334010"/>
                </a:lnTo>
                <a:lnTo>
                  <a:pt x="3890667" y="334010"/>
                </a:lnTo>
                <a:lnTo>
                  <a:pt x="3890618" y="332740"/>
                </a:lnTo>
                <a:lnTo>
                  <a:pt x="3885496" y="321310"/>
                </a:lnTo>
                <a:lnTo>
                  <a:pt x="3876793" y="311150"/>
                </a:lnTo>
                <a:lnTo>
                  <a:pt x="3866975" y="304800"/>
                </a:lnTo>
                <a:lnTo>
                  <a:pt x="3859049" y="302260"/>
                </a:lnTo>
                <a:lnTo>
                  <a:pt x="3744785" y="302260"/>
                </a:lnTo>
                <a:lnTo>
                  <a:pt x="3739832" y="300990"/>
                </a:lnTo>
                <a:lnTo>
                  <a:pt x="3734498" y="295910"/>
                </a:lnTo>
                <a:lnTo>
                  <a:pt x="3733101" y="293369"/>
                </a:lnTo>
                <a:lnTo>
                  <a:pt x="3732593" y="288290"/>
                </a:lnTo>
                <a:lnTo>
                  <a:pt x="3733482" y="284480"/>
                </a:lnTo>
                <a:lnTo>
                  <a:pt x="3735387" y="280669"/>
                </a:lnTo>
                <a:lnTo>
                  <a:pt x="3737419" y="275590"/>
                </a:lnTo>
                <a:lnTo>
                  <a:pt x="3741356" y="270510"/>
                </a:lnTo>
                <a:lnTo>
                  <a:pt x="3747727" y="264160"/>
                </a:lnTo>
                <a:lnTo>
                  <a:pt x="3791783" y="264160"/>
                </a:lnTo>
                <a:lnTo>
                  <a:pt x="3797918" y="262890"/>
                </a:lnTo>
                <a:lnTo>
                  <a:pt x="3809407" y="259080"/>
                </a:lnTo>
                <a:lnTo>
                  <a:pt x="3818135" y="254000"/>
                </a:lnTo>
                <a:lnTo>
                  <a:pt x="3770336" y="254000"/>
                </a:lnTo>
                <a:lnTo>
                  <a:pt x="3759036" y="250190"/>
                </a:lnTo>
                <a:lnTo>
                  <a:pt x="3734336" y="210819"/>
                </a:lnTo>
                <a:lnTo>
                  <a:pt x="3729800" y="179069"/>
                </a:lnTo>
                <a:lnTo>
                  <a:pt x="3731162" y="166369"/>
                </a:lnTo>
                <a:lnTo>
                  <a:pt x="3734965" y="154940"/>
                </a:lnTo>
                <a:lnTo>
                  <a:pt x="3741588" y="143510"/>
                </a:lnTo>
                <a:lnTo>
                  <a:pt x="3751957" y="135890"/>
                </a:lnTo>
                <a:lnTo>
                  <a:pt x="3764470" y="133350"/>
                </a:lnTo>
                <a:lnTo>
                  <a:pt x="3877373" y="133350"/>
                </a:lnTo>
                <a:lnTo>
                  <a:pt x="3876738" y="130810"/>
                </a:lnTo>
                <a:lnTo>
                  <a:pt x="3875722" y="129540"/>
                </a:lnTo>
                <a:lnTo>
                  <a:pt x="3813017" y="129540"/>
                </a:lnTo>
                <a:lnTo>
                  <a:pt x="3802319" y="125730"/>
                </a:lnTo>
                <a:lnTo>
                  <a:pt x="3790518" y="123190"/>
                </a:lnTo>
                <a:lnTo>
                  <a:pt x="3777283" y="121919"/>
                </a:lnTo>
                <a:close/>
              </a:path>
              <a:path w="4126420" h="644207">
                <a:moveTo>
                  <a:pt x="3890667" y="334010"/>
                </a:moveTo>
                <a:lnTo>
                  <a:pt x="3845861" y="334010"/>
                </a:lnTo>
                <a:lnTo>
                  <a:pt x="3857280" y="335280"/>
                </a:lnTo>
                <a:lnTo>
                  <a:pt x="3866484" y="337819"/>
                </a:lnTo>
                <a:lnTo>
                  <a:pt x="3873434" y="344169"/>
                </a:lnTo>
                <a:lnTo>
                  <a:pt x="3875443" y="361950"/>
                </a:lnTo>
                <a:lnTo>
                  <a:pt x="3869768" y="373380"/>
                </a:lnTo>
                <a:lnTo>
                  <a:pt x="3859340" y="383540"/>
                </a:lnTo>
                <a:lnTo>
                  <a:pt x="3851258" y="389890"/>
                </a:lnTo>
                <a:lnTo>
                  <a:pt x="3841283" y="394969"/>
                </a:lnTo>
                <a:lnTo>
                  <a:pt x="3829233" y="397510"/>
                </a:lnTo>
                <a:lnTo>
                  <a:pt x="3814930" y="401319"/>
                </a:lnTo>
                <a:lnTo>
                  <a:pt x="3783196" y="403860"/>
                </a:lnTo>
                <a:lnTo>
                  <a:pt x="3856130" y="403860"/>
                </a:lnTo>
                <a:lnTo>
                  <a:pt x="3885697" y="370840"/>
                </a:lnTo>
                <a:lnTo>
                  <a:pt x="3891215" y="347980"/>
                </a:lnTo>
                <a:lnTo>
                  <a:pt x="3890667" y="334010"/>
                </a:lnTo>
                <a:close/>
              </a:path>
              <a:path w="4126420" h="644207">
                <a:moveTo>
                  <a:pt x="3782813" y="335280"/>
                </a:moveTo>
                <a:lnTo>
                  <a:pt x="3741986" y="335280"/>
                </a:lnTo>
                <a:lnTo>
                  <a:pt x="3750230" y="336550"/>
                </a:lnTo>
                <a:lnTo>
                  <a:pt x="3770415" y="336550"/>
                </a:lnTo>
                <a:lnTo>
                  <a:pt x="3782813" y="335280"/>
                </a:lnTo>
                <a:close/>
              </a:path>
              <a:path w="4126420" h="644207">
                <a:moveTo>
                  <a:pt x="3951894" y="33019"/>
                </a:moveTo>
                <a:lnTo>
                  <a:pt x="3905567" y="33019"/>
                </a:lnTo>
                <a:lnTo>
                  <a:pt x="3908107" y="35560"/>
                </a:lnTo>
                <a:lnTo>
                  <a:pt x="3910520" y="36830"/>
                </a:lnTo>
                <a:lnTo>
                  <a:pt x="3912552" y="40640"/>
                </a:lnTo>
                <a:lnTo>
                  <a:pt x="3919410" y="88900"/>
                </a:lnTo>
                <a:lnTo>
                  <a:pt x="3934808" y="273050"/>
                </a:lnTo>
                <a:lnTo>
                  <a:pt x="3935409" y="289560"/>
                </a:lnTo>
                <a:lnTo>
                  <a:pt x="3934142" y="298450"/>
                </a:lnTo>
                <a:lnTo>
                  <a:pt x="3932745" y="302260"/>
                </a:lnTo>
                <a:lnTo>
                  <a:pt x="3930586" y="306069"/>
                </a:lnTo>
                <a:lnTo>
                  <a:pt x="3927792" y="307340"/>
                </a:lnTo>
                <a:lnTo>
                  <a:pt x="3922839" y="311150"/>
                </a:lnTo>
                <a:lnTo>
                  <a:pt x="3915854" y="312419"/>
                </a:lnTo>
                <a:lnTo>
                  <a:pt x="3906837" y="313690"/>
                </a:lnTo>
                <a:lnTo>
                  <a:pt x="3907472" y="321310"/>
                </a:lnTo>
                <a:lnTo>
                  <a:pt x="4008437" y="313690"/>
                </a:lnTo>
                <a:lnTo>
                  <a:pt x="4007893" y="306069"/>
                </a:lnTo>
                <a:lnTo>
                  <a:pt x="3990022" y="306069"/>
                </a:lnTo>
                <a:lnTo>
                  <a:pt x="3981132" y="300990"/>
                </a:lnTo>
                <a:lnTo>
                  <a:pt x="3971640" y="151130"/>
                </a:lnTo>
                <a:lnTo>
                  <a:pt x="3974251" y="148590"/>
                </a:lnTo>
                <a:lnTo>
                  <a:pt x="3961574" y="148590"/>
                </a:lnTo>
                <a:lnTo>
                  <a:pt x="3951894" y="33019"/>
                </a:lnTo>
                <a:close/>
              </a:path>
              <a:path w="4126420" h="644207">
                <a:moveTo>
                  <a:pt x="4073834" y="128269"/>
                </a:moveTo>
                <a:lnTo>
                  <a:pt x="4018343" y="128269"/>
                </a:lnTo>
                <a:lnTo>
                  <a:pt x="4024566" y="129540"/>
                </a:lnTo>
                <a:lnTo>
                  <a:pt x="4035234" y="135890"/>
                </a:lnTo>
                <a:lnTo>
                  <a:pt x="4047586" y="173990"/>
                </a:lnTo>
                <a:lnTo>
                  <a:pt x="4055639" y="266700"/>
                </a:lnTo>
                <a:lnTo>
                  <a:pt x="4056316" y="274319"/>
                </a:lnTo>
                <a:lnTo>
                  <a:pt x="4056697" y="281940"/>
                </a:lnTo>
                <a:lnTo>
                  <a:pt x="4056443" y="283210"/>
                </a:lnTo>
                <a:lnTo>
                  <a:pt x="4055427" y="289560"/>
                </a:lnTo>
                <a:lnTo>
                  <a:pt x="4053141" y="294640"/>
                </a:lnTo>
                <a:lnTo>
                  <a:pt x="4046283" y="300990"/>
                </a:lnTo>
                <a:lnTo>
                  <a:pt x="4039806" y="302260"/>
                </a:lnTo>
                <a:lnTo>
                  <a:pt x="4025582" y="303530"/>
                </a:lnTo>
                <a:lnTo>
                  <a:pt x="4026217" y="311150"/>
                </a:lnTo>
                <a:lnTo>
                  <a:pt x="4126420" y="303530"/>
                </a:lnTo>
                <a:lnTo>
                  <a:pt x="4125658" y="295910"/>
                </a:lnTo>
                <a:lnTo>
                  <a:pt x="4109529" y="295910"/>
                </a:lnTo>
                <a:lnTo>
                  <a:pt x="4102163" y="292100"/>
                </a:lnTo>
                <a:lnTo>
                  <a:pt x="4085430" y="179069"/>
                </a:lnTo>
                <a:lnTo>
                  <a:pt x="4083719" y="163830"/>
                </a:lnTo>
                <a:lnTo>
                  <a:pt x="4081572" y="151130"/>
                </a:lnTo>
                <a:lnTo>
                  <a:pt x="4078828" y="140969"/>
                </a:lnTo>
                <a:lnTo>
                  <a:pt x="4075327" y="130810"/>
                </a:lnTo>
                <a:lnTo>
                  <a:pt x="4073834" y="128269"/>
                </a:lnTo>
                <a:close/>
              </a:path>
              <a:path w="4126420" h="644207">
                <a:moveTo>
                  <a:pt x="4007802" y="304800"/>
                </a:moveTo>
                <a:lnTo>
                  <a:pt x="3997388" y="306069"/>
                </a:lnTo>
                <a:lnTo>
                  <a:pt x="4007893" y="306069"/>
                </a:lnTo>
                <a:lnTo>
                  <a:pt x="4007802" y="304800"/>
                </a:lnTo>
                <a:close/>
              </a:path>
              <a:path w="4126420" h="644207">
                <a:moveTo>
                  <a:pt x="3840638" y="299719"/>
                </a:moveTo>
                <a:lnTo>
                  <a:pt x="3810643" y="299719"/>
                </a:lnTo>
                <a:lnTo>
                  <a:pt x="3794372" y="300990"/>
                </a:lnTo>
                <a:lnTo>
                  <a:pt x="3774392" y="302260"/>
                </a:lnTo>
                <a:lnTo>
                  <a:pt x="3859049" y="302260"/>
                </a:lnTo>
                <a:lnTo>
                  <a:pt x="3855086" y="300990"/>
                </a:lnTo>
                <a:lnTo>
                  <a:pt x="3840638" y="299719"/>
                </a:lnTo>
                <a:close/>
              </a:path>
              <a:path w="4126420" h="644207">
                <a:moveTo>
                  <a:pt x="3791783" y="264160"/>
                </a:moveTo>
                <a:lnTo>
                  <a:pt x="3747727" y="264160"/>
                </a:lnTo>
                <a:lnTo>
                  <a:pt x="3758570" y="265430"/>
                </a:lnTo>
                <a:lnTo>
                  <a:pt x="3770708" y="266700"/>
                </a:lnTo>
                <a:lnTo>
                  <a:pt x="3785647" y="265430"/>
                </a:lnTo>
                <a:lnTo>
                  <a:pt x="3791783" y="264160"/>
                </a:lnTo>
                <a:close/>
              </a:path>
              <a:path w="4126420" h="644207">
                <a:moveTo>
                  <a:pt x="3877373" y="133350"/>
                </a:moveTo>
                <a:lnTo>
                  <a:pt x="3772930" y="133350"/>
                </a:lnTo>
                <a:lnTo>
                  <a:pt x="3784650" y="137160"/>
                </a:lnTo>
                <a:lnTo>
                  <a:pt x="3794986" y="146050"/>
                </a:lnTo>
                <a:lnTo>
                  <a:pt x="3813257" y="189230"/>
                </a:lnTo>
                <a:lnTo>
                  <a:pt x="3815135" y="205740"/>
                </a:lnTo>
                <a:lnTo>
                  <a:pt x="3814518" y="219710"/>
                </a:lnTo>
                <a:lnTo>
                  <a:pt x="3787402" y="252730"/>
                </a:lnTo>
                <a:lnTo>
                  <a:pt x="3770336" y="254000"/>
                </a:lnTo>
                <a:lnTo>
                  <a:pt x="3818135" y="254000"/>
                </a:lnTo>
                <a:lnTo>
                  <a:pt x="3847215" y="223519"/>
                </a:lnTo>
                <a:lnTo>
                  <a:pt x="3852969" y="199390"/>
                </a:lnTo>
                <a:lnTo>
                  <a:pt x="3852628" y="185419"/>
                </a:lnTo>
                <a:lnTo>
                  <a:pt x="3849610" y="171450"/>
                </a:lnTo>
                <a:lnTo>
                  <a:pt x="3844537" y="160019"/>
                </a:lnTo>
                <a:lnTo>
                  <a:pt x="3837368" y="151130"/>
                </a:lnTo>
                <a:lnTo>
                  <a:pt x="3863911" y="148590"/>
                </a:lnTo>
                <a:lnTo>
                  <a:pt x="3870261" y="147319"/>
                </a:lnTo>
                <a:lnTo>
                  <a:pt x="3875087" y="147319"/>
                </a:lnTo>
                <a:lnTo>
                  <a:pt x="3876103" y="146050"/>
                </a:lnTo>
                <a:lnTo>
                  <a:pt x="3876865" y="146050"/>
                </a:lnTo>
                <a:lnTo>
                  <a:pt x="3877246" y="144780"/>
                </a:lnTo>
                <a:lnTo>
                  <a:pt x="3877881" y="143510"/>
                </a:lnTo>
                <a:lnTo>
                  <a:pt x="3878008" y="140969"/>
                </a:lnTo>
                <a:lnTo>
                  <a:pt x="3877754" y="137160"/>
                </a:lnTo>
                <a:lnTo>
                  <a:pt x="3877373" y="133350"/>
                </a:lnTo>
                <a:close/>
              </a:path>
              <a:path w="4126420" h="644207">
                <a:moveTo>
                  <a:pt x="4035914" y="100330"/>
                </a:moveTo>
                <a:lnTo>
                  <a:pt x="3996845" y="111760"/>
                </a:lnTo>
                <a:lnTo>
                  <a:pt x="3961574" y="148590"/>
                </a:lnTo>
                <a:lnTo>
                  <a:pt x="3974251" y="148590"/>
                </a:lnTo>
                <a:lnTo>
                  <a:pt x="3980778" y="142240"/>
                </a:lnTo>
                <a:lnTo>
                  <a:pt x="3989006" y="135890"/>
                </a:lnTo>
                <a:lnTo>
                  <a:pt x="3996499" y="132080"/>
                </a:lnTo>
                <a:lnTo>
                  <a:pt x="4003992" y="129540"/>
                </a:lnTo>
                <a:lnTo>
                  <a:pt x="4011231" y="128269"/>
                </a:lnTo>
                <a:lnTo>
                  <a:pt x="4073834" y="128269"/>
                </a:lnTo>
                <a:lnTo>
                  <a:pt x="4069356" y="120650"/>
                </a:lnTo>
                <a:lnTo>
                  <a:pt x="4060558" y="111760"/>
                </a:lnTo>
                <a:lnTo>
                  <a:pt x="4047672" y="102869"/>
                </a:lnTo>
                <a:lnTo>
                  <a:pt x="4035914" y="100330"/>
                </a:lnTo>
                <a:close/>
              </a:path>
              <a:path w="4126420" h="644207">
                <a:moveTo>
                  <a:pt x="3874452" y="128269"/>
                </a:moveTo>
                <a:lnTo>
                  <a:pt x="3862260" y="128269"/>
                </a:lnTo>
                <a:lnTo>
                  <a:pt x="3813017" y="129540"/>
                </a:lnTo>
                <a:lnTo>
                  <a:pt x="3875214" y="129540"/>
                </a:lnTo>
                <a:lnTo>
                  <a:pt x="3874452" y="128269"/>
                </a:lnTo>
                <a:close/>
              </a:path>
              <a:path w="4126420" h="644207">
                <a:moveTo>
                  <a:pt x="3949128" y="0"/>
                </a:moveTo>
                <a:lnTo>
                  <a:pt x="3938841" y="0"/>
                </a:lnTo>
                <a:lnTo>
                  <a:pt x="3880040" y="30480"/>
                </a:lnTo>
                <a:lnTo>
                  <a:pt x="3883723" y="38100"/>
                </a:lnTo>
                <a:lnTo>
                  <a:pt x="3890581" y="35560"/>
                </a:lnTo>
                <a:lnTo>
                  <a:pt x="3895534" y="33019"/>
                </a:lnTo>
                <a:lnTo>
                  <a:pt x="3951894" y="33019"/>
                </a:lnTo>
                <a:lnTo>
                  <a:pt x="3949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331" y="4348479"/>
            <a:ext cx="3493145" cy="561608"/>
          </a:xfrm>
          <a:custGeom>
            <a:avLst/>
            <a:gdLst/>
            <a:ahLst/>
            <a:cxnLst/>
            <a:rect l="l" t="t" r="r" b="b"/>
            <a:pathLst>
              <a:path w="3493145" h="561608">
                <a:moveTo>
                  <a:pt x="69848" y="374015"/>
                </a:moveTo>
                <a:lnTo>
                  <a:pt x="32880" y="374015"/>
                </a:lnTo>
                <a:lnTo>
                  <a:pt x="45353" y="520502"/>
                </a:lnTo>
                <a:lnTo>
                  <a:pt x="69411" y="559025"/>
                </a:lnTo>
                <a:lnTo>
                  <a:pt x="79819" y="561608"/>
                </a:lnTo>
                <a:lnTo>
                  <a:pt x="94786" y="561063"/>
                </a:lnTo>
                <a:lnTo>
                  <a:pt x="106129" y="556323"/>
                </a:lnTo>
                <a:lnTo>
                  <a:pt x="117505" y="547781"/>
                </a:lnTo>
                <a:lnTo>
                  <a:pt x="125093" y="538661"/>
                </a:lnTo>
                <a:lnTo>
                  <a:pt x="126842" y="535432"/>
                </a:lnTo>
                <a:lnTo>
                  <a:pt x="97726" y="535432"/>
                </a:lnTo>
                <a:lnTo>
                  <a:pt x="92671" y="533527"/>
                </a:lnTo>
                <a:lnTo>
                  <a:pt x="87647" y="528253"/>
                </a:lnTo>
                <a:lnTo>
                  <a:pt x="83135" y="518568"/>
                </a:lnTo>
                <a:lnTo>
                  <a:pt x="80606" y="503047"/>
                </a:lnTo>
                <a:lnTo>
                  <a:pt x="69848" y="374015"/>
                </a:lnTo>
                <a:close/>
              </a:path>
              <a:path w="3493145" h="561608">
                <a:moveTo>
                  <a:pt x="197101" y="372491"/>
                </a:moveTo>
                <a:lnTo>
                  <a:pt x="147434" y="372491"/>
                </a:lnTo>
                <a:lnTo>
                  <a:pt x="150748" y="373253"/>
                </a:lnTo>
                <a:lnTo>
                  <a:pt x="153517" y="375031"/>
                </a:lnTo>
                <a:lnTo>
                  <a:pt x="164668" y="426847"/>
                </a:lnTo>
                <a:lnTo>
                  <a:pt x="172250" y="517652"/>
                </a:lnTo>
                <a:lnTo>
                  <a:pt x="172478" y="524891"/>
                </a:lnTo>
                <a:lnTo>
                  <a:pt x="171944" y="527432"/>
                </a:lnTo>
                <a:lnTo>
                  <a:pt x="170891" y="532765"/>
                </a:lnTo>
                <a:lnTo>
                  <a:pt x="142379" y="546227"/>
                </a:lnTo>
                <a:lnTo>
                  <a:pt x="143040" y="554228"/>
                </a:lnTo>
                <a:lnTo>
                  <a:pt x="247383" y="545592"/>
                </a:lnTo>
                <a:lnTo>
                  <a:pt x="246808" y="538353"/>
                </a:lnTo>
                <a:lnTo>
                  <a:pt x="237515" y="538353"/>
                </a:lnTo>
                <a:lnTo>
                  <a:pt x="230365" y="537591"/>
                </a:lnTo>
                <a:lnTo>
                  <a:pt x="207810" y="500888"/>
                </a:lnTo>
                <a:lnTo>
                  <a:pt x="205160" y="391047"/>
                </a:lnTo>
                <a:lnTo>
                  <a:pt x="208821" y="384556"/>
                </a:lnTo>
                <a:lnTo>
                  <a:pt x="198107" y="384556"/>
                </a:lnTo>
                <a:lnTo>
                  <a:pt x="197101" y="372491"/>
                </a:lnTo>
                <a:close/>
              </a:path>
              <a:path w="3493145" h="561608">
                <a:moveTo>
                  <a:pt x="246748" y="537591"/>
                </a:moveTo>
                <a:lnTo>
                  <a:pt x="237515" y="538353"/>
                </a:lnTo>
                <a:lnTo>
                  <a:pt x="246808" y="538353"/>
                </a:lnTo>
                <a:lnTo>
                  <a:pt x="246748" y="537591"/>
                </a:lnTo>
                <a:close/>
              </a:path>
              <a:path w="3493145" h="561608">
                <a:moveTo>
                  <a:pt x="135750" y="514096"/>
                </a:moveTo>
                <a:lnTo>
                  <a:pt x="127076" y="514858"/>
                </a:lnTo>
                <a:lnTo>
                  <a:pt x="125044" y="520954"/>
                </a:lnTo>
                <a:lnTo>
                  <a:pt x="121856" y="525780"/>
                </a:lnTo>
                <a:lnTo>
                  <a:pt x="113169" y="532638"/>
                </a:lnTo>
                <a:lnTo>
                  <a:pt x="108546" y="534543"/>
                </a:lnTo>
                <a:lnTo>
                  <a:pt x="97726" y="535432"/>
                </a:lnTo>
                <a:lnTo>
                  <a:pt x="126842" y="535432"/>
                </a:lnTo>
                <a:lnTo>
                  <a:pt x="131177" y="527431"/>
                </a:lnTo>
                <a:lnTo>
                  <a:pt x="135750" y="514096"/>
                </a:lnTo>
                <a:close/>
              </a:path>
              <a:path w="3493145" h="561608">
                <a:moveTo>
                  <a:pt x="241889" y="335185"/>
                </a:moveTo>
                <a:lnTo>
                  <a:pt x="206186" y="368626"/>
                </a:lnTo>
                <a:lnTo>
                  <a:pt x="198107" y="384556"/>
                </a:lnTo>
                <a:lnTo>
                  <a:pt x="208821" y="384556"/>
                </a:lnTo>
                <a:lnTo>
                  <a:pt x="211464" y="379867"/>
                </a:lnTo>
                <a:lnTo>
                  <a:pt x="217843" y="371475"/>
                </a:lnTo>
                <a:lnTo>
                  <a:pt x="220713" y="368300"/>
                </a:lnTo>
                <a:lnTo>
                  <a:pt x="223481" y="366522"/>
                </a:lnTo>
                <a:lnTo>
                  <a:pt x="226148" y="366395"/>
                </a:lnTo>
                <a:lnTo>
                  <a:pt x="229273" y="366014"/>
                </a:lnTo>
                <a:lnTo>
                  <a:pt x="276542" y="366014"/>
                </a:lnTo>
                <a:lnTo>
                  <a:pt x="277609" y="362458"/>
                </a:lnTo>
                <a:lnTo>
                  <a:pt x="277101" y="356743"/>
                </a:lnTo>
                <a:lnTo>
                  <a:pt x="276593" y="350139"/>
                </a:lnTo>
                <a:lnTo>
                  <a:pt x="273418" y="344678"/>
                </a:lnTo>
                <a:lnTo>
                  <a:pt x="266630" y="339326"/>
                </a:lnTo>
                <a:lnTo>
                  <a:pt x="256772" y="335245"/>
                </a:lnTo>
                <a:lnTo>
                  <a:pt x="241889" y="335185"/>
                </a:lnTo>
                <a:close/>
              </a:path>
              <a:path w="3493145" h="561608">
                <a:moveTo>
                  <a:pt x="276542" y="366014"/>
                </a:moveTo>
                <a:lnTo>
                  <a:pt x="229273" y="366014"/>
                </a:lnTo>
                <a:lnTo>
                  <a:pt x="234264" y="368173"/>
                </a:lnTo>
                <a:lnTo>
                  <a:pt x="241147" y="372872"/>
                </a:lnTo>
                <a:lnTo>
                  <a:pt x="248018" y="377444"/>
                </a:lnTo>
                <a:lnTo>
                  <a:pt x="254114" y="379476"/>
                </a:lnTo>
                <a:lnTo>
                  <a:pt x="259194" y="379095"/>
                </a:lnTo>
                <a:lnTo>
                  <a:pt x="264528" y="378587"/>
                </a:lnTo>
                <a:lnTo>
                  <a:pt x="268973" y="376174"/>
                </a:lnTo>
                <a:lnTo>
                  <a:pt x="276085" y="367538"/>
                </a:lnTo>
                <a:lnTo>
                  <a:pt x="276542" y="366014"/>
                </a:lnTo>
                <a:close/>
              </a:path>
              <a:path w="3493145" h="561608">
                <a:moveTo>
                  <a:pt x="194284" y="338709"/>
                </a:moveTo>
                <a:lnTo>
                  <a:pt x="184937" y="339471"/>
                </a:lnTo>
                <a:lnTo>
                  <a:pt x="125387" y="369570"/>
                </a:lnTo>
                <a:lnTo>
                  <a:pt x="128282" y="377444"/>
                </a:lnTo>
                <a:lnTo>
                  <a:pt x="133883" y="374650"/>
                </a:lnTo>
                <a:lnTo>
                  <a:pt x="138988" y="373126"/>
                </a:lnTo>
                <a:lnTo>
                  <a:pt x="143586" y="372745"/>
                </a:lnTo>
                <a:lnTo>
                  <a:pt x="147434" y="372491"/>
                </a:lnTo>
                <a:lnTo>
                  <a:pt x="197101" y="372491"/>
                </a:lnTo>
                <a:lnTo>
                  <a:pt x="194284" y="338709"/>
                </a:lnTo>
                <a:close/>
              </a:path>
              <a:path w="3493145" h="561608">
                <a:moveTo>
                  <a:pt x="62699" y="288290"/>
                </a:moveTo>
                <a:lnTo>
                  <a:pt x="51480" y="302191"/>
                </a:lnTo>
                <a:lnTo>
                  <a:pt x="47113" y="313981"/>
                </a:lnTo>
                <a:lnTo>
                  <a:pt x="42789" y="323612"/>
                </a:lnTo>
                <a:lnTo>
                  <a:pt x="19939" y="354484"/>
                </a:lnTo>
                <a:lnTo>
                  <a:pt x="0" y="369316"/>
                </a:lnTo>
                <a:lnTo>
                  <a:pt x="622" y="376682"/>
                </a:lnTo>
                <a:lnTo>
                  <a:pt x="32880" y="374015"/>
                </a:lnTo>
                <a:lnTo>
                  <a:pt x="69848" y="374015"/>
                </a:lnTo>
                <a:lnTo>
                  <a:pt x="69583" y="370840"/>
                </a:lnTo>
                <a:lnTo>
                  <a:pt x="117195" y="366903"/>
                </a:lnTo>
                <a:lnTo>
                  <a:pt x="116227" y="355346"/>
                </a:lnTo>
                <a:lnTo>
                  <a:pt x="68287" y="355346"/>
                </a:lnTo>
                <a:lnTo>
                  <a:pt x="62699" y="288290"/>
                </a:lnTo>
                <a:close/>
              </a:path>
              <a:path w="3493145" h="561608">
                <a:moveTo>
                  <a:pt x="115887" y="351282"/>
                </a:moveTo>
                <a:lnTo>
                  <a:pt x="68287" y="355346"/>
                </a:lnTo>
                <a:lnTo>
                  <a:pt x="116227" y="355346"/>
                </a:lnTo>
                <a:lnTo>
                  <a:pt x="115887" y="351282"/>
                </a:lnTo>
                <a:close/>
              </a:path>
              <a:path w="3493145" h="561608">
                <a:moveTo>
                  <a:pt x="428236" y="338203"/>
                </a:moveTo>
                <a:lnTo>
                  <a:pt x="374426" y="338203"/>
                </a:lnTo>
                <a:lnTo>
                  <a:pt x="386051" y="341646"/>
                </a:lnTo>
                <a:lnTo>
                  <a:pt x="396760" y="349804"/>
                </a:lnTo>
                <a:lnTo>
                  <a:pt x="401752" y="359156"/>
                </a:lnTo>
                <a:lnTo>
                  <a:pt x="405346" y="371881"/>
                </a:lnTo>
                <a:lnTo>
                  <a:pt x="407530" y="388112"/>
                </a:lnTo>
                <a:lnTo>
                  <a:pt x="403540" y="398323"/>
                </a:lnTo>
                <a:lnTo>
                  <a:pt x="390519" y="404532"/>
                </a:lnTo>
                <a:lnTo>
                  <a:pt x="378418" y="410570"/>
                </a:lnTo>
                <a:lnTo>
                  <a:pt x="336490" y="435080"/>
                </a:lnTo>
                <a:lnTo>
                  <a:pt x="304054" y="472270"/>
                </a:lnTo>
                <a:lnTo>
                  <a:pt x="302317" y="483362"/>
                </a:lnTo>
                <a:lnTo>
                  <a:pt x="302331" y="484632"/>
                </a:lnTo>
                <a:lnTo>
                  <a:pt x="312937" y="522157"/>
                </a:lnTo>
                <a:lnTo>
                  <a:pt x="344919" y="540401"/>
                </a:lnTo>
                <a:lnTo>
                  <a:pt x="359957" y="540261"/>
                </a:lnTo>
                <a:lnTo>
                  <a:pt x="403175" y="514432"/>
                </a:lnTo>
                <a:lnTo>
                  <a:pt x="404436" y="513293"/>
                </a:lnTo>
                <a:lnTo>
                  <a:pt x="368167" y="513293"/>
                </a:lnTo>
                <a:lnTo>
                  <a:pt x="357875" y="509497"/>
                </a:lnTo>
                <a:lnTo>
                  <a:pt x="338664" y="472948"/>
                </a:lnTo>
                <a:lnTo>
                  <a:pt x="338627" y="472270"/>
                </a:lnTo>
                <a:lnTo>
                  <a:pt x="341617" y="461664"/>
                </a:lnTo>
                <a:lnTo>
                  <a:pt x="372131" y="429368"/>
                </a:lnTo>
                <a:lnTo>
                  <a:pt x="409308" y="409702"/>
                </a:lnTo>
                <a:lnTo>
                  <a:pt x="446213" y="409702"/>
                </a:lnTo>
                <a:lnTo>
                  <a:pt x="443492" y="378127"/>
                </a:lnTo>
                <a:lnTo>
                  <a:pt x="441395" y="364949"/>
                </a:lnTo>
                <a:lnTo>
                  <a:pt x="438153" y="353541"/>
                </a:lnTo>
                <a:lnTo>
                  <a:pt x="433279" y="343088"/>
                </a:lnTo>
                <a:lnTo>
                  <a:pt x="428236" y="338203"/>
                </a:lnTo>
                <a:close/>
              </a:path>
              <a:path w="3493145" h="561608">
                <a:moveTo>
                  <a:pt x="459371" y="501904"/>
                </a:moveTo>
                <a:lnTo>
                  <a:pt x="417055" y="501904"/>
                </a:lnTo>
                <a:lnTo>
                  <a:pt x="417225" y="503555"/>
                </a:lnTo>
                <a:lnTo>
                  <a:pt x="420308" y="517813"/>
                </a:lnTo>
                <a:lnTo>
                  <a:pt x="425818" y="527050"/>
                </a:lnTo>
                <a:lnTo>
                  <a:pt x="430644" y="531749"/>
                </a:lnTo>
                <a:lnTo>
                  <a:pt x="436613" y="533781"/>
                </a:lnTo>
                <a:lnTo>
                  <a:pt x="449707" y="532135"/>
                </a:lnTo>
                <a:lnTo>
                  <a:pt x="459532" y="527874"/>
                </a:lnTo>
                <a:lnTo>
                  <a:pt x="469308" y="520398"/>
                </a:lnTo>
                <a:lnTo>
                  <a:pt x="479028" y="509710"/>
                </a:lnTo>
                <a:lnTo>
                  <a:pt x="483391" y="503428"/>
                </a:lnTo>
                <a:lnTo>
                  <a:pt x="462648" y="503428"/>
                </a:lnTo>
                <a:lnTo>
                  <a:pt x="460616" y="502793"/>
                </a:lnTo>
                <a:lnTo>
                  <a:pt x="459371" y="501904"/>
                </a:lnTo>
                <a:close/>
              </a:path>
              <a:path w="3493145" h="561608">
                <a:moveTo>
                  <a:pt x="550735" y="342900"/>
                </a:moveTo>
                <a:lnTo>
                  <a:pt x="501510" y="342900"/>
                </a:lnTo>
                <a:lnTo>
                  <a:pt x="504685" y="343662"/>
                </a:lnTo>
                <a:lnTo>
                  <a:pt x="507098" y="345313"/>
                </a:lnTo>
                <a:lnTo>
                  <a:pt x="516916" y="382524"/>
                </a:lnTo>
                <a:lnTo>
                  <a:pt x="525320" y="483362"/>
                </a:lnTo>
                <a:lnTo>
                  <a:pt x="525306" y="484632"/>
                </a:lnTo>
                <a:lnTo>
                  <a:pt x="497065" y="516636"/>
                </a:lnTo>
                <a:lnTo>
                  <a:pt x="497827" y="524637"/>
                </a:lnTo>
                <a:lnTo>
                  <a:pt x="598538" y="516255"/>
                </a:lnTo>
                <a:lnTo>
                  <a:pt x="597973" y="509143"/>
                </a:lnTo>
                <a:lnTo>
                  <a:pt x="586727" y="509143"/>
                </a:lnTo>
                <a:lnTo>
                  <a:pt x="579361" y="508762"/>
                </a:lnTo>
                <a:lnTo>
                  <a:pt x="561581" y="472948"/>
                </a:lnTo>
                <a:lnTo>
                  <a:pt x="553593" y="364188"/>
                </a:lnTo>
                <a:lnTo>
                  <a:pt x="563150" y="353369"/>
                </a:lnTo>
                <a:lnTo>
                  <a:pt x="564245" y="352425"/>
                </a:lnTo>
                <a:lnTo>
                  <a:pt x="551548" y="352425"/>
                </a:lnTo>
                <a:lnTo>
                  <a:pt x="550735" y="342900"/>
                </a:lnTo>
                <a:close/>
              </a:path>
              <a:path w="3493145" h="561608">
                <a:moveTo>
                  <a:pt x="665274" y="332102"/>
                </a:moveTo>
                <a:lnTo>
                  <a:pt x="608196" y="332102"/>
                </a:lnTo>
                <a:lnTo>
                  <a:pt x="620034" y="335413"/>
                </a:lnTo>
                <a:lnTo>
                  <a:pt x="629557" y="344623"/>
                </a:lnTo>
                <a:lnTo>
                  <a:pt x="633804" y="354241"/>
                </a:lnTo>
                <a:lnTo>
                  <a:pt x="636934" y="366868"/>
                </a:lnTo>
                <a:lnTo>
                  <a:pt x="638924" y="382524"/>
                </a:lnTo>
                <a:lnTo>
                  <a:pt x="645909" y="465963"/>
                </a:lnTo>
                <a:lnTo>
                  <a:pt x="646925" y="477647"/>
                </a:lnTo>
                <a:lnTo>
                  <a:pt x="620382" y="506349"/>
                </a:lnTo>
                <a:lnTo>
                  <a:pt x="616191" y="506730"/>
                </a:lnTo>
                <a:lnTo>
                  <a:pt x="616826" y="514731"/>
                </a:lnTo>
                <a:lnTo>
                  <a:pt x="717537" y="506349"/>
                </a:lnTo>
                <a:lnTo>
                  <a:pt x="716962" y="499110"/>
                </a:lnTo>
                <a:lnTo>
                  <a:pt x="707123" y="499110"/>
                </a:lnTo>
                <a:lnTo>
                  <a:pt x="700392" y="498602"/>
                </a:lnTo>
                <a:lnTo>
                  <a:pt x="682612" y="462915"/>
                </a:lnTo>
                <a:lnTo>
                  <a:pt x="674707" y="368940"/>
                </a:lnTo>
                <a:lnTo>
                  <a:pt x="672695" y="355134"/>
                </a:lnTo>
                <a:lnTo>
                  <a:pt x="669801" y="343281"/>
                </a:lnTo>
                <a:lnTo>
                  <a:pt x="665901" y="333119"/>
                </a:lnTo>
                <a:lnTo>
                  <a:pt x="665274" y="332102"/>
                </a:lnTo>
                <a:close/>
              </a:path>
              <a:path w="3493145" h="561608">
                <a:moveTo>
                  <a:pt x="446213" y="409702"/>
                </a:moveTo>
                <a:lnTo>
                  <a:pt x="409308" y="409702"/>
                </a:lnTo>
                <a:lnTo>
                  <a:pt x="415785" y="487426"/>
                </a:lnTo>
                <a:lnTo>
                  <a:pt x="412600" y="490410"/>
                </a:lnTo>
                <a:lnTo>
                  <a:pt x="401155" y="499969"/>
                </a:lnTo>
                <a:lnTo>
                  <a:pt x="390190" y="506972"/>
                </a:lnTo>
                <a:lnTo>
                  <a:pt x="379321" y="511414"/>
                </a:lnTo>
                <a:lnTo>
                  <a:pt x="368167" y="513293"/>
                </a:lnTo>
                <a:lnTo>
                  <a:pt x="404436" y="513293"/>
                </a:lnTo>
                <a:lnTo>
                  <a:pt x="417055" y="501904"/>
                </a:lnTo>
                <a:lnTo>
                  <a:pt x="459371" y="501904"/>
                </a:lnTo>
                <a:lnTo>
                  <a:pt x="456933" y="500126"/>
                </a:lnTo>
                <a:lnTo>
                  <a:pt x="450329" y="457454"/>
                </a:lnTo>
                <a:lnTo>
                  <a:pt x="446213" y="409702"/>
                </a:lnTo>
                <a:close/>
              </a:path>
              <a:path w="3493145" h="561608">
                <a:moveTo>
                  <a:pt x="597903" y="508254"/>
                </a:moveTo>
                <a:lnTo>
                  <a:pt x="586727" y="509143"/>
                </a:lnTo>
                <a:lnTo>
                  <a:pt x="597973" y="509143"/>
                </a:lnTo>
                <a:lnTo>
                  <a:pt x="597903" y="508254"/>
                </a:lnTo>
                <a:close/>
              </a:path>
              <a:path w="3493145" h="561608">
                <a:moveTo>
                  <a:pt x="487667" y="483362"/>
                </a:moveTo>
                <a:lnTo>
                  <a:pt x="464934" y="503174"/>
                </a:lnTo>
                <a:lnTo>
                  <a:pt x="462648" y="503428"/>
                </a:lnTo>
                <a:lnTo>
                  <a:pt x="483391" y="503428"/>
                </a:lnTo>
                <a:lnTo>
                  <a:pt x="488683" y="495808"/>
                </a:lnTo>
                <a:lnTo>
                  <a:pt x="487667" y="483362"/>
                </a:lnTo>
                <a:close/>
              </a:path>
              <a:path w="3493145" h="561608">
                <a:moveTo>
                  <a:pt x="716902" y="498348"/>
                </a:moveTo>
                <a:lnTo>
                  <a:pt x="707123" y="499110"/>
                </a:lnTo>
                <a:lnTo>
                  <a:pt x="716962" y="499110"/>
                </a:lnTo>
                <a:lnTo>
                  <a:pt x="716902" y="498348"/>
                </a:lnTo>
                <a:close/>
              </a:path>
              <a:path w="3493145" h="561608">
                <a:moveTo>
                  <a:pt x="377123" y="324134"/>
                </a:moveTo>
                <a:lnTo>
                  <a:pt x="334916" y="332990"/>
                </a:lnTo>
                <a:lnTo>
                  <a:pt x="306168" y="358374"/>
                </a:lnTo>
                <a:lnTo>
                  <a:pt x="300596" y="381381"/>
                </a:lnTo>
                <a:lnTo>
                  <a:pt x="301104" y="388112"/>
                </a:lnTo>
                <a:lnTo>
                  <a:pt x="303390" y="393192"/>
                </a:lnTo>
                <a:lnTo>
                  <a:pt x="307073" y="396748"/>
                </a:lnTo>
                <a:lnTo>
                  <a:pt x="310883" y="400304"/>
                </a:lnTo>
                <a:lnTo>
                  <a:pt x="315582" y="401828"/>
                </a:lnTo>
                <a:lnTo>
                  <a:pt x="321043" y="401447"/>
                </a:lnTo>
                <a:lnTo>
                  <a:pt x="326758" y="400939"/>
                </a:lnTo>
                <a:lnTo>
                  <a:pt x="331076" y="398780"/>
                </a:lnTo>
                <a:lnTo>
                  <a:pt x="334251" y="394716"/>
                </a:lnTo>
                <a:lnTo>
                  <a:pt x="337426" y="390779"/>
                </a:lnTo>
                <a:lnTo>
                  <a:pt x="338823" y="385318"/>
                </a:lnTo>
                <a:lnTo>
                  <a:pt x="338148" y="378127"/>
                </a:lnTo>
                <a:lnTo>
                  <a:pt x="336664" y="365633"/>
                </a:lnTo>
                <a:lnTo>
                  <a:pt x="336156" y="359156"/>
                </a:lnTo>
                <a:lnTo>
                  <a:pt x="338442" y="353060"/>
                </a:lnTo>
                <a:lnTo>
                  <a:pt x="347232" y="344403"/>
                </a:lnTo>
                <a:lnTo>
                  <a:pt x="357257" y="340187"/>
                </a:lnTo>
                <a:lnTo>
                  <a:pt x="374426" y="338203"/>
                </a:lnTo>
                <a:lnTo>
                  <a:pt x="428236" y="338203"/>
                </a:lnTo>
                <a:lnTo>
                  <a:pt x="424582" y="334663"/>
                </a:lnTo>
                <a:lnTo>
                  <a:pt x="411785" y="327828"/>
                </a:lnTo>
                <a:lnTo>
                  <a:pt x="402478" y="325460"/>
                </a:lnTo>
                <a:lnTo>
                  <a:pt x="391174" y="324193"/>
                </a:lnTo>
                <a:lnTo>
                  <a:pt x="377123" y="324134"/>
                </a:lnTo>
                <a:close/>
              </a:path>
              <a:path w="3493145" h="561608">
                <a:moveTo>
                  <a:pt x="627053" y="303822"/>
                </a:moveTo>
                <a:lnTo>
                  <a:pt x="581886" y="318623"/>
                </a:lnTo>
                <a:lnTo>
                  <a:pt x="551548" y="352425"/>
                </a:lnTo>
                <a:lnTo>
                  <a:pt x="564245" y="352425"/>
                </a:lnTo>
                <a:lnTo>
                  <a:pt x="573149" y="344745"/>
                </a:lnTo>
                <a:lnTo>
                  <a:pt x="583829" y="338322"/>
                </a:lnTo>
                <a:lnTo>
                  <a:pt x="595431" y="334106"/>
                </a:lnTo>
                <a:lnTo>
                  <a:pt x="608196" y="332102"/>
                </a:lnTo>
                <a:lnTo>
                  <a:pt x="665274" y="332102"/>
                </a:lnTo>
                <a:lnTo>
                  <a:pt x="659572" y="322842"/>
                </a:lnTo>
                <a:lnTo>
                  <a:pt x="650901" y="314085"/>
                </a:lnTo>
                <a:lnTo>
                  <a:pt x="638680" y="306254"/>
                </a:lnTo>
                <a:lnTo>
                  <a:pt x="627053" y="303822"/>
                </a:lnTo>
                <a:close/>
              </a:path>
              <a:path w="3493145" h="561608">
                <a:moveTo>
                  <a:pt x="547865" y="309245"/>
                </a:moveTo>
                <a:lnTo>
                  <a:pt x="538340" y="310007"/>
                </a:lnTo>
                <a:lnTo>
                  <a:pt x="479031" y="340106"/>
                </a:lnTo>
                <a:lnTo>
                  <a:pt x="483095" y="347853"/>
                </a:lnTo>
                <a:lnTo>
                  <a:pt x="488683" y="345059"/>
                </a:lnTo>
                <a:lnTo>
                  <a:pt x="493509" y="343535"/>
                </a:lnTo>
                <a:lnTo>
                  <a:pt x="497700" y="343281"/>
                </a:lnTo>
                <a:lnTo>
                  <a:pt x="501510" y="342900"/>
                </a:lnTo>
                <a:lnTo>
                  <a:pt x="550735" y="342900"/>
                </a:lnTo>
                <a:lnTo>
                  <a:pt x="547865" y="309245"/>
                </a:lnTo>
                <a:close/>
              </a:path>
              <a:path w="3493145" h="561608">
                <a:moveTo>
                  <a:pt x="744207" y="433959"/>
                </a:moveTo>
                <a:lnTo>
                  <a:pt x="736968" y="434594"/>
                </a:lnTo>
                <a:lnTo>
                  <a:pt x="742937" y="507365"/>
                </a:lnTo>
                <a:lnTo>
                  <a:pt x="750303" y="506730"/>
                </a:lnTo>
                <a:lnTo>
                  <a:pt x="751954" y="502666"/>
                </a:lnTo>
                <a:lnTo>
                  <a:pt x="754494" y="500507"/>
                </a:lnTo>
                <a:lnTo>
                  <a:pt x="760971" y="499999"/>
                </a:lnTo>
                <a:lnTo>
                  <a:pt x="832635" y="499999"/>
                </a:lnTo>
                <a:lnTo>
                  <a:pt x="841661" y="495776"/>
                </a:lnTo>
                <a:lnTo>
                  <a:pt x="847682" y="491634"/>
                </a:lnTo>
                <a:lnTo>
                  <a:pt x="806028" y="491634"/>
                </a:lnTo>
                <a:lnTo>
                  <a:pt x="794118" y="489848"/>
                </a:lnTo>
                <a:lnTo>
                  <a:pt x="755097" y="459649"/>
                </a:lnTo>
                <a:lnTo>
                  <a:pt x="749080" y="447749"/>
                </a:lnTo>
                <a:lnTo>
                  <a:pt x="744207" y="433959"/>
                </a:lnTo>
                <a:close/>
              </a:path>
              <a:path w="3493145" h="561608">
                <a:moveTo>
                  <a:pt x="832635" y="499999"/>
                </a:moveTo>
                <a:lnTo>
                  <a:pt x="760971" y="499999"/>
                </a:lnTo>
                <a:lnTo>
                  <a:pt x="765035" y="500380"/>
                </a:lnTo>
                <a:lnTo>
                  <a:pt x="781611" y="503366"/>
                </a:lnTo>
                <a:lnTo>
                  <a:pt x="793648" y="504498"/>
                </a:lnTo>
                <a:lnTo>
                  <a:pt x="806165" y="504668"/>
                </a:lnTo>
                <a:lnTo>
                  <a:pt x="819811" y="503759"/>
                </a:lnTo>
                <a:lnTo>
                  <a:pt x="830764" y="500874"/>
                </a:lnTo>
                <a:lnTo>
                  <a:pt x="832635" y="499999"/>
                </a:lnTo>
                <a:close/>
              </a:path>
              <a:path w="3493145" h="561608">
                <a:moveTo>
                  <a:pt x="795708" y="289331"/>
                </a:moveTo>
                <a:lnTo>
                  <a:pt x="749406" y="304453"/>
                </a:lnTo>
                <a:lnTo>
                  <a:pt x="730221" y="348628"/>
                </a:lnTo>
                <a:lnTo>
                  <a:pt x="731443" y="365468"/>
                </a:lnTo>
                <a:lnTo>
                  <a:pt x="762682" y="399110"/>
                </a:lnTo>
                <a:lnTo>
                  <a:pt x="792892" y="412622"/>
                </a:lnTo>
                <a:lnTo>
                  <a:pt x="806118" y="418415"/>
                </a:lnTo>
                <a:lnTo>
                  <a:pt x="842161" y="447258"/>
                </a:lnTo>
                <a:lnTo>
                  <a:pt x="844885" y="461657"/>
                </a:lnTo>
                <a:lnTo>
                  <a:pt x="841863" y="472303"/>
                </a:lnTo>
                <a:lnTo>
                  <a:pt x="832437" y="484377"/>
                </a:lnTo>
                <a:lnTo>
                  <a:pt x="822031" y="489237"/>
                </a:lnTo>
                <a:lnTo>
                  <a:pt x="806028" y="491634"/>
                </a:lnTo>
                <a:lnTo>
                  <a:pt x="847682" y="491634"/>
                </a:lnTo>
                <a:lnTo>
                  <a:pt x="874029" y="456978"/>
                </a:lnTo>
                <a:lnTo>
                  <a:pt x="875439" y="443580"/>
                </a:lnTo>
                <a:lnTo>
                  <a:pt x="874565" y="427322"/>
                </a:lnTo>
                <a:lnTo>
                  <a:pt x="841120" y="389584"/>
                </a:lnTo>
                <a:lnTo>
                  <a:pt x="782036" y="365343"/>
                </a:lnTo>
                <a:lnTo>
                  <a:pt x="770448" y="359030"/>
                </a:lnTo>
                <a:lnTo>
                  <a:pt x="762749" y="352679"/>
                </a:lnTo>
                <a:lnTo>
                  <a:pt x="757542" y="347218"/>
                </a:lnTo>
                <a:lnTo>
                  <a:pt x="754621" y="340233"/>
                </a:lnTo>
                <a:lnTo>
                  <a:pt x="753825" y="331432"/>
                </a:lnTo>
                <a:lnTo>
                  <a:pt x="756151" y="321437"/>
                </a:lnTo>
                <a:lnTo>
                  <a:pt x="766019" y="309441"/>
                </a:lnTo>
                <a:lnTo>
                  <a:pt x="776414" y="304718"/>
                </a:lnTo>
                <a:lnTo>
                  <a:pt x="792321" y="302301"/>
                </a:lnTo>
                <a:lnTo>
                  <a:pt x="849582" y="302301"/>
                </a:lnTo>
                <a:lnTo>
                  <a:pt x="848930" y="294386"/>
                </a:lnTo>
                <a:lnTo>
                  <a:pt x="828662" y="294386"/>
                </a:lnTo>
                <a:lnTo>
                  <a:pt x="823455" y="293624"/>
                </a:lnTo>
                <a:lnTo>
                  <a:pt x="808138" y="290648"/>
                </a:lnTo>
                <a:lnTo>
                  <a:pt x="795708" y="289331"/>
                </a:lnTo>
                <a:close/>
              </a:path>
              <a:path w="3493145" h="561608">
                <a:moveTo>
                  <a:pt x="849582" y="302301"/>
                </a:moveTo>
                <a:lnTo>
                  <a:pt x="792321" y="302301"/>
                </a:lnTo>
                <a:lnTo>
                  <a:pt x="803448" y="303858"/>
                </a:lnTo>
                <a:lnTo>
                  <a:pt x="814886" y="308701"/>
                </a:lnTo>
                <a:lnTo>
                  <a:pt x="827527" y="317653"/>
                </a:lnTo>
                <a:lnTo>
                  <a:pt x="834259" y="327045"/>
                </a:lnTo>
                <a:lnTo>
                  <a:pt x="840568" y="339228"/>
                </a:lnTo>
                <a:lnTo>
                  <a:pt x="846442" y="354203"/>
                </a:lnTo>
                <a:lnTo>
                  <a:pt x="853808" y="353568"/>
                </a:lnTo>
                <a:lnTo>
                  <a:pt x="849582" y="302301"/>
                </a:lnTo>
                <a:close/>
              </a:path>
              <a:path w="3493145" h="561608">
                <a:moveTo>
                  <a:pt x="848093" y="284226"/>
                </a:moveTo>
                <a:lnTo>
                  <a:pt x="840727" y="284861"/>
                </a:lnTo>
                <a:lnTo>
                  <a:pt x="839203" y="288544"/>
                </a:lnTo>
                <a:lnTo>
                  <a:pt x="837806" y="290957"/>
                </a:lnTo>
                <a:lnTo>
                  <a:pt x="836501" y="292134"/>
                </a:lnTo>
                <a:lnTo>
                  <a:pt x="835393" y="293243"/>
                </a:lnTo>
                <a:lnTo>
                  <a:pt x="833488" y="293878"/>
                </a:lnTo>
                <a:lnTo>
                  <a:pt x="831202" y="294132"/>
                </a:lnTo>
                <a:lnTo>
                  <a:pt x="828662" y="294386"/>
                </a:lnTo>
                <a:lnTo>
                  <a:pt x="848930" y="294386"/>
                </a:lnTo>
                <a:lnTo>
                  <a:pt x="848093" y="284226"/>
                </a:lnTo>
                <a:close/>
              </a:path>
              <a:path w="3493145" h="561608">
                <a:moveTo>
                  <a:pt x="975728" y="298831"/>
                </a:moveTo>
                <a:lnTo>
                  <a:pt x="938771" y="298831"/>
                </a:lnTo>
                <a:lnTo>
                  <a:pt x="950413" y="438755"/>
                </a:lnTo>
                <a:lnTo>
                  <a:pt x="950778" y="453081"/>
                </a:lnTo>
                <a:lnTo>
                  <a:pt x="915530" y="481711"/>
                </a:lnTo>
                <a:lnTo>
                  <a:pt x="916165" y="489712"/>
                </a:lnTo>
                <a:lnTo>
                  <a:pt x="1037831" y="479552"/>
                </a:lnTo>
                <a:lnTo>
                  <a:pt x="1037330" y="473238"/>
                </a:lnTo>
                <a:lnTo>
                  <a:pt x="1013859" y="473238"/>
                </a:lnTo>
                <a:lnTo>
                  <a:pt x="1003288" y="469640"/>
                </a:lnTo>
                <a:lnTo>
                  <a:pt x="992117" y="458809"/>
                </a:lnTo>
                <a:lnTo>
                  <a:pt x="988867" y="446803"/>
                </a:lnTo>
                <a:lnTo>
                  <a:pt x="986650" y="429641"/>
                </a:lnTo>
                <a:lnTo>
                  <a:pt x="975728" y="298831"/>
                </a:lnTo>
                <a:close/>
              </a:path>
              <a:path w="3493145" h="561608">
                <a:moveTo>
                  <a:pt x="1154063" y="259272"/>
                </a:moveTo>
                <a:lnTo>
                  <a:pt x="1115569" y="265627"/>
                </a:lnTo>
                <a:lnTo>
                  <a:pt x="1083955" y="287824"/>
                </a:lnTo>
                <a:lnTo>
                  <a:pt x="1061285" y="329557"/>
                </a:lnTo>
                <a:lnTo>
                  <a:pt x="1057736" y="370298"/>
                </a:lnTo>
                <a:lnTo>
                  <a:pt x="1058715" y="386747"/>
                </a:lnTo>
                <a:lnTo>
                  <a:pt x="1069803" y="424521"/>
                </a:lnTo>
                <a:lnTo>
                  <a:pt x="1101838" y="461926"/>
                </a:lnTo>
                <a:lnTo>
                  <a:pt x="1148855" y="475627"/>
                </a:lnTo>
                <a:lnTo>
                  <a:pt x="1163863" y="474924"/>
                </a:lnTo>
                <a:lnTo>
                  <a:pt x="1206021" y="449521"/>
                </a:lnTo>
                <a:lnTo>
                  <a:pt x="1214812" y="438629"/>
                </a:lnTo>
                <a:lnTo>
                  <a:pt x="1164419" y="438629"/>
                </a:lnTo>
                <a:lnTo>
                  <a:pt x="1153678" y="437701"/>
                </a:lnTo>
                <a:lnTo>
                  <a:pt x="1108170" y="409226"/>
                </a:lnTo>
                <a:lnTo>
                  <a:pt x="1088886" y="362387"/>
                </a:lnTo>
                <a:lnTo>
                  <a:pt x="1087107" y="347599"/>
                </a:lnTo>
                <a:lnTo>
                  <a:pt x="1213176" y="334645"/>
                </a:lnTo>
                <a:lnTo>
                  <a:pt x="1085964" y="334645"/>
                </a:lnTo>
                <a:lnTo>
                  <a:pt x="1098188" y="297334"/>
                </a:lnTo>
                <a:lnTo>
                  <a:pt x="1132394" y="276166"/>
                </a:lnTo>
                <a:lnTo>
                  <a:pt x="1199485" y="276166"/>
                </a:lnTo>
                <a:lnTo>
                  <a:pt x="1189838" y="269304"/>
                </a:lnTo>
                <a:lnTo>
                  <a:pt x="1179041" y="264123"/>
                </a:lnTo>
                <a:lnTo>
                  <a:pt x="1167159" y="260775"/>
                </a:lnTo>
                <a:lnTo>
                  <a:pt x="1154063" y="259272"/>
                </a:lnTo>
                <a:close/>
              </a:path>
              <a:path w="3493145" h="561608">
                <a:moveTo>
                  <a:pt x="1037196" y="471551"/>
                </a:moveTo>
                <a:lnTo>
                  <a:pt x="1013859" y="473238"/>
                </a:lnTo>
                <a:lnTo>
                  <a:pt x="1037330" y="473238"/>
                </a:lnTo>
                <a:lnTo>
                  <a:pt x="1037196" y="471551"/>
                </a:lnTo>
                <a:close/>
              </a:path>
              <a:path w="3493145" h="561608">
                <a:moveTo>
                  <a:pt x="1232268" y="388620"/>
                </a:moveTo>
                <a:lnTo>
                  <a:pt x="1221509" y="395481"/>
                </a:lnTo>
                <a:lnTo>
                  <a:pt x="1216071" y="407472"/>
                </a:lnTo>
                <a:lnTo>
                  <a:pt x="1209336" y="417683"/>
                </a:lnTo>
                <a:lnTo>
                  <a:pt x="1201054" y="426339"/>
                </a:lnTo>
                <a:lnTo>
                  <a:pt x="1191398" y="432383"/>
                </a:lnTo>
                <a:lnTo>
                  <a:pt x="1179496" y="436452"/>
                </a:lnTo>
                <a:lnTo>
                  <a:pt x="1164419" y="438629"/>
                </a:lnTo>
                <a:lnTo>
                  <a:pt x="1214812" y="438629"/>
                </a:lnTo>
                <a:lnTo>
                  <a:pt x="1216504" y="436532"/>
                </a:lnTo>
                <a:lnTo>
                  <a:pt x="1222756" y="425060"/>
                </a:lnTo>
                <a:lnTo>
                  <a:pt x="1227467" y="413255"/>
                </a:lnTo>
                <a:lnTo>
                  <a:pt x="1230638" y="401111"/>
                </a:lnTo>
                <a:lnTo>
                  <a:pt x="1232268" y="388620"/>
                </a:lnTo>
                <a:close/>
              </a:path>
              <a:path w="3493145" h="561608">
                <a:moveTo>
                  <a:pt x="1199485" y="276166"/>
                </a:moveTo>
                <a:lnTo>
                  <a:pt x="1132394" y="276166"/>
                </a:lnTo>
                <a:lnTo>
                  <a:pt x="1144102" y="277236"/>
                </a:lnTo>
                <a:lnTo>
                  <a:pt x="1156818" y="282338"/>
                </a:lnTo>
                <a:lnTo>
                  <a:pt x="1166260" y="289939"/>
                </a:lnTo>
                <a:lnTo>
                  <a:pt x="1174121" y="301177"/>
                </a:lnTo>
                <a:lnTo>
                  <a:pt x="1177492" y="311590"/>
                </a:lnTo>
                <a:lnTo>
                  <a:pt x="1180325" y="326771"/>
                </a:lnTo>
                <a:lnTo>
                  <a:pt x="1085964" y="334645"/>
                </a:lnTo>
                <a:lnTo>
                  <a:pt x="1213176" y="334645"/>
                </a:lnTo>
                <a:lnTo>
                  <a:pt x="1227583" y="333164"/>
                </a:lnTo>
                <a:lnTo>
                  <a:pt x="1225330" y="319447"/>
                </a:lnTo>
                <a:lnTo>
                  <a:pt x="1221460" y="306937"/>
                </a:lnTo>
                <a:lnTo>
                  <a:pt x="1215926" y="295600"/>
                </a:lnTo>
                <a:lnTo>
                  <a:pt x="1208681" y="285400"/>
                </a:lnTo>
                <a:lnTo>
                  <a:pt x="1199678" y="276304"/>
                </a:lnTo>
                <a:lnTo>
                  <a:pt x="1199485" y="276166"/>
                </a:lnTo>
                <a:close/>
              </a:path>
              <a:path w="3493145" h="561608">
                <a:moveTo>
                  <a:pt x="1022485" y="163796"/>
                </a:moveTo>
                <a:lnTo>
                  <a:pt x="974454" y="177222"/>
                </a:lnTo>
                <a:lnTo>
                  <a:pt x="946601" y="206625"/>
                </a:lnTo>
                <a:lnTo>
                  <a:pt x="935763" y="255415"/>
                </a:lnTo>
                <a:lnTo>
                  <a:pt x="936358" y="269494"/>
                </a:lnTo>
                <a:lnTo>
                  <a:pt x="937501" y="282829"/>
                </a:lnTo>
                <a:lnTo>
                  <a:pt x="897877" y="286131"/>
                </a:lnTo>
                <a:lnTo>
                  <a:pt x="899147" y="302133"/>
                </a:lnTo>
                <a:lnTo>
                  <a:pt x="938771" y="298831"/>
                </a:lnTo>
                <a:lnTo>
                  <a:pt x="975728" y="298831"/>
                </a:lnTo>
                <a:lnTo>
                  <a:pt x="975474" y="295783"/>
                </a:lnTo>
                <a:lnTo>
                  <a:pt x="1028052" y="291338"/>
                </a:lnTo>
                <a:lnTo>
                  <a:pt x="1027043" y="279781"/>
                </a:lnTo>
                <a:lnTo>
                  <a:pt x="974204" y="279781"/>
                </a:lnTo>
                <a:lnTo>
                  <a:pt x="971894" y="251881"/>
                </a:lnTo>
                <a:lnTo>
                  <a:pt x="970850" y="235426"/>
                </a:lnTo>
                <a:lnTo>
                  <a:pt x="970374" y="222245"/>
                </a:lnTo>
                <a:lnTo>
                  <a:pt x="970474" y="212347"/>
                </a:lnTo>
                <a:lnTo>
                  <a:pt x="996810" y="181102"/>
                </a:lnTo>
                <a:lnTo>
                  <a:pt x="1002525" y="180594"/>
                </a:lnTo>
                <a:lnTo>
                  <a:pt x="1063185" y="180594"/>
                </a:lnTo>
                <a:lnTo>
                  <a:pt x="1056971" y="174944"/>
                </a:lnTo>
                <a:lnTo>
                  <a:pt x="1046408" y="169252"/>
                </a:lnTo>
                <a:lnTo>
                  <a:pt x="1035060" y="165524"/>
                </a:lnTo>
                <a:lnTo>
                  <a:pt x="1022485" y="163796"/>
                </a:lnTo>
                <a:close/>
              </a:path>
              <a:path w="3493145" h="561608">
                <a:moveTo>
                  <a:pt x="1026655" y="275336"/>
                </a:moveTo>
                <a:lnTo>
                  <a:pt x="974204" y="279781"/>
                </a:lnTo>
                <a:lnTo>
                  <a:pt x="1027043" y="279781"/>
                </a:lnTo>
                <a:lnTo>
                  <a:pt x="1026655" y="275336"/>
                </a:lnTo>
                <a:close/>
              </a:path>
              <a:path w="3493145" h="561608">
                <a:moveTo>
                  <a:pt x="1063185" y="180594"/>
                </a:moveTo>
                <a:lnTo>
                  <a:pt x="1002525" y="180594"/>
                </a:lnTo>
                <a:lnTo>
                  <a:pt x="1007732" y="181610"/>
                </a:lnTo>
                <a:lnTo>
                  <a:pt x="1017384" y="186436"/>
                </a:lnTo>
                <a:lnTo>
                  <a:pt x="1022845" y="191516"/>
                </a:lnTo>
                <a:lnTo>
                  <a:pt x="1029068" y="199136"/>
                </a:lnTo>
                <a:lnTo>
                  <a:pt x="1035164" y="206756"/>
                </a:lnTo>
                <a:lnTo>
                  <a:pt x="1040244" y="211582"/>
                </a:lnTo>
                <a:lnTo>
                  <a:pt x="1044308" y="213741"/>
                </a:lnTo>
                <a:lnTo>
                  <a:pt x="1048245" y="215900"/>
                </a:lnTo>
                <a:lnTo>
                  <a:pt x="1051928" y="216789"/>
                </a:lnTo>
                <a:lnTo>
                  <a:pt x="1055357" y="216535"/>
                </a:lnTo>
                <a:lnTo>
                  <a:pt x="1059802" y="216154"/>
                </a:lnTo>
                <a:lnTo>
                  <a:pt x="1063739" y="213868"/>
                </a:lnTo>
                <a:lnTo>
                  <a:pt x="1067295" y="209550"/>
                </a:lnTo>
                <a:lnTo>
                  <a:pt x="1070851" y="205359"/>
                </a:lnTo>
                <a:lnTo>
                  <a:pt x="1072375" y="200914"/>
                </a:lnTo>
                <a:lnTo>
                  <a:pt x="1072025" y="195606"/>
                </a:lnTo>
                <a:lnTo>
                  <a:pt x="1067530" y="184545"/>
                </a:lnTo>
                <a:lnTo>
                  <a:pt x="1063185" y="180594"/>
                </a:lnTo>
                <a:close/>
              </a:path>
              <a:path w="3493145" h="561608">
                <a:moveTo>
                  <a:pt x="1310342" y="279527"/>
                </a:moveTo>
                <a:lnTo>
                  <a:pt x="1260716" y="279527"/>
                </a:lnTo>
                <a:lnTo>
                  <a:pt x="1264018" y="280289"/>
                </a:lnTo>
                <a:lnTo>
                  <a:pt x="1266685" y="282194"/>
                </a:lnTo>
                <a:lnTo>
                  <a:pt x="1277861" y="333883"/>
                </a:lnTo>
                <a:lnTo>
                  <a:pt x="1284465" y="412877"/>
                </a:lnTo>
                <a:lnTo>
                  <a:pt x="1285481" y="424688"/>
                </a:lnTo>
                <a:lnTo>
                  <a:pt x="1255636" y="453390"/>
                </a:lnTo>
                <a:lnTo>
                  <a:pt x="1256271" y="461391"/>
                </a:lnTo>
                <a:lnTo>
                  <a:pt x="1360665" y="452628"/>
                </a:lnTo>
                <a:lnTo>
                  <a:pt x="1359975" y="445389"/>
                </a:lnTo>
                <a:lnTo>
                  <a:pt x="1350759" y="445389"/>
                </a:lnTo>
                <a:lnTo>
                  <a:pt x="1343647" y="444627"/>
                </a:lnTo>
                <a:lnTo>
                  <a:pt x="1321041" y="408051"/>
                </a:lnTo>
                <a:lnTo>
                  <a:pt x="1318392" y="298133"/>
                </a:lnTo>
                <a:lnTo>
                  <a:pt x="1321993" y="291719"/>
                </a:lnTo>
                <a:lnTo>
                  <a:pt x="1311389" y="291719"/>
                </a:lnTo>
                <a:lnTo>
                  <a:pt x="1310342" y="279527"/>
                </a:lnTo>
                <a:close/>
              </a:path>
              <a:path w="3493145" h="561608">
                <a:moveTo>
                  <a:pt x="1359903" y="444627"/>
                </a:moveTo>
                <a:lnTo>
                  <a:pt x="1350759" y="445389"/>
                </a:lnTo>
                <a:lnTo>
                  <a:pt x="1359975" y="445389"/>
                </a:lnTo>
                <a:lnTo>
                  <a:pt x="1359903" y="444627"/>
                </a:lnTo>
                <a:close/>
              </a:path>
              <a:path w="3493145" h="561608">
                <a:moveTo>
                  <a:pt x="1355108" y="242240"/>
                </a:moveTo>
                <a:lnTo>
                  <a:pt x="1319448" y="275797"/>
                </a:lnTo>
                <a:lnTo>
                  <a:pt x="1311389" y="291719"/>
                </a:lnTo>
                <a:lnTo>
                  <a:pt x="1321993" y="291719"/>
                </a:lnTo>
                <a:lnTo>
                  <a:pt x="1324673" y="286946"/>
                </a:lnTo>
                <a:lnTo>
                  <a:pt x="1331074" y="278638"/>
                </a:lnTo>
                <a:lnTo>
                  <a:pt x="1333995" y="275336"/>
                </a:lnTo>
                <a:lnTo>
                  <a:pt x="1336662" y="273685"/>
                </a:lnTo>
                <a:lnTo>
                  <a:pt x="1339329" y="273431"/>
                </a:lnTo>
                <a:lnTo>
                  <a:pt x="1342504" y="273177"/>
                </a:lnTo>
                <a:lnTo>
                  <a:pt x="1389697" y="273177"/>
                </a:lnTo>
                <a:lnTo>
                  <a:pt x="1390764" y="269621"/>
                </a:lnTo>
                <a:lnTo>
                  <a:pt x="1370022" y="242355"/>
                </a:lnTo>
                <a:lnTo>
                  <a:pt x="1355108" y="242240"/>
                </a:lnTo>
                <a:close/>
              </a:path>
              <a:path w="3493145" h="561608">
                <a:moveTo>
                  <a:pt x="1389697" y="273177"/>
                </a:moveTo>
                <a:lnTo>
                  <a:pt x="1342504" y="273177"/>
                </a:lnTo>
                <a:lnTo>
                  <a:pt x="1347457" y="275336"/>
                </a:lnTo>
                <a:lnTo>
                  <a:pt x="1354315" y="279908"/>
                </a:lnTo>
                <a:lnTo>
                  <a:pt x="1361300" y="284480"/>
                </a:lnTo>
                <a:lnTo>
                  <a:pt x="1367269" y="286512"/>
                </a:lnTo>
                <a:lnTo>
                  <a:pt x="1377810" y="285750"/>
                </a:lnTo>
                <a:lnTo>
                  <a:pt x="1382255" y="283337"/>
                </a:lnTo>
                <a:lnTo>
                  <a:pt x="1385811" y="279019"/>
                </a:lnTo>
                <a:lnTo>
                  <a:pt x="1389240" y="274701"/>
                </a:lnTo>
                <a:lnTo>
                  <a:pt x="1389697" y="273177"/>
                </a:lnTo>
                <a:close/>
              </a:path>
              <a:path w="3493145" h="561608">
                <a:moveTo>
                  <a:pt x="1307452" y="245872"/>
                </a:moveTo>
                <a:lnTo>
                  <a:pt x="1298181" y="246634"/>
                </a:lnTo>
                <a:lnTo>
                  <a:pt x="1238618" y="276733"/>
                </a:lnTo>
                <a:lnTo>
                  <a:pt x="1241539" y="284480"/>
                </a:lnTo>
                <a:lnTo>
                  <a:pt x="1247127" y="281813"/>
                </a:lnTo>
                <a:lnTo>
                  <a:pt x="1252207" y="280289"/>
                </a:lnTo>
                <a:lnTo>
                  <a:pt x="1256779" y="279908"/>
                </a:lnTo>
                <a:lnTo>
                  <a:pt x="1260716" y="279527"/>
                </a:lnTo>
                <a:lnTo>
                  <a:pt x="1310342" y="279527"/>
                </a:lnTo>
                <a:lnTo>
                  <a:pt x="1307452" y="245872"/>
                </a:lnTo>
                <a:close/>
              </a:path>
              <a:path w="3493145" h="561608">
                <a:moveTo>
                  <a:pt x="1628362" y="219898"/>
                </a:moveTo>
                <a:lnTo>
                  <a:pt x="1586633" y="227436"/>
                </a:lnTo>
                <a:lnTo>
                  <a:pt x="1553517" y="250373"/>
                </a:lnTo>
                <a:lnTo>
                  <a:pt x="1533011" y="285786"/>
                </a:lnTo>
                <a:lnTo>
                  <a:pt x="1525774" y="333565"/>
                </a:lnTo>
                <a:lnTo>
                  <a:pt x="1526778" y="348713"/>
                </a:lnTo>
                <a:lnTo>
                  <a:pt x="1539275" y="384724"/>
                </a:lnTo>
                <a:lnTo>
                  <a:pt x="1563280" y="415028"/>
                </a:lnTo>
                <a:lnTo>
                  <a:pt x="1607311" y="435306"/>
                </a:lnTo>
                <a:lnTo>
                  <a:pt x="1620842" y="436383"/>
                </a:lnTo>
                <a:lnTo>
                  <a:pt x="1635561" y="435832"/>
                </a:lnTo>
                <a:lnTo>
                  <a:pt x="1647851" y="433457"/>
                </a:lnTo>
                <a:lnTo>
                  <a:pt x="1659703" y="429491"/>
                </a:lnTo>
                <a:lnTo>
                  <a:pt x="1671255" y="423808"/>
                </a:lnTo>
                <a:lnTo>
                  <a:pt x="1677697" y="419550"/>
                </a:lnTo>
                <a:lnTo>
                  <a:pt x="1627856" y="419550"/>
                </a:lnTo>
                <a:lnTo>
                  <a:pt x="1617052" y="416378"/>
                </a:lnTo>
                <a:lnTo>
                  <a:pt x="1586895" y="387501"/>
                </a:lnTo>
                <a:lnTo>
                  <a:pt x="1569184" y="341868"/>
                </a:lnTo>
                <a:lnTo>
                  <a:pt x="1564669" y="301283"/>
                </a:lnTo>
                <a:lnTo>
                  <a:pt x="1565428" y="288997"/>
                </a:lnTo>
                <a:lnTo>
                  <a:pt x="1577758" y="252383"/>
                </a:lnTo>
                <a:lnTo>
                  <a:pt x="1612414" y="235048"/>
                </a:lnTo>
                <a:lnTo>
                  <a:pt x="1675591" y="235048"/>
                </a:lnTo>
                <a:lnTo>
                  <a:pt x="1664943" y="228856"/>
                </a:lnTo>
                <a:lnTo>
                  <a:pt x="1653438" y="224218"/>
                </a:lnTo>
                <a:lnTo>
                  <a:pt x="1641244" y="221232"/>
                </a:lnTo>
                <a:lnTo>
                  <a:pt x="1628362" y="219898"/>
                </a:lnTo>
                <a:close/>
              </a:path>
              <a:path w="3493145" h="561608">
                <a:moveTo>
                  <a:pt x="1675591" y="235048"/>
                </a:moveTo>
                <a:lnTo>
                  <a:pt x="1612414" y="235048"/>
                </a:lnTo>
                <a:lnTo>
                  <a:pt x="1623353" y="236190"/>
                </a:lnTo>
                <a:lnTo>
                  <a:pt x="1634067" y="240339"/>
                </a:lnTo>
                <a:lnTo>
                  <a:pt x="1662162" y="268319"/>
                </a:lnTo>
                <a:lnTo>
                  <a:pt x="1678256" y="315051"/>
                </a:lnTo>
                <a:lnTo>
                  <a:pt x="1682372" y="347575"/>
                </a:lnTo>
                <a:lnTo>
                  <a:pt x="1682235" y="361048"/>
                </a:lnTo>
                <a:lnTo>
                  <a:pt x="1666456" y="406847"/>
                </a:lnTo>
                <a:lnTo>
                  <a:pt x="1627856" y="419550"/>
                </a:lnTo>
                <a:lnTo>
                  <a:pt x="1677697" y="419550"/>
                </a:lnTo>
                <a:lnTo>
                  <a:pt x="1704204" y="390289"/>
                </a:lnTo>
                <a:lnTo>
                  <a:pt x="1719514" y="349853"/>
                </a:lnTo>
                <a:lnTo>
                  <a:pt x="1721741" y="324877"/>
                </a:lnTo>
                <a:lnTo>
                  <a:pt x="1721103" y="311286"/>
                </a:lnTo>
                <a:lnTo>
                  <a:pt x="1704270" y="265774"/>
                </a:lnTo>
                <a:lnTo>
                  <a:pt x="1675759" y="235146"/>
                </a:lnTo>
                <a:lnTo>
                  <a:pt x="1675591" y="235048"/>
                </a:lnTo>
                <a:close/>
              </a:path>
              <a:path w="3493145" h="561608">
                <a:moveTo>
                  <a:pt x="1824723" y="227965"/>
                </a:moveTo>
                <a:lnTo>
                  <a:pt x="1787766" y="227965"/>
                </a:lnTo>
                <a:lnTo>
                  <a:pt x="1799366" y="367962"/>
                </a:lnTo>
                <a:lnTo>
                  <a:pt x="1799709" y="382297"/>
                </a:lnTo>
                <a:lnTo>
                  <a:pt x="1764525" y="410972"/>
                </a:lnTo>
                <a:lnTo>
                  <a:pt x="1765160" y="418973"/>
                </a:lnTo>
                <a:lnTo>
                  <a:pt x="1886826" y="408813"/>
                </a:lnTo>
                <a:lnTo>
                  <a:pt x="1886315" y="402371"/>
                </a:lnTo>
                <a:lnTo>
                  <a:pt x="1862839" y="402371"/>
                </a:lnTo>
                <a:lnTo>
                  <a:pt x="1852270" y="398769"/>
                </a:lnTo>
                <a:lnTo>
                  <a:pt x="1841087" y="387943"/>
                </a:lnTo>
                <a:lnTo>
                  <a:pt x="1837806" y="375937"/>
                </a:lnTo>
                <a:lnTo>
                  <a:pt x="1835645" y="358775"/>
                </a:lnTo>
                <a:lnTo>
                  <a:pt x="1824723" y="227965"/>
                </a:lnTo>
                <a:close/>
              </a:path>
              <a:path w="3493145" h="561608">
                <a:moveTo>
                  <a:pt x="1886191" y="400812"/>
                </a:moveTo>
                <a:lnTo>
                  <a:pt x="1862839" y="402371"/>
                </a:lnTo>
                <a:lnTo>
                  <a:pt x="1886315" y="402371"/>
                </a:lnTo>
                <a:lnTo>
                  <a:pt x="1886191" y="400812"/>
                </a:lnTo>
                <a:close/>
              </a:path>
              <a:path w="3493145" h="561608">
                <a:moveTo>
                  <a:pt x="1871455" y="92932"/>
                </a:moveTo>
                <a:lnTo>
                  <a:pt x="1823430" y="106394"/>
                </a:lnTo>
                <a:lnTo>
                  <a:pt x="1795587" y="135801"/>
                </a:lnTo>
                <a:lnTo>
                  <a:pt x="1784706" y="184560"/>
                </a:lnTo>
                <a:lnTo>
                  <a:pt x="1785353" y="198628"/>
                </a:lnTo>
                <a:lnTo>
                  <a:pt x="1786369" y="211963"/>
                </a:lnTo>
                <a:lnTo>
                  <a:pt x="1746872" y="215265"/>
                </a:lnTo>
                <a:lnTo>
                  <a:pt x="1748142" y="231267"/>
                </a:lnTo>
                <a:lnTo>
                  <a:pt x="1787766" y="227965"/>
                </a:lnTo>
                <a:lnTo>
                  <a:pt x="1824723" y="227965"/>
                </a:lnTo>
                <a:lnTo>
                  <a:pt x="1824469" y="224917"/>
                </a:lnTo>
                <a:lnTo>
                  <a:pt x="1876920" y="220472"/>
                </a:lnTo>
                <a:lnTo>
                  <a:pt x="1876003" y="208915"/>
                </a:lnTo>
                <a:lnTo>
                  <a:pt x="1823072" y="208915"/>
                </a:lnTo>
                <a:lnTo>
                  <a:pt x="1820889" y="181015"/>
                </a:lnTo>
                <a:lnTo>
                  <a:pt x="1819845" y="164560"/>
                </a:lnTo>
                <a:lnTo>
                  <a:pt x="1819369" y="151379"/>
                </a:lnTo>
                <a:lnTo>
                  <a:pt x="1819469" y="141481"/>
                </a:lnTo>
                <a:lnTo>
                  <a:pt x="1845805" y="110236"/>
                </a:lnTo>
                <a:lnTo>
                  <a:pt x="1851393" y="109728"/>
                </a:lnTo>
                <a:lnTo>
                  <a:pt x="1912164" y="109728"/>
                </a:lnTo>
                <a:lnTo>
                  <a:pt x="1905937" y="104059"/>
                </a:lnTo>
                <a:lnTo>
                  <a:pt x="1895379" y="98376"/>
                </a:lnTo>
                <a:lnTo>
                  <a:pt x="1884034" y="94655"/>
                </a:lnTo>
                <a:lnTo>
                  <a:pt x="1871455" y="92932"/>
                </a:lnTo>
                <a:close/>
              </a:path>
              <a:path w="3493145" h="561608">
                <a:moveTo>
                  <a:pt x="1875650" y="204470"/>
                </a:moveTo>
                <a:lnTo>
                  <a:pt x="1823072" y="208915"/>
                </a:lnTo>
                <a:lnTo>
                  <a:pt x="1876003" y="208915"/>
                </a:lnTo>
                <a:lnTo>
                  <a:pt x="1875650" y="204470"/>
                </a:lnTo>
                <a:close/>
              </a:path>
              <a:path w="3493145" h="561608">
                <a:moveTo>
                  <a:pt x="1912164" y="109728"/>
                </a:moveTo>
                <a:lnTo>
                  <a:pt x="1851393" y="109728"/>
                </a:lnTo>
                <a:lnTo>
                  <a:pt x="1856727" y="110744"/>
                </a:lnTo>
                <a:lnTo>
                  <a:pt x="1866379" y="115570"/>
                </a:lnTo>
                <a:lnTo>
                  <a:pt x="1871840" y="120650"/>
                </a:lnTo>
                <a:lnTo>
                  <a:pt x="1878063" y="128270"/>
                </a:lnTo>
                <a:lnTo>
                  <a:pt x="1884159" y="135890"/>
                </a:lnTo>
                <a:lnTo>
                  <a:pt x="1889239" y="140716"/>
                </a:lnTo>
                <a:lnTo>
                  <a:pt x="1893176" y="142875"/>
                </a:lnTo>
                <a:lnTo>
                  <a:pt x="1897240" y="145034"/>
                </a:lnTo>
                <a:lnTo>
                  <a:pt x="1900923" y="145923"/>
                </a:lnTo>
                <a:lnTo>
                  <a:pt x="1904352" y="145669"/>
                </a:lnTo>
                <a:lnTo>
                  <a:pt x="1908797" y="145288"/>
                </a:lnTo>
                <a:lnTo>
                  <a:pt x="1912734" y="143002"/>
                </a:lnTo>
                <a:lnTo>
                  <a:pt x="1916290" y="138684"/>
                </a:lnTo>
                <a:lnTo>
                  <a:pt x="1919846" y="134493"/>
                </a:lnTo>
                <a:lnTo>
                  <a:pt x="1921370" y="130175"/>
                </a:lnTo>
                <a:lnTo>
                  <a:pt x="1920910" y="124777"/>
                </a:lnTo>
                <a:lnTo>
                  <a:pt x="1916519" y="113692"/>
                </a:lnTo>
                <a:lnTo>
                  <a:pt x="1912164" y="109728"/>
                </a:lnTo>
                <a:close/>
              </a:path>
              <a:path w="3493145" h="561608">
                <a:moveTo>
                  <a:pt x="2072743" y="108204"/>
                </a:moveTo>
                <a:lnTo>
                  <a:pt x="2023605" y="108204"/>
                </a:lnTo>
                <a:lnTo>
                  <a:pt x="2026653" y="108839"/>
                </a:lnTo>
                <a:lnTo>
                  <a:pt x="2029066" y="110617"/>
                </a:lnTo>
                <a:lnTo>
                  <a:pt x="2040115" y="163195"/>
                </a:lnTo>
                <a:lnTo>
                  <a:pt x="2055670" y="349129"/>
                </a:lnTo>
                <a:lnTo>
                  <a:pt x="2056172" y="364515"/>
                </a:lnTo>
                <a:lnTo>
                  <a:pt x="2054847" y="374142"/>
                </a:lnTo>
                <a:lnTo>
                  <a:pt x="2028685" y="388874"/>
                </a:lnTo>
                <a:lnTo>
                  <a:pt x="2029320" y="396875"/>
                </a:lnTo>
                <a:lnTo>
                  <a:pt x="2129269" y="388493"/>
                </a:lnTo>
                <a:lnTo>
                  <a:pt x="2128704" y="381381"/>
                </a:lnTo>
                <a:lnTo>
                  <a:pt x="2118093" y="381381"/>
                </a:lnTo>
                <a:lnTo>
                  <a:pt x="2110727" y="380873"/>
                </a:lnTo>
                <a:lnTo>
                  <a:pt x="2106790" y="379095"/>
                </a:lnTo>
                <a:lnTo>
                  <a:pt x="2102726" y="377317"/>
                </a:lnTo>
                <a:lnTo>
                  <a:pt x="2099551" y="374396"/>
                </a:lnTo>
                <a:lnTo>
                  <a:pt x="2097340" y="370236"/>
                </a:lnTo>
                <a:lnTo>
                  <a:pt x="2094531" y="360991"/>
                </a:lnTo>
                <a:lnTo>
                  <a:pt x="2092566" y="345186"/>
                </a:lnTo>
                <a:lnTo>
                  <a:pt x="2072743" y="108204"/>
                </a:lnTo>
                <a:close/>
              </a:path>
              <a:path w="3493145" h="561608">
                <a:moveTo>
                  <a:pt x="2128634" y="380492"/>
                </a:moveTo>
                <a:lnTo>
                  <a:pt x="2118093" y="381381"/>
                </a:lnTo>
                <a:lnTo>
                  <a:pt x="2128704" y="381381"/>
                </a:lnTo>
                <a:lnTo>
                  <a:pt x="2128634" y="380492"/>
                </a:lnTo>
                <a:close/>
              </a:path>
              <a:path w="3493145" h="561608">
                <a:moveTo>
                  <a:pt x="2069960" y="74930"/>
                </a:moveTo>
                <a:lnTo>
                  <a:pt x="2059927" y="75819"/>
                </a:lnTo>
                <a:lnTo>
                  <a:pt x="2001253" y="105791"/>
                </a:lnTo>
                <a:lnTo>
                  <a:pt x="2005698" y="113284"/>
                </a:lnTo>
                <a:lnTo>
                  <a:pt x="2011413" y="110363"/>
                </a:lnTo>
                <a:lnTo>
                  <a:pt x="2016239" y="108712"/>
                </a:lnTo>
                <a:lnTo>
                  <a:pt x="2023605" y="108204"/>
                </a:lnTo>
                <a:lnTo>
                  <a:pt x="2072743" y="108204"/>
                </a:lnTo>
                <a:lnTo>
                  <a:pt x="2069960" y="74930"/>
                </a:lnTo>
                <a:close/>
              </a:path>
              <a:path w="3493145" h="561608">
                <a:moveTo>
                  <a:pt x="2242987" y="168469"/>
                </a:moveTo>
                <a:lnTo>
                  <a:pt x="2204477" y="174798"/>
                </a:lnTo>
                <a:lnTo>
                  <a:pt x="2172872" y="196946"/>
                </a:lnTo>
                <a:lnTo>
                  <a:pt x="2150194" y="238696"/>
                </a:lnTo>
                <a:lnTo>
                  <a:pt x="2146633" y="279413"/>
                </a:lnTo>
                <a:lnTo>
                  <a:pt x="2147612" y="295843"/>
                </a:lnTo>
                <a:lnTo>
                  <a:pt x="2158710" y="333676"/>
                </a:lnTo>
                <a:lnTo>
                  <a:pt x="2190769" y="371012"/>
                </a:lnTo>
                <a:lnTo>
                  <a:pt x="2237828" y="384745"/>
                </a:lnTo>
                <a:lnTo>
                  <a:pt x="2252837" y="384062"/>
                </a:lnTo>
                <a:lnTo>
                  <a:pt x="2294963" y="358591"/>
                </a:lnTo>
                <a:lnTo>
                  <a:pt x="2303759" y="347726"/>
                </a:lnTo>
                <a:lnTo>
                  <a:pt x="2253219" y="347726"/>
                </a:lnTo>
                <a:lnTo>
                  <a:pt x="2242470" y="346797"/>
                </a:lnTo>
                <a:lnTo>
                  <a:pt x="2197018" y="318348"/>
                </a:lnTo>
                <a:lnTo>
                  <a:pt x="2177825" y="271487"/>
                </a:lnTo>
                <a:lnTo>
                  <a:pt x="2176005" y="256667"/>
                </a:lnTo>
                <a:lnTo>
                  <a:pt x="2301449" y="243840"/>
                </a:lnTo>
                <a:lnTo>
                  <a:pt x="2174862" y="243840"/>
                </a:lnTo>
                <a:lnTo>
                  <a:pt x="2187105" y="206475"/>
                </a:lnTo>
                <a:lnTo>
                  <a:pt x="2221386" y="185342"/>
                </a:lnTo>
                <a:lnTo>
                  <a:pt x="2288480" y="185342"/>
                </a:lnTo>
                <a:lnTo>
                  <a:pt x="2278763" y="178479"/>
                </a:lnTo>
                <a:lnTo>
                  <a:pt x="2267941" y="173308"/>
                </a:lnTo>
                <a:lnTo>
                  <a:pt x="2256059" y="169967"/>
                </a:lnTo>
                <a:lnTo>
                  <a:pt x="2242987" y="168469"/>
                </a:lnTo>
                <a:close/>
              </a:path>
              <a:path w="3493145" h="561608">
                <a:moveTo>
                  <a:pt x="2321166" y="297688"/>
                </a:moveTo>
                <a:lnTo>
                  <a:pt x="2310392" y="304654"/>
                </a:lnTo>
                <a:lnTo>
                  <a:pt x="2304958" y="316601"/>
                </a:lnTo>
                <a:lnTo>
                  <a:pt x="2298231" y="326839"/>
                </a:lnTo>
                <a:lnTo>
                  <a:pt x="2289963" y="335597"/>
                </a:lnTo>
                <a:lnTo>
                  <a:pt x="2280284" y="341559"/>
                </a:lnTo>
                <a:lnTo>
                  <a:pt x="2268333" y="345602"/>
                </a:lnTo>
                <a:lnTo>
                  <a:pt x="2253219" y="347726"/>
                </a:lnTo>
                <a:lnTo>
                  <a:pt x="2303759" y="347726"/>
                </a:lnTo>
                <a:lnTo>
                  <a:pt x="2305471" y="345602"/>
                </a:lnTo>
                <a:lnTo>
                  <a:pt x="2311685" y="334147"/>
                </a:lnTo>
                <a:lnTo>
                  <a:pt x="2316380" y="322324"/>
                </a:lnTo>
                <a:lnTo>
                  <a:pt x="2319540" y="310169"/>
                </a:lnTo>
                <a:lnTo>
                  <a:pt x="2321166" y="297688"/>
                </a:lnTo>
                <a:close/>
              </a:path>
              <a:path w="3493145" h="561608">
                <a:moveTo>
                  <a:pt x="2288480" y="185342"/>
                </a:moveTo>
                <a:lnTo>
                  <a:pt x="2221386" y="185342"/>
                </a:lnTo>
                <a:lnTo>
                  <a:pt x="2233057" y="186387"/>
                </a:lnTo>
                <a:lnTo>
                  <a:pt x="2245774" y="191464"/>
                </a:lnTo>
                <a:lnTo>
                  <a:pt x="2255232" y="199142"/>
                </a:lnTo>
                <a:lnTo>
                  <a:pt x="2263022" y="210342"/>
                </a:lnTo>
                <a:lnTo>
                  <a:pt x="2266442" y="220742"/>
                </a:lnTo>
                <a:lnTo>
                  <a:pt x="2269223" y="235966"/>
                </a:lnTo>
                <a:lnTo>
                  <a:pt x="2174862" y="243840"/>
                </a:lnTo>
                <a:lnTo>
                  <a:pt x="2301449" y="243840"/>
                </a:lnTo>
                <a:lnTo>
                  <a:pt x="2316590" y="242291"/>
                </a:lnTo>
                <a:lnTo>
                  <a:pt x="2314278" y="228549"/>
                </a:lnTo>
                <a:lnTo>
                  <a:pt x="2310378" y="216048"/>
                </a:lnTo>
                <a:lnTo>
                  <a:pt x="2304840" y="204736"/>
                </a:lnTo>
                <a:lnTo>
                  <a:pt x="2297615" y="194559"/>
                </a:lnTo>
                <a:lnTo>
                  <a:pt x="2288654" y="185465"/>
                </a:lnTo>
                <a:lnTo>
                  <a:pt x="2288480" y="185342"/>
                </a:lnTo>
                <a:close/>
              </a:path>
              <a:path w="3493145" h="561608">
                <a:moveTo>
                  <a:pt x="2478546" y="167393"/>
                </a:moveTo>
                <a:lnTo>
                  <a:pt x="2424666" y="167393"/>
                </a:lnTo>
                <a:lnTo>
                  <a:pt x="2436317" y="171203"/>
                </a:lnTo>
                <a:lnTo>
                  <a:pt x="2446975" y="178823"/>
                </a:lnTo>
                <a:lnTo>
                  <a:pt x="2452013" y="188983"/>
                </a:lnTo>
                <a:lnTo>
                  <a:pt x="2455633" y="201683"/>
                </a:lnTo>
                <a:lnTo>
                  <a:pt x="2457818" y="218193"/>
                </a:lnTo>
                <a:lnTo>
                  <a:pt x="2453751" y="228353"/>
                </a:lnTo>
                <a:lnTo>
                  <a:pt x="2440764" y="234703"/>
                </a:lnTo>
                <a:lnTo>
                  <a:pt x="2428683" y="239783"/>
                </a:lnTo>
                <a:lnTo>
                  <a:pt x="2417374" y="246133"/>
                </a:lnTo>
                <a:lnTo>
                  <a:pt x="2377155" y="271533"/>
                </a:lnTo>
                <a:lnTo>
                  <a:pt x="2352575" y="313443"/>
                </a:lnTo>
                <a:lnTo>
                  <a:pt x="2353212" y="328683"/>
                </a:lnTo>
                <a:lnTo>
                  <a:pt x="2373030" y="361703"/>
                </a:lnTo>
                <a:lnTo>
                  <a:pt x="2395185" y="369323"/>
                </a:lnTo>
                <a:lnTo>
                  <a:pt x="2410292" y="369323"/>
                </a:lnTo>
                <a:lnTo>
                  <a:pt x="2453484" y="343923"/>
                </a:lnTo>
                <a:lnTo>
                  <a:pt x="2454870" y="342653"/>
                </a:lnTo>
                <a:lnTo>
                  <a:pt x="2418494" y="342653"/>
                </a:lnTo>
                <a:lnTo>
                  <a:pt x="2408170" y="338843"/>
                </a:lnTo>
                <a:lnTo>
                  <a:pt x="2395754" y="328683"/>
                </a:lnTo>
                <a:lnTo>
                  <a:pt x="2391003" y="317253"/>
                </a:lnTo>
                <a:lnTo>
                  <a:pt x="2388820" y="302013"/>
                </a:lnTo>
                <a:lnTo>
                  <a:pt x="2391891" y="291853"/>
                </a:lnTo>
                <a:lnTo>
                  <a:pt x="2422419" y="258833"/>
                </a:lnTo>
                <a:lnTo>
                  <a:pt x="2459596" y="239783"/>
                </a:lnTo>
                <a:lnTo>
                  <a:pt x="2496532" y="239783"/>
                </a:lnTo>
                <a:lnTo>
                  <a:pt x="2493772" y="208033"/>
                </a:lnTo>
                <a:lnTo>
                  <a:pt x="2491672" y="194063"/>
                </a:lnTo>
                <a:lnTo>
                  <a:pt x="2488418" y="182633"/>
                </a:lnTo>
                <a:lnTo>
                  <a:pt x="2483522" y="172473"/>
                </a:lnTo>
                <a:lnTo>
                  <a:pt x="2478546" y="167393"/>
                </a:lnTo>
                <a:close/>
              </a:path>
              <a:path w="3493145" h="561608">
                <a:moveTo>
                  <a:pt x="2509126" y="331223"/>
                </a:moveTo>
                <a:lnTo>
                  <a:pt x="2467343" y="331223"/>
                </a:lnTo>
                <a:lnTo>
                  <a:pt x="2467529" y="333763"/>
                </a:lnTo>
                <a:lnTo>
                  <a:pt x="2470615" y="347733"/>
                </a:lnTo>
                <a:lnTo>
                  <a:pt x="2476106" y="356623"/>
                </a:lnTo>
                <a:lnTo>
                  <a:pt x="2480932" y="361703"/>
                </a:lnTo>
                <a:lnTo>
                  <a:pt x="2486901" y="362973"/>
                </a:lnTo>
                <a:lnTo>
                  <a:pt x="2499995" y="361703"/>
                </a:lnTo>
                <a:lnTo>
                  <a:pt x="2509820" y="357893"/>
                </a:lnTo>
                <a:lnTo>
                  <a:pt x="2519596" y="350273"/>
                </a:lnTo>
                <a:lnTo>
                  <a:pt x="2529316" y="338843"/>
                </a:lnTo>
                <a:lnTo>
                  <a:pt x="2533704" y="332493"/>
                </a:lnTo>
                <a:lnTo>
                  <a:pt x="2510904" y="332493"/>
                </a:lnTo>
                <a:lnTo>
                  <a:pt x="2509126" y="331223"/>
                </a:lnTo>
                <a:close/>
              </a:path>
              <a:path w="3493145" h="561608">
                <a:moveTo>
                  <a:pt x="2601187" y="172473"/>
                </a:moveTo>
                <a:lnTo>
                  <a:pt x="2551544" y="172473"/>
                </a:lnTo>
                <a:lnTo>
                  <a:pt x="2554846" y="173743"/>
                </a:lnTo>
                <a:lnTo>
                  <a:pt x="2560434" y="176283"/>
                </a:lnTo>
                <a:lnTo>
                  <a:pt x="2569135" y="230893"/>
                </a:lnTo>
                <a:lnTo>
                  <a:pt x="2576436" y="317253"/>
                </a:lnTo>
                <a:lnTo>
                  <a:pt x="2576563" y="324873"/>
                </a:lnTo>
                <a:lnTo>
                  <a:pt x="2575039" y="332493"/>
                </a:lnTo>
                <a:lnTo>
                  <a:pt x="2572753" y="336303"/>
                </a:lnTo>
                <a:lnTo>
                  <a:pt x="2569197" y="338843"/>
                </a:lnTo>
                <a:lnTo>
                  <a:pt x="2564498" y="342653"/>
                </a:lnTo>
                <a:lnTo>
                  <a:pt x="2556878" y="345193"/>
                </a:lnTo>
                <a:lnTo>
                  <a:pt x="2546464" y="346463"/>
                </a:lnTo>
                <a:lnTo>
                  <a:pt x="2547226" y="354083"/>
                </a:lnTo>
                <a:lnTo>
                  <a:pt x="2651493" y="345193"/>
                </a:lnTo>
                <a:lnTo>
                  <a:pt x="2650964" y="338843"/>
                </a:lnTo>
                <a:lnTo>
                  <a:pt x="2641714" y="338843"/>
                </a:lnTo>
                <a:lnTo>
                  <a:pt x="2634475" y="337573"/>
                </a:lnTo>
                <a:lnTo>
                  <a:pt x="2611996" y="300743"/>
                </a:lnTo>
                <a:lnTo>
                  <a:pt x="2609270" y="191523"/>
                </a:lnTo>
                <a:lnTo>
                  <a:pt x="2612789" y="185173"/>
                </a:lnTo>
                <a:lnTo>
                  <a:pt x="2602217" y="185173"/>
                </a:lnTo>
                <a:lnTo>
                  <a:pt x="2601187" y="172473"/>
                </a:lnTo>
                <a:close/>
              </a:path>
              <a:path w="3493145" h="561608">
                <a:moveTo>
                  <a:pt x="2496532" y="239783"/>
                </a:moveTo>
                <a:lnTo>
                  <a:pt x="2459596" y="239783"/>
                </a:lnTo>
                <a:lnTo>
                  <a:pt x="2466073" y="317253"/>
                </a:lnTo>
                <a:lnTo>
                  <a:pt x="2462942" y="319793"/>
                </a:lnTo>
                <a:lnTo>
                  <a:pt x="2451483" y="329953"/>
                </a:lnTo>
                <a:lnTo>
                  <a:pt x="2440509" y="336303"/>
                </a:lnTo>
                <a:lnTo>
                  <a:pt x="2429639" y="341383"/>
                </a:lnTo>
                <a:lnTo>
                  <a:pt x="2418494" y="342653"/>
                </a:lnTo>
                <a:lnTo>
                  <a:pt x="2454870" y="342653"/>
                </a:lnTo>
                <a:lnTo>
                  <a:pt x="2467343" y="331223"/>
                </a:lnTo>
                <a:lnTo>
                  <a:pt x="2509126" y="331223"/>
                </a:lnTo>
                <a:lnTo>
                  <a:pt x="2507221" y="329953"/>
                </a:lnTo>
                <a:lnTo>
                  <a:pt x="2505824" y="327413"/>
                </a:lnTo>
                <a:lnTo>
                  <a:pt x="2503615" y="317253"/>
                </a:lnTo>
                <a:lnTo>
                  <a:pt x="2502180" y="304553"/>
                </a:lnTo>
                <a:lnTo>
                  <a:pt x="2496532" y="239783"/>
                </a:lnTo>
                <a:close/>
              </a:path>
              <a:path w="3493145" h="561608">
                <a:moveTo>
                  <a:pt x="2752970" y="159773"/>
                </a:moveTo>
                <a:lnTo>
                  <a:pt x="2703690" y="159773"/>
                </a:lnTo>
                <a:lnTo>
                  <a:pt x="2706865" y="161043"/>
                </a:lnTo>
                <a:lnTo>
                  <a:pt x="2711691" y="163583"/>
                </a:lnTo>
                <a:lnTo>
                  <a:pt x="2720708" y="216923"/>
                </a:lnTo>
                <a:lnTo>
                  <a:pt x="2727376" y="299473"/>
                </a:lnTo>
                <a:lnTo>
                  <a:pt x="2727426" y="302013"/>
                </a:lnTo>
                <a:lnTo>
                  <a:pt x="2726903" y="314713"/>
                </a:lnTo>
                <a:lnTo>
                  <a:pt x="2724137" y="323603"/>
                </a:lnTo>
                <a:lnTo>
                  <a:pt x="2720835" y="328683"/>
                </a:lnTo>
                <a:lnTo>
                  <a:pt x="2714104" y="332493"/>
                </a:lnTo>
                <a:lnTo>
                  <a:pt x="2703690" y="332493"/>
                </a:lnTo>
                <a:lnTo>
                  <a:pt x="2699245" y="333763"/>
                </a:lnTo>
                <a:lnTo>
                  <a:pt x="2699880" y="341383"/>
                </a:lnTo>
                <a:lnTo>
                  <a:pt x="2800718" y="332493"/>
                </a:lnTo>
                <a:lnTo>
                  <a:pt x="2800189" y="326143"/>
                </a:lnTo>
                <a:lnTo>
                  <a:pt x="2781414" y="326143"/>
                </a:lnTo>
                <a:lnTo>
                  <a:pt x="2777604" y="323603"/>
                </a:lnTo>
                <a:lnTo>
                  <a:pt x="2755741" y="181363"/>
                </a:lnTo>
                <a:lnTo>
                  <a:pt x="2765245" y="169933"/>
                </a:lnTo>
                <a:lnTo>
                  <a:pt x="2766669" y="168663"/>
                </a:lnTo>
                <a:lnTo>
                  <a:pt x="2753728" y="168663"/>
                </a:lnTo>
                <a:lnTo>
                  <a:pt x="2752970" y="159773"/>
                </a:lnTo>
                <a:close/>
              </a:path>
              <a:path w="3493145" h="561608">
                <a:moveTo>
                  <a:pt x="2650858" y="337573"/>
                </a:moveTo>
                <a:lnTo>
                  <a:pt x="2641714" y="338843"/>
                </a:lnTo>
                <a:lnTo>
                  <a:pt x="2650964" y="338843"/>
                </a:lnTo>
                <a:lnTo>
                  <a:pt x="2650858" y="337573"/>
                </a:lnTo>
                <a:close/>
              </a:path>
              <a:path w="3493145" h="561608">
                <a:moveTo>
                  <a:pt x="2537955" y="313443"/>
                </a:moveTo>
                <a:lnTo>
                  <a:pt x="2529700" y="322333"/>
                </a:lnTo>
                <a:lnTo>
                  <a:pt x="2524239" y="328683"/>
                </a:lnTo>
                <a:lnTo>
                  <a:pt x="2521191" y="331223"/>
                </a:lnTo>
                <a:lnTo>
                  <a:pt x="2519540" y="331223"/>
                </a:lnTo>
                <a:lnTo>
                  <a:pt x="2517508" y="332493"/>
                </a:lnTo>
                <a:lnTo>
                  <a:pt x="2533704" y="332493"/>
                </a:lnTo>
                <a:lnTo>
                  <a:pt x="2538971" y="324873"/>
                </a:lnTo>
                <a:lnTo>
                  <a:pt x="2537955" y="313443"/>
                </a:lnTo>
                <a:close/>
              </a:path>
              <a:path w="3493145" h="561608">
                <a:moveTo>
                  <a:pt x="2867274" y="148343"/>
                </a:moveTo>
                <a:lnTo>
                  <a:pt x="2810337" y="148343"/>
                </a:lnTo>
                <a:lnTo>
                  <a:pt x="2822202" y="152153"/>
                </a:lnTo>
                <a:lnTo>
                  <a:pt x="2831648" y="161043"/>
                </a:lnTo>
                <a:lnTo>
                  <a:pt x="2841104" y="199143"/>
                </a:lnTo>
                <a:lnTo>
                  <a:pt x="2848978" y="294393"/>
                </a:lnTo>
                <a:lnTo>
                  <a:pt x="2849359" y="302013"/>
                </a:lnTo>
                <a:lnTo>
                  <a:pt x="2848851" y="303283"/>
                </a:lnTo>
                <a:lnTo>
                  <a:pt x="2847835" y="309633"/>
                </a:lnTo>
                <a:lnTo>
                  <a:pt x="2822562" y="323603"/>
                </a:lnTo>
                <a:lnTo>
                  <a:pt x="2818244" y="323603"/>
                </a:lnTo>
                <a:lnTo>
                  <a:pt x="2819006" y="331223"/>
                </a:lnTo>
                <a:lnTo>
                  <a:pt x="2919717" y="323603"/>
                </a:lnTo>
                <a:lnTo>
                  <a:pt x="2919173" y="315983"/>
                </a:lnTo>
                <a:lnTo>
                  <a:pt x="2902445" y="315983"/>
                </a:lnTo>
                <a:lnTo>
                  <a:pt x="2894825" y="312173"/>
                </a:lnTo>
                <a:lnTo>
                  <a:pt x="2876851" y="186443"/>
                </a:lnTo>
                <a:lnTo>
                  <a:pt x="2874822" y="172473"/>
                </a:lnTo>
                <a:lnTo>
                  <a:pt x="2871967" y="159773"/>
                </a:lnTo>
                <a:lnTo>
                  <a:pt x="2868070" y="149613"/>
                </a:lnTo>
                <a:lnTo>
                  <a:pt x="2867274" y="148343"/>
                </a:lnTo>
                <a:close/>
              </a:path>
              <a:path w="3493145" h="561608">
                <a:moveTo>
                  <a:pt x="2800083" y="324873"/>
                </a:moveTo>
                <a:lnTo>
                  <a:pt x="2788907" y="326143"/>
                </a:lnTo>
                <a:lnTo>
                  <a:pt x="2800189" y="326143"/>
                </a:lnTo>
                <a:lnTo>
                  <a:pt x="2800083" y="324873"/>
                </a:lnTo>
                <a:close/>
              </a:path>
              <a:path w="3493145" h="561608">
                <a:moveTo>
                  <a:pt x="2991544" y="139453"/>
                </a:moveTo>
                <a:lnTo>
                  <a:pt x="2942196" y="139453"/>
                </a:lnTo>
                <a:lnTo>
                  <a:pt x="2945244" y="140723"/>
                </a:lnTo>
                <a:lnTo>
                  <a:pt x="2950070" y="143263"/>
                </a:lnTo>
                <a:lnTo>
                  <a:pt x="2958960" y="194063"/>
                </a:lnTo>
                <a:lnTo>
                  <a:pt x="2965626" y="274073"/>
                </a:lnTo>
                <a:lnTo>
                  <a:pt x="2966110" y="289313"/>
                </a:lnTo>
                <a:lnTo>
                  <a:pt x="2964675" y="298203"/>
                </a:lnTo>
                <a:lnTo>
                  <a:pt x="2937497" y="313443"/>
                </a:lnTo>
                <a:lnTo>
                  <a:pt x="2938259" y="321063"/>
                </a:lnTo>
                <a:lnTo>
                  <a:pt x="3037192" y="313443"/>
                </a:lnTo>
                <a:lnTo>
                  <a:pt x="3036557" y="305823"/>
                </a:lnTo>
                <a:lnTo>
                  <a:pt x="3020174" y="305823"/>
                </a:lnTo>
                <a:lnTo>
                  <a:pt x="3012554" y="302013"/>
                </a:lnTo>
                <a:lnTo>
                  <a:pt x="3009506" y="299473"/>
                </a:lnTo>
                <a:lnTo>
                  <a:pt x="3007258" y="294393"/>
                </a:lnTo>
                <a:lnTo>
                  <a:pt x="3004455" y="285503"/>
                </a:lnTo>
                <a:lnTo>
                  <a:pt x="3002394" y="270263"/>
                </a:lnTo>
                <a:lnTo>
                  <a:pt x="2991544" y="139453"/>
                </a:lnTo>
                <a:close/>
              </a:path>
              <a:path w="3493145" h="561608">
                <a:moveTo>
                  <a:pt x="2919082" y="314713"/>
                </a:moveTo>
                <a:lnTo>
                  <a:pt x="2909303" y="315983"/>
                </a:lnTo>
                <a:lnTo>
                  <a:pt x="2919173" y="315983"/>
                </a:lnTo>
                <a:lnTo>
                  <a:pt x="2919082" y="314713"/>
                </a:lnTo>
                <a:close/>
              </a:path>
              <a:path w="3493145" h="561608">
                <a:moveTo>
                  <a:pt x="3106792" y="130563"/>
                </a:moveTo>
                <a:lnTo>
                  <a:pt x="3060687" y="130563"/>
                </a:lnTo>
                <a:lnTo>
                  <a:pt x="3063100" y="133103"/>
                </a:lnTo>
                <a:lnTo>
                  <a:pt x="3065640" y="134373"/>
                </a:lnTo>
                <a:lnTo>
                  <a:pt x="3067672" y="138183"/>
                </a:lnTo>
                <a:lnTo>
                  <a:pt x="3074530" y="187713"/>
                </a:lnTo>
                <a:lnTo>
                  <a:pt x="3081142" y="268993"/>
                </a:lnTo>
                <a:lnTo>
                  <a:pt x="3081231" y="274073"/>
                </a:lnTo>
                <a:lnTo>
                  <a:pt x="3080760" y="284233"/>
                </a:lnTo>
                <a:lnTo>
                  <a:pt x="3077959" y="294393"/>
                </a:lnTo>
                <a:lnTo>
                  <a:pt x="3074784" y="299473"/>
                </a:lnTo>
                <a:lnTo>
                  <a:pt x="3067926" y="303283"/>
                </a:lnTo>
                <a:lnTo>
                  <a:pt x="3053194" y="304553"/>
                </a:lnTo>
                <a:lnTo>
                  <a:pt x="3053829" y="312173"/>
                </a:lnTo>
                <a:lnTo>
                  <a:pt x="3154540" y="303283"/>
                </a:lnTo>
                <a:lnTo>
                  <a:pt x="3154011" y="296933"/>
                </a:lnTo>
                <a:lnTo>
                  <a:pt x="3142729" y="296933"/>
                </a:lnTo>
                <a:lnTo>
                  <a:pt x="3135363" y="295663"/>
                </a:lnTo>
                <a:lnTo>
                  <a:pt x="3117583" y="260103"/>
                </a:lnTo>
                <a:lnTo>
                  <a:pt x="3109625" y="152153"/>
                </a:lnTo>
                <a:lnTo>
                  <a:pt x="3119177" y="140723"/>
                </a:lnTo>
                <a:lnTo>
                  <a:pt x="3120605" y="139453"/>
                </a:lnTo>
                <a:lnTo>
                  <a:pt x="3107550" y="139453"/>
                </a:lnTo>
                <a:lnTo>
                  <a:pt x="3106792" y="130563"/>
                </a:lnTo>
                <a:close/>
              </a:path>
              <a:path w="3493145" h="561608">
                <a:moveTo>
                  <a:pt x="3221142" y="119133"/>
                </a:moveTo>
                <a:lnTo>
                  <a:pt x="3164200" y="119133"/>
                </a:lnTo>
                <a:lnTo>
                  <a:pt x="3176067" y="122943"/>
                </a:lnTo>
                <a:lnTo>
                  <a:pt x="3185602" y="131833"/>
                </a:lnTo>
                <a:lnTo>
                  <a:pt x="3189828" y="141993"/>
                </a:lnTo>
                <a:lnTo>
                  <a:pt x="3192944" y="154693"/>
                </a:lnTo>
                <a:lnTo>
                  <a:pt x="3194926" y="169933"/>
                </a:lnTo>
                <a:lnTo>
                  <a:pt x="3201911" y="253753"/>
                </a:lnTo>
                <a:lnTo>
                  <a:pt x="3202927" y="265183"/>
                </a:lnTo>
                <a:lnTo>
                  <a:pt x="3185909" y="293123"/>
                </a:lnTo>
                <a:lnTo>
                  <a:pt x="3176384" y="293123"/>
                </a:lnTo>
                <a:lnTo>
                  <a:pt x="3172193" y="294393"/>
                </a:lnTo>
                <a:lnTo>
                  <a:pt x="3172828" y="302013"/>
                </a:lnTo>
                <a:lnTo>
                  <a:pt x="3273666" y="293123"/>
                </a:lnTo>
                <a:lnTo>
                  <a:pt x="3273031" y="286773"/>
                </a:lnTo>
                <a:lnTo>
                  <a:pt x="3263125" y="286773"/>
                </a:lnTo>
                <a:lnTo>
                  <a:pt x="3256394" y="285503"/>
                </a:lnTo>
                <a:lnTo>
                  <a:pt x="3238614" y="249943"/>
                </a:lnTo>
                <a:lnTo>
                  <a:pt x="3230719" y="155963"/>
                </a:lnTo>
                <a:lnTo>
                  <a:pt x="3228709" y="141993"/>
                </a:lnTo>
                <a:lnTo>
                  <a:pt x="3225833" y="130563"/>
                </a:lnTo>
                <a:lnTo>
                  <a:pt x="3221934" y="120403"/>
                </a:lnTo>
                <a:lnTo>
                  <a:pt x="3221142" y="119133"/>
                </a:lnTo>
                <a:close/>
              </a:path>
              <a:path w="3493145" h="561608">
                <a:moveTo>
                  <a:pt x="3153905" y="295663"/>
                </a:moveTo>
                <a:lnTo>
                  <a:pt x="3142729" y="296933"/>
                </a:lnTo>
                <a:lnTo>
                  <a:pt x="3154011" y="296933"/>
                </a:lnTo>
                <a:lnTo>
                  <a:pt x="3153905" y="295663"/>
                </a:lnTo>
                <a:close/>
              </a:path>
              <a:path w="3493145" h="561608">
                <a:moveTo>
                  <a:pt x="3272904" y="285503"/>
                </a:moveTo>
                <a:lnTo>
                  <a:pt x="3263125" y="286773"/>
                </a:lnTo>
                <a:lnTo>
                  <a:pt x="3273031" y="286773"/>
                </a:lnTo>
                <a:lnTo>
                  <a:pt x="3272904" y="285503"/>
                </a:lnTo>
                <a:close/>
              </a:path>
              <a:path w="3493145" h="561608">
                <a:moveTo>
                  <a:pt x="2441356" y="153423"/>
                </a:moveTo>
                <a:lnTo>
                  <a:pt x="2427282" y="153423"/>
                </a:lnTo>
                <a:lnTo>
                  <a:pt x="2409691" y="154693"/>
                </a:lnTo>
                <a:lnTo>
                  <a:pt x="2364726" y="177553"/>
                </a:lnTo>
                <a:lnTo>
                  <a:pt x="2350884" y="210573"/>
                </a:lnTo>
                <a:lnTo>
                  <a:pt x="2351392" y="218193"/>
                </a:lnTo>
                <a:lnTo>
                  <a:pt x="2353551" y="223273"/>
                </a:lnTo>
                <a:lnTo>
                  <a:pt x="2361171" y="229623"/>
                </a:lnTo>
                <a:lnTo>
                  <a:pt x="2365870" y="230893"/>
                </a:lnTo>
                <a:lnTo>
                  <a:pt x="2377046" y="230893"/>
                </a:lnTo>
                <a:lnTo>
                  <a:pt x="2386952" y="195333"/>
                </a:lnTo>
                <a:lnTo>
                  <a:pt x="2386444" y="188983"/>
                </a:lnTo>
                <a:lnTo>
                  <a:pt x="2388730" y="182633"/>
                </a:lnTo>
                <a:lnTo>
                  <a:pt x="2397505" y="173743"/>
                </a:lnTo>
                <a:lnTo>
                  <a:pt x="2407522" y="169933"/>
                </a:lnTo>
                <a:lnTo>
                  <a:pt x="2424666" y="167393"/>
                </a:lnTo>
                <a:lnTo>
                  <a:pt x="2478546" y="167393"/>
                </a:lnTo>
                <a:lnTo>
                  <a:pt x="2474813" y="163583"/>
                </a:lnTo>
                <a:lnTo>
                  <a:pt x="2461969" y="157233"/>
                </a:lnTo>
                <a:lnTo>
                  <a:pt x="2452667" y="154693"/>
                </a:lnTo>
                <a:lnTo>
                  <a:pt x="2441356" y="153423"/>
                </a:lnTo>
                <a:close/>
              </a:path>
              <a:path w="3493145" h="561608">
                <a:moveTo>
                  <a:pt x="2660860" y="135643"/>
                </a:moveTo>
                <a:lnTo>
                  <a:pt x="2645936" y="135643"/>
                </a:lnTo>
                <a:lnTo>
                  <a:pt x="2636516" y="139453"/>
                </a:lnTo>
                <a:lnTo>
                  <a:pt x="2627430" y="145803"/>
                </a:lnTo>
                <a:lnTo>
                  <a:pt x="2618682" y="155963"/>
                </a:lnTo>
                <a:lnTo>
                  <a:pt x="2610276" y="168663"/>
                </a:lnTo>
                <a:lnTo>
                  <a:pt x="2602217" y="185173"/>
                </a:lnTo>
                <a:lnTo>
                  <a:pt x="2612789" y="185173"/>
                </a:lnTo>
                <a:lnTo>
                  <a:pt x="2615604" y="180093"/>
                </a:lnTo>
                <a:lnTo>
                  <a:pt x="2622029" y="171203"/>
                </a:lnTo>
                <a:lnTo>
                  <a:pt x="2627617" y="166123"/>
                </a:lnTo>
                <a:lnTo>
                  <a:pt x="2680576" y="166123"/>
                </a:lnTo>
                <a:lnTo>
                  <a:pt x="2681719" y="162313"/>
                </a:lnTo>
                <a:lnTo>
                  <a:pt x="2681211" y="157233"/>
                </a:lnTo>
                <a:lnTo>
                  <a:pt x="2680703" y="149613"/>
                </a:lnTo>
                <a:lnTo>
                  <a:pt x="2677528" y="144533"/>
                </a:lnTo>
                <a:lnTo>
                  <a:pt x="2670723" y="139453"/>
                </a:lnTo>
                <a:lnTo>
                  <a:pt x="2660860" y="135643"/>
                </a:lnTo>
                <a:close/>
              </a:path>
              <a:path w="3493145" h="561608">
                <a:moveTo>
                  <a:pt x="2680576" y="166123"/>
                </a:moveTo>
                <a:lnTo>
                  <a:pt x="2633459" y="166123"/>
                </a:lnTo>
                <a:lnTo>
                  <a:pt x="2638412" y="168663"/>
                </a:lnTo>
                <a:lnTo>
                  <a:pt x="2652128" y="177553"/>
                </a:lnTo>
                <a:lnTo>
                  <a:pt x="2658224" y="178823"/>
                </a:lnTo>
                <a:lnTo>
                  <a:pt x="2668765" y="178823"/>
                </a:lnTo>
                <a:lnTo>
                  <a:pt x="2673210" y="176283"/>
                </a:lnTo>
                <a:lnTo>
                  <a:pt x="2676639" y="171203"/>
                </a:lnTo>
                <a:lnTo>
                  <a:pt x="2680195" y="167393"/>
                </a:lnTo>
                <a:lnTo>
                  <a:pt x="2680576" y="166123"/>
                </a:lnTo>
                <a:close/>
              </a:path>
              <a:path w="3493145" h="561608">
                <a:moveTo>
                  <a:pt x="2598407" y="138183"/>
                </a:moveTo>
                <a:lnTo>
                  <a:pt x="2589136" y="139453"/>
                </a:lnTo>
                <a:lnTo>
                  <a:pt x="2529573" y="169933"/>
                </a:lnTo>
                <a:lnTo>
                  <a:pt x="2532367" y="177553"/>
                </a:lnTo>
                <a:lnTo>
                  <a:pt x="2538082" y="175013"/>
                </a:lnTo>
                <a:lnTo>
                  <a:pt x="2543162" y="173743"/>
                </a:lnTo>
                <a:lnTo>
                  <a:pt x="2547734" y="172473"/>
                </a:lnTo>
                <a:lnTo>
                  <a:pt x="2601187" y="172473"/>
                </a:lnTo>
                <a:lnTo>
                  <a:pt x="2598407" y="138183"/>
                </a:lnTo>
                <a:close/>
              </a:path>
              <a:path w="3493145" h="561608">
                <a:moveTo>
                  <a:pt x="2829261" y="120403"/>
                </a:moveTo>
                <a:lnTo>
                  <a:pt x="2814473" y="120403"/>
                </a:lnTo>
                <a:lnTo>
                  <a:pt x="2794147" y="128023"/>
                </a:lnTo>
                <a:lnTo>
                  <a:pt x="2784021" y="135643"/>
                </a:lnTo>
                <a:lnTo>
                  <a:pt x="2773914" y="144533"/>
                </a:lnTo>
                <a:lnTo>
                  <a:pt x="2763818" y="155963"/>
                </a:lnTo>
                <a:lnTo>
                  <a:pt x="2753728" y="168663"/>
                </a:lnTo>
                <a:lnTo>
                  <a:pt x="2766669" y="168663"/>
                </a:lnTo>
                <a:lnTo>
                  <a:pt x="2775217" y="161043"/>
                </a:lnTo>
                <a:lnTo>
                  <a:pt x="2785898" y="154693"/>
                </a:lnTo>
                <a:lnTo>
                  <a:pt x="2797525" y="150883"/>
                </a:lnTo>
                <a:lnTo>
                  <a:pt x="2810337" y="148343"/>
                </a:lnTo>
                <a:lnTo>
                  <a:pt x="2867274" y="148343"/>
                </a:lnTo>
                <a:lnTo>
                  <a:pt x="2861705" y="139453"/>
                </a:lnTo>
                <a:lnTo>
                  <a:pt x="2853065" y="130563"/>
                </a:lnTo>
                <a:lnTo>
                  <a:pt x="2840871" y="122943"/>
                </a:lnTo>
                <a:lnTo>
                  <a:pt x="2829261" y="120403"/>
                </a:lnTo>
                <a:close/>
              </a:path>
              <a:path w="3493145" h="561608">
                <a:moveTo>
                  <a:pt x="2750045" y="125483"/>
                </a:moveTo>
                <a:lnTo>
                  <a:pt x="2740520" y="126753"/>
                </a:lnTo>
                <a:lnTo>
                  <a:pt x="2681211" y="157233"/>
                </a:lnTo>
                <a:lnTo>
                  <a:pt x="2685148" y="164853"/>
                </a:lnTo>
                <a:lnTo>
                  <a:pt x="2690736" y="162313"/>
                </a:lnTo>
                <a:lnTo>
                  <a:pt x="2695689" y="159773"/>
                </a:lnTo>
                <a:lnTo>
                  <a:pt x="2752970" y="159773"/>
                </a:lnTo>
                <a:lnTo>
                  <a:pt x="2750045" y="125483"/>
                </a:lnTo>
                <a:close/>
              </a:path>
              <a:path w="3493145" h="561608">
                <a:moveTo>
                  <a:pt x="2988805" y="106433"/>
                </a:moveTo>
                <a:lnTo>
                  <a:pt x="2979026" y="106433"/>
                </a:lnTo>
                <a:lnTo>
                  <a:pt x="2919717" y="136913"/>
                </a:lnTo>
                <a:lnTo>
                  <a:pt x="2923400" y="144533"/>
                </a:lnTo>
                <a:lnTo>
                  <a:pt x="2929242" y="141993"/>
                </a:lnTo>
                <a:lnTo>
                  <a:pt x="2934195" y="140723"/>
                </a:lnTo>
                <a:lnTo>
                  <a:pt x="2942196" y="139453"/>
                </a:lnTo>
                <a:lnTo>
                  <a:pt x="2991544" y="139453"/>
                </a:lnTo>
                <a:lnTo>
                  <a:pt x="2988805" y="106433"/>
                </a:lnTo>
                <a:close/>
              </a:path>
              <a:path w="3493145" h="561608">
                <a:moveTo>
                  <a:pt x="3183068" y="91193"/>
                </a:moveTo>
                <a:lnTo>
                  <a:pt x="3168373" y="91193"/>
                </a:lnTo>
                <a:lnTo>
                  <a:pt x="3158216" y="93733"/>
                </a:lnTo>
                <a:lnTo>
                  <a:pt x="3117657" y="126753"/>
                </a:lnTo>
                <a:lnTo>
                  <a:pt x="3107550" y="139453"/>
                </a:lnTo>
                <a:lnTo>
                  <a:pt x="3120605" y="139453"/>
                </a:lnTo>
                <a:lnTo>
                  <a:pt x="3129171" y="131833"/>
                </a:lnTo>
                <a:lnTo>
                  <a:pt x="3139846" y="125483"/>
                </a:lnTo>
                <a:lnTo>
                  <a:pt x="3151442" y="121673"/>
                </a:lnTo>
                <a:lnTo>
                  <a:pt x="3164200" y="119133"/>
                </a:lnTo>
                <a:lnTo>
                  <a:pt x="3221142" y="119133"/>
                </a:lnTo>
                <a:lnTo>
                  <a:pt x="3215601" y="110243"/>
                </a:lnTo>
                <a:lnTo>
                  <a:pt x="3206922" y="101353"/>
                </a:lnTo>
                <a:lnTo>
                  <a:pt x="3194681" y="93733"/>
                </a:lnTo>
                <a:lnTo>
                  <a:pt x="3183068" y="91193"/>
                </a:lnTo>
                <a:close/>
              </a:path>
              <a:path w="3493145" h="561608">
                <a:moveTo>
                  <a:pt x="3103867" y="96273"/>
                </a:moveTo>
                <a:lnTo>
                  <a:pt x="3094342" y="97543"/>
                </a:lnTo>
                <a:lnTo>
                  <a:pt x="3035033" y="126753"/>
                </a:lnTo>
                <a:lnTo>
                  <a:pt x="3039097" y="135643"/>
                </a:lnTo>
                <a:lnTo>
                  <a:pt x="3044685" y="131833"/>
                </a:lnTo>
                <a:lnTo>
                  <a:pt x="3049511" y="130563"/>
                </a:lnTo>
                <a:lnTo>
                  <a:pt x="3106792" y="130563"/>
                </a:lnTo>
                <a:lnTo>
                  <a:pt x="3103867" y="96273"/>
                </a:lnTo>
                <a:close/>
              </a:path>
              <a:path w="3493145" h="561608">
                <a:moveTo>
                  <a:pt x="2967596" y="0"/>
                </a:moveTo>
                <a:lnTo>
                  <a:pt x="2955023" y="1016"/>
                </a:lnTo>
                <a:lnTo>
                  <a:pt x="2949816" y="3683"/>
                </a:lnTo>
                <a:lnTo>
                  <a:pt x="2945879" y="8509"/>
                </a:lnTo>
                <a:lnTo>
                  <a:pt x="2941815" y="13208"/>
                </a:lnTo>
                <a:lnTo>
                  <a:pt x="2940037" y="18669"/>
                </a:lnTo>
                <a:lnTo>
                  <a:pt x="2940545" y="24892"/>
                </a:lnTo>
                <a:lnTo>
                  <a:pt x="2941180" y="31115"/>
                </a:lnTo>
                <a:lnTo>
                  <a:pt x="2943847" y="36322"/>
                </a:lnTo>
                <a:lnTo>
                  <a:pt x="2948673" y="40386"/>
                </a:lnTo>
                <a:lnTo>
                  <a:pt x="2953372" y="44450"/>
                </a:lnTo>
                <a:lnTo>
                  <a:pt x="2958960" y="46228"/>
                </a:lnTo>
                <a:lnTo>
                  <a:pt x="2971406" y="45212"/>
                </a:lnTo>
                <a:lnTo>
                  <a:pt x="2976486" y="42545"/>
                </a:lnTo>
                <a:lnTo>
                  <a:pt x="2980550" y="37719"/>
                </a:lnTo>
                <a:lnTo>
                  <a:pt x="2984487" y="32893"/>
                </a:lnTo>
                <a:lnTo>
                  <a:pt x="2986265" y="27305"/>
                </a:lnTo>
                <a:lnTo>
                  <a:pt x="2985249" y="14859"/>
                </a:lnTo>
                <a:lnTo>
                  <a:pt x="2982582" y="9779"/>
                </a:lnTo>
                <a:lnTo>
                  <a:pt x="2977883" y="5715"/>
                </a:lnTo>
                <a:lnTo>
                  <a:pt x="2973184" y="1778"/>
                </a:lnTo>
                <a:lnTo>
                  <a:pt x="2967596" y="0"/>
                </a:lnTo>
                <a:close/>
              </a:path>
              <a:path w="3493145" h="561608">
                <a:moveTo>
                  <a:pt x="3379225" y="73691"/>
                </a:moveTo>
                <a:lnTo>
                  <a:pt x="3340257" y="80976"/>
                </a:lnTo>
                <a:lnTo>
                  <a:pt x="3308651" y="105525"/>
                </a:lnTo>
                <a:lnTo>
                  <a:pt x="3295462" y="148483"/>
                </a:lnTo>
                <a:lnTo>
                  <a:pt x="3295374" y="151424"/>
                </a:lnTo>
                <a:lnTo>
                  <a:pt x="3296455" y="167178"/>
                </a:lnTo>
                <a:lnTo>
                  <a:pt x="3326249" y="206996"/>
                </a:lnTo>
                <a:lnTo>
                  <a:pt x="3338182" y="212852"/>
                </a:lnTo>
                <a:lnTo>
                  <a:pt x="3334581" y="216432"/>
                </a:lnTo>
                <a:lnTo>
                  <a:pt x="3307702" y="252222"/>
                </a:lnTo>
                <a:lnTo>
                  <a:pt x="3306051" y="258445"/>
                </a:lnTo>
                <a:lnTo>
                  <a:pt x="3306559" y="263652"/>
                </a:lnTo>
                <a:lnTo>
                  <a:pt x="3306940" y="268224"/>
                </a:lnTo>
                <a:lnTo>
                  <a:pt x="3308845" y="272161"/>
                </a:lnTo>
                <a:lnTo>
                  <a:pt x="3312630" y="275807"/>
                </a:lnTo>
                <a:lnTo>
                  <a:pt x="3318180" y="282597"/>
                </a:lnTo>
                <a:lnTo>
                  <a:pt x="3319679" y="298989"/>
                </a:lnTo>
                <a:lnTo>
                  <a:pt x="3311731" y="309064"/>
                </a:lnTo>
                <a:lnTo>
                  <a:pt x="3307343" y="315146"/>
                </a:lnTo>
                <a:lnTo>
                  <a:pt x="3299767" y="327384"/>
                </a:lnTo>
                <a:lnTo>
                  <a:pt x="3295383" y="336677"/>
                </a:lnTo>
                <a:lnTo>
                  <a:pt x="3294113" y="340360"/>
                </a:lnTo>
                <a:lnTo>
                  <a:pt x="3293478" y="344043"/>
                </a:lnTo>
                <a:lnTo>
                  <a:pt x="3295294" y="353154"/>
                </a:lnTo>
                <a:lnTo>
                  <a:pt x="3327126" y="375899"/>
                </a:lnTo>
                <a:lnTo>
                  <a:pt x="3376942" y="382938"/>
                </a:lnTo>
                <a:lnTo>
                  <a:pt x="3392178" y="382087"/>
                </a:lnTo>
                <a:lnTo>
                  <a:pt x="3439733" y="367921"/>
                </a:lnTo>
                <a:lnTo>
                  <a:pt x="3459168" y="355096"/>
                </a:lnTo>
                <a:lnTo>
                  <a:pt x="3385104" y="355096"/>
                </a:lnTo>
                <a:lnTo>
                  <a:pt x="3371477" y="354451"/>
                </a:lnTo>
                <a:lnTo>
                  <a:pt x="3329673" y="341249"/>
                </a:lnTo>
                <a:lnTo>
                  <a:pt x="3323831" y="322707"/>
                </a:lnTo>
                <a:lnTo>
                  <a:pt x="3325101" y="316611"/>
                </a:lnTo>
                <a:lnTo>
                  <a:pt x="3328511" y="308921"/>
                </a:lnTo>
                <a:lnTo>
                  <a:pt x="3334132" y="298585"/>
                </a:lnTo>
                <a:lnTo>
                  <a:pt x="3342119" y="287274"/>
                </a:lnTo>
                <a:lnTo>
                  <a:pt x="3391307" y="287274"/>
                </a:lnTo>
                <a:lnTo>
                  <a:pt x="3415342" y="286350"/>
                </a:lnTo>
                <a:lnTo>
                  <a:pt x="3433969" y="285447"/>
                </a:lnTo>
                <a:lnTo>
                  <a:pt x="3492568" y="285447"/>
                </a:lnTo>
                <a:lnTo>
                  <a:pt x="3492546" y="284930"/>
                </a:lnTo>
                <a:lnTo>
                  <a:pt x="3460311" y="254127"/>
                </a:lnTo>
                <a:lnTo>
                  <a:pt x="3353864" y="254122"/>
                </a:lnTo>
                <a:lnTo>
                  <a:pt x="3346691" y="253619"/>
                </a:lnTo>
                <a:lnTo>
                  <a:pt x="3341738" y="252349"/>
                </a:lnTo>
                <a:lnTo>
                  <a:pt x="3339198" y="250190"/>
                </a:lnTo>
                <a:lnTo>
                  <a:pt x="3336531" y="248031"/>
                </a:lnTo>
                <a:lnTo>
                  <a:pt x="3335007" y="245618"/>
                </a:lnTo>
                <a:lnTo>
                  <a:pt x="3334880" y="243078"/>
                </a:lnTo>
                <a:lnTo>
                  <a:pt x="3334626" y="240157"/>
                </a:lnTo>
                <a:lnTo>
                  <a:pt x="3335515" y="236474"/>
                </a:lnTo>
                <a:lnTo>
                  <a:pt x="3339325" y="227584"/>
                </a:lnTo>
                <a:lnTo>
                  <a:pt x="3343389" y="222377"/>
                </a:lnTo>
                <a:lnTo>
                  <a:pt x="3349631" y="216205"/>
                </a:lnTo>
                <a:lnTo>
                  <a:pt x="3392873" y="216205"/>
                </a:lnTo>
                <a:lnTo>
                  <a:pt x="3399821" y="214775"/>
                </a:lnTo>
                <a:lnTo>
                  <a:pt x="3411327" y="210627"/>
                </a:lnTo>
                <a:lnTo>
                  <a:pt x="3419015" y="206394"/>
                </a:lnTo>
                <a:lnTo>
                  <a:pt x="3372297" y="206394"/>
                </a:lnTo>
                <a:lnTo>
                  <a:pt x="3361027" y="201927"/>
                </a:lnTo>
                <a:lnTo>
                  <a:pt x="3336307" y="163091"/>
                </a:lnTo>
                <a:lnTo>
                  <a:pt x="3331821" y="130796"/>
                </a:lnTo>
                <a:lnTo>
                  <a:pt x="3333154" y="118319"/>
                </a:lnTo>
                <a:lnTo>
                  <a:pt x="3336943" y="106804"/>
                </a:lnTo>
                <a:lnTo>
                  <a:pt x="3343611" y="95739"/>
                </a:lnTo>
                <a:lnTo>
                  <a:pt x="3353935" y="88105"/>
                </a:lnTo>
                <a:lnTo>
                  <a:pt x="3366503" y="84836"/>
                </a:lnTo>
                <a:lnTo>
                  <a:pt x="3479306" y="84836"/>
                </a:lnTo>
                <a:lnTo>
                  <a:pt x="3478771" y="82804"/>
                </a:lnTo>
                <a:lnTo>
                  <a:pt x="3477755" y="81534"/>
                </a:lnTo>
                <a:lnTo>
                  <a:pt x="3477287" y="80832"/>
                </a:lnTo>
                <a:lnTo>
                  <a:pt x="3414982" y="80832"/>
                </a:lnTo>
                <a:lnTo>
                  <a:pt x="3404300" y="76988"/>
                </a:lnTo>
                <a:lnTo>
                  <a:pt x="3392483" y="74591"/>
                </a:lnTo>
                <a:lnTo>
                  <a:pt x="3379225" y="73691"/>
                </a:lnTo>
                <a:close/>
              </a:path>
              <a:path w="3493145" h="561608">
                <a:moveTo>
                  <a:pt x="3492568" y="285447"/>
                </a:moveTo>
                <a:lnTo>
                  <a:pt x="3433969" y="285447"/>
                </a:lnTo>
                <a:lnTo>
                  <a:pt x="3447840" y="285630"/>
                </a:lnTo>
                <a:lnTo>
                  <a:pt x="3459229" y="286793"/>
                </a:lnTo>
                <a:lnTo>
                  <a:pt x="3468429" y="289054"/>
                </a:lnTo>
                <a:lnTo>
                  <a:pt x="3475382" y="296572"/>
                </a:lnTo>
                <a:lnTo>
                  <a:pt x="3477347" y="313898"/>
                </a:lnTo>
                <a:lnTo>
                  <a:pt x="3471670" y="324784"/>
                </a:lnTo>
                <a:lnTo>
                  <a:pt x="3431216" y="349845"/>
                </a:lnTo>
                <a:lnTo>
                  <a:pt x="3385104" y="355096"/>
                </a:lnTo>
                <a:lnTo>
                  <a:pt x="3459168" y="355096"/>
                </a:lnTo>
                <a:lnTo>
                  <a:pt x="3487657" y="323253"/>
                </a:lnTo>
                <a:lnTo>
                  <a:pt x="3493145" y="299348"/>
                </a:lnTo>
                <a:lnTo>
                  <a:pt x="3492568" y="285447"/>
                </a:lnTo>
                <a:close/>
              </a:path>
              <a:path w="3493145" h="561608">
                <a:moveTo>
                  <a:pt x="3391307" y="287274"/>
                </a:moveTo>
                <a:lnTo>
                  <a:pt x="3342119" y="287274"/>
                </a:lnTo>
                <a:lnTo>
                  <a:pt x="3343941" y="287369"/>
                </a:lnTo>
                <a:lnTo>
                  <a:pt x="3352184" y="287669"/>
                </a:lnTo>
                <a:lnTo>
                  <a:pt x="3372371" y="287737"/>
                </a:lnTo>
                <a:lnTo>
                  <a:pt x="3384773" y="287484"/>
                </a:lnTo>
                <a:lnTo>
                  <a:pt x="3391307" y="287274"/>
                </a:lnTo>
                <a:close/>
              </a:path>
              <a:path w="3493145" h="561608">
                <a:moveTo>
                  <a:pt x="3435457" y="250974"/>
                </a:moveTo>
                <a:lnTo>
                  <a:pt x="3425552" y="251144"/>
                </a:lnTo>
                <a:lnTo>
                  <a:pt x="3412633" y="251610"/>
                </a:lnTo>
                <a:lnTo>
                  <a:pt x="3376443" y="253489"/>
                </a:lnTo>
                <a:lnTo>
                  <a:pt x="3362110" y="254122"/>
                </a:lnTo>
                <a:lnTo>
                  <a:pt x="3353930" y="254127"/>
                </a:lnTo>
                <a:lnTo>
                  <a:pt x="3460311" y="254127"/>
                </a:lnTo>
                <a:lnTo>
                  <a:pt x="3457160" y="253034"/>
                </a:lnTo>
                <a:lnTo>
                  <a:pt x="3442679" y="251087"/>
                </a:lnTo>
                <a:lnTo>
                  <a:pt x="3435457" y="250974"/>
                </a:lnTo>
                <a:close/>
              </a:path>
              <a:path w="3493145" h="561608">
                <a:moveTo>
                  <a:pt x="3392873" y="216205"/>
                </a:moveTo>
                <a:lnTo>
                  <a:pt x="3349631" y="216205"/>
                </a:lnTo>
                <a:lnTo>
                  <a:pt x="3360475" y="217709"/>
                </a:lnTo>
                <a:lnTo>
                  <a:pt x="3372613" y="218128"/>
                </a:lnTo>
                <a:lnTo>
                  <a:pt x="3387553" y="217299"/>
                </a:lnTo>
                <a:lnTo>
                  <a:pt x="3392873" y="216205"/>
                </a:lnTo>
                <a:close/>
              </a:path>
              <a:path w="3493145" h="561608">
                <a:moveTo>
                  <a:pt x="3479306" y="84836"/>
                </a:moveTo>
                <a:lnTo>
                  <a:pt x="3366503" y="84836"/>
                </a:lnTo>
                <a:lnTo>
                  <a:pt x="3374956" y="85016"/>
                </a:lnTo>
                <a:lnTo>
                  <a:pt x="3386678" y="88903"/>
                </a:lnTo>
                <a:lnTo>
                  <a:pt x="3412267" y="127052"/>
                </a:lnTo>
                <a:lnTo>
                  <a:pt x="3417168" y="157502"/>
                </a:lnTo>
                <a:lnTo>
                  <a:pt x="3416546" y="171396"/>
                </a:lnTo>
                <a:lnTo>
                  <a:pt x="3389370" y="204591"/>
                </a:lnTo>
                <a:lnTo>
                  <a:pt x="3372297" y="206394"/>
                </a:lnTo>
                <a:lnTo>
                  <a:pt x="3419015" y="206394"/>
                </a:lnTo>
                <a:lnTo>
                  <a:pt x="3449172" y="175662"/>
                </a:lnTo>
                <a:lnTo>
                  <a:pt x="3454947" y="151424"/>
                </a:lnTo>
                <a:lnTo>
                  <a:pt x="3454656" y="136885"/>
                </a:lnTo>
                <a:lnTo>
                  <a:pt x="3451605" y="123651"/>
                </a:lnTo>
                <a:lnTo>
                  <a:pt x="3446514" y="112179"/>
                </a:lnTo>
                <a:lnTo>
                  <a:pt x="3439401" y="102489"/>
                </a:lnTo>
                <a:lnTo>
                  <a:pt x="3472294" y="99695"/>
                </a:lnTo>
                <a:lnTo>
                  <a:pt x="3475977" y="99187"/>
                </a:lnTo>
                <a:lnTo>
                  <a:pt x="3476993" y="98679"/>
                </a:lnTo>
                <a:lnTo>
                  <a:pt x="3478136" y="98171"/>
                </a:lnTo>
                <a:lnTo>
                  <a:pt x="3478898" y="97409"/>
                </a:lnTo>
                <a:lnTo>
                  <a:pt x="3479279" y="96647"/>
                </a:lnTo>
                <a:lnTo>
                  <a:pt x="3479787" y="95123"/>
                </a:lnTo>
                <a:lnTo>
                  <a:pt x="3480041" y="92456"/>
                </a:lnTo>
                <a:lnTo>
                  <a:pt x="3479628" y="88105"/>
                </a:lnTo>
                <a:lnTo>
                  <a:pt x="3479406" y="85217"/>
                </a:lnTo>
                <a:lnTo>
                  <a:pt x="3479306" y="84836"/>
                </a:lnTo>
                <a:close/>
              </a:path>
              <a:path w="3493145" h="561608">
                <a:moveTo>
                  <a:pt x="3474326" y="79629"/>
                </a:moveTo>
                <a:lnTo>
                  <a:pt x="3470516" y="79756"/>
                </a:lnTo>
                <a:lnTo>
                  <a:pt x="3464166" y="80264"/>
                </a:lnTo>
                <a:lnTo>
                  <a:pt x="3414982" y="80832"/>
                </a:lnTo>
                <a:lnTo>
                  <a:pt x="3477287" y="80832"/>
                </a:lnTo>
                <a:lnTo>
                  <a:pt x="3476358" y="80137"/>
                </a:lnTo>
                <a:lnTo>
                  <a:pt x="3474326" y="79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400" y="158495"/>
            <a:ext cx="8845804" cy="623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 marL="3126994">
              <a:lnSpc>
                <a:spcPct val="153401"/>
              </a:lnSpc>
            </a:pPr>
            <a:r>
              <a:rPr sz="6600" spc="-34" dirty="0" smtClean="0">
                <a:solidFill>
                  <a:srgbClr val="608889"/>
                </a:solidFill>
                <a:latin typeface="Gabriola"/>
                <a:cs typeface="Gabriola"/>
              </a:rPr>
              <a:t>P</a:t>
            </a:r>
            <a:r>
              <a:rPr sz="6600" spc="-50" dirty="0" smtClean="0">
                <a:solidFill>
                  <a:srgbClr val="608889"/>
                </a:solidFill>
                <a:latin typeface="Gabriola"/>
                <a:cs typeface="Gabriola"/>
              </a:rPr>
              <a:t>R</a:t>
            </a:r>
            <a:r>
              <a:rPr sz="6600" spc="-54" dirty="0" smtClean="0">
                <a:solidFill>
                  <a:srgbClr val="608889"/>
                </a:solidFill>
                <a:latin typeface="Gabriola"/>
                <a:cs typeface="Gabriola"/>
              </a:rPr>
              <a:t>O</a:t>
            </a:r>
            <a:r>
              <a:rPr sz="6600" spc="-64" dirty="0" smtClean="0">
                <a:solidFill>
                  <a:srgbClr val="608889"/>
                </a:solidFill>
                <a:latin typeface="Gabriola"/>
                <a:cs typeface="Gabriola"/>
              </a:rPr>
              <a:t>D</a:t>
            </a:r>
            <a:r>
              <a:rPr sz="6600" spc="-79" dirty="0" smtClean="0">
                <a:solidFill>
                  <a:srgbClr val="608889"/>
                </a:solidFill>
                <a:latin typeface="Gabriola"/>
                <a:cs typeface="Gabriola"/>
              </a:rPr>
              <a:t>U</a:t>
            </a:r>
            <a:r>
              <a:rPr sz="6600" spc="-54" dirty="0" smtClean="0">
                <a:solidFill>
                  <a:srgbClr val="608889"/>
                </a:solidFill>
                <a:latin typeface="Gabriola"/>
                <a:cs typeface="Gabriola"/>
              </a:rPr>
              <a:t>C</a:t>
            </a:r>
            <a:r>
              <a:rPr sz="6600" spc="0" dirty="0" smtClean="0">
                <a:solidFill>
                  <a:srgbClr val="608889"/>
                </a:solidFill>
                <a:latin typeface="Gabriola"/>
                <a:cs typeface="Gabriola"/>
              </a:rPr>
              <a:t>T</a:t>
            </a:r>
            <a:endParaRPr sz="6600">
              <a:latin typeface="Gabriola"/>
              <a:cs typeface="Gabriol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400" y="6391655"/>
            <a:ext cx="8833104" cy="3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182361" y="1677161"/>
            <a:ext cx="3289299" cy="397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95825"/>
              </a:lnSpc>
              <a:spcBef>
                <a:spcPts val="475"/>
              </a:spcBef>
            </a:pPr>
            <a:r>
              <a:rPr sz="3600" b="1" spc="0" dirty="0" smtClean="0">
                <a:solidFill>
                  <a:srgbClr val="665A00"/>
                </a:solidFill>
                <a:latin typeface="Times New Roman"/>
                <a:cs typeface="Times New Roman"/>
              </a:rPr>
              <a:t>Exampl</a:t>
            </a:r>
            <a:r>
              <a:rPr sz="3600" b="1" spc="-14" dirty="0" smtClean="0">
                <a:solidFill>
                  <a:srgbClr val="665A00"/>
                </a:solidFill>
                <a:latin typeface="Times New Roman"/>
                <a:cs typeface="Times New Roman"/>
              </a:rPr>
              <a:t>e</a:t>
            </a:r>
            <a:r>
              <a:rPr sz="3600" b="1" spc="0" dirty="0" smtClean="0">
                <a:solidFill>
                  <a:srgbClr val="665A00"/>
                </a:solidFill>
                <a:latin typeface="Times New Roman"/>
                <a:cs typeface="Times New Roman"/>
              </a:rPr>
              <a:t>s:</a:t>
            </a:r>
            <a:endParaRPr sz="36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65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r>
              <a:rPr sz="3600" spc="-10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drawings</a:t>
            </a:r>
            <a:endParaRPr sz="36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65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r>
              <a:rPr sz="3600" spc="-10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pain</a:t>
            </a:r>
            <a:r>
              <a:rPr sz="3600" spc="-9" dirty="0" smtClean="0">
                <a:latin typeface="Times New Roman"/>
                <a:cs typeface="Times New Roman"/>
              </a:rPr>
              <a:t>t</a:t>
            </a:r>
            <a:r>
              <a:rPr sz="3600" spc="0" dirty="0" smtClean="0">
                <a:latin typeface="Times New Roman"/>
                <a:cs typeface="Times New Roman"/>
              </a:rPr>
              <a:t>ings</a:t>
            </a:r>
            <a:endParaRPr sz="36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65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r>
              <a:rPr sz="3600" spc="-10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sculp</a:t>
            </a:r>
            <a:r>
              <a:rPr sz="3600" spc="-14" dirty="0" smtClean="0">
                <a:latin typeface="Times New Roman"/>
                <a:cs typeface="Times New Roman"/>
              </a:rPr>
              <a:t>t</a:t>
            </a:r>
            <a:r>
              <a:rPr sz="3600" spc="0" dirty="0" smtClean="0">
                <a:latin typeface="Times New Roman"/>
                <a:cs typeface="Times New Roman"/>
              </a:rPr>
              <a:t>ures</a:t>
            </a:r>
            <a:endParaRPr sz="36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65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r>
              <a:rPr sz="3600" spc="-10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costum</a:t>
            </a:r>
            <a:r>
              <a:rPr sz="3600" spc="-9" dirty="0" smtClean="0">
                <a:latin typeface="Times New Roman"/>
                <a:cs typeface="Times New Roman"/>
              </a:rPr>
              <a:t>e</a:t>
            </a:r>
            <a:r>
              <a:rPr sz="3600" spc="0" dirty="0" smtClean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65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r>
              <a:rPr sz="3600" spc="-10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masks</a:t>
            </a:r>
            <a:endParaRPr sz="36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65"/>
              </a:spcBef>
            </a:pPr>
            <a:r>
              <a:rPr sz="3600" spc="0" dirty="0" smtClean="0">
                <a:latin typeface="Arial"/>
                <a:cs typeface="Arial"/>
              </a:rPr>
              <a:t>•</a:t>
            </a:r>
            <a:r>
              <a:rPr sz="3600" spc="-10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Models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430" y="2481579"/>
            <a:ext cx="4345940" cy="3049016"/>
          </a:xfrm>
          <a:custGeom>
            <a:avLst/>
            <a:gdLst/>
            <a:ahLst/>
            <a:cxnLst/>
            <a:rect l="l" t="t" r="r" b="b"/>
            <a:pathLst>
              <a:path w="4345940" h="3049016">
                <a:moveTo>
                  <a:pt x="4097020" y="0"/>
                </a:moveTo>
                <a:lnTo>
                  <a:pt x="0" y="382524"/>
                </a:lnTo>
                <a:lnTo>
                  <a:pt x="248958" y="3049016"/>
                </a:lnTo>
                <a:lnTo>
                  <a:pt x="4345940" y="2666492"/>
                </a:lnTo>
                <a:lnTo>
                  <a:pt x="4097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430" y="2481579"/>
            <a:ext cx="4345940" cy="3049016"/>
          </a:xfrm>
          <a:custGeom>
            <a:avLst/>
            <a:gdLst/>
            <a:ahLst/>
            <a:cxnLst/>
            <a:rect l="l" t="t" r="r" b="b"/>
            <a:pathLst>
              <a:path w="4345940" h="3049016">
                <a:moveTo>
                  <a:pt x="0" y="382524"/>
                </a:moveTo>
                <a:lnTo>
                  <a:pt x="4097020" y="0"/>
                </a:lnTo>
                <a:lnTo>
                  <a:pt x="4345940" y="2666492"/>
                </a:lnTo>
                <a:lnTo>
                  <a:pt x="248958" y="3049016"/>
                </a:lnTo>
                <a:lnTo>
                  <a:pt x="0" y="382524"/>
                </a:lnTo>
                <a:close/>
              </a:path>
            </a:pathLst>
          </a:custGeom>
          <a:ln w="11428">
            <a:solidFill>
              <a:srgbClr val="8FAF8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441" y="2710941"/>
            <a:ext cx="3399485" cy="505587"/>
          </a:xfrm>
          <a:custGeom>
            <a:avLst/>
            <a:gdLst/>
            <a:ahLst/>
            <a:cxnLst/>
            <a:rect l="l" t="t" r="r" b="b"/>
            <a:pathLst>
              <a:path w="3399485" h="505587">
                <a:moveTo>
                  <a:pt x="54287" y="359283"/>
                </a:moveTo>
                <a:lnTo>
                  <a:pt x="25552" y="359283"/>
                </a:lnTo>
                <a:lnTo>
                  <a:pt x="35524" y="466016"/>
                </a:lnTo>
                <a:lnTo>
                  <a:pt x="53873" y="502158"/>
                </a:lnTo>
                <a:lnTo>
                  <a:pt x="64528" y="505587"/>
                </a:lnTo>
                <a:lnTo>
                  <a:pt x="72807" y="504642"/>
                </a:lnTo>
                <a:lnTo>
                  <a:pt x="83199" y="500481"/>
                </a:lnTo>
                <a:lnTo>
                  <a:pt x="95222" y="490827"/>
                </a:lnTo>
                <a:lnTo>
                  <a:pt x="99509" y="484124"/>
                </a:lnTo>
                <a:lnTo>
                  <a:pt x="77152" y="484124"/>
                </a:lnTo>
                <a:lnTo>
                  <a:pt x="73215" y="482727"/>
                </a:lnTo>
                <a:lnTo>
                  <a:pt x="66687" y="476123"/>
                </a:lnTo>
                <a:lnTo>
                  <a:pt x="64579" y="469392"/>
                </a:lnTo>
                <a:lnTo>
                  <a:pt x="54287" y="359283"/>
                </a:lnTo>
                <a:close/>
              </a:path>
              <a:path w="3399485" h="505587">
                <a:moveTo>
                  <a:pt x="106527" y="467360"/>
                </a:moveTo>
                <a:lnTo>
                  <a:pt x="99783" y="467995"/>
                </a:lnTo>
                <a:lnTo>
                  <a:pt x="98259" y="472694"/>
                </a:lnTo>
                <a:lnTo>
                  <a:pt x="95821" y="476504"/>
                </a:lnTo>
                <a:lnTo>
                  <a:pt x="89128" y="481838"/>
                </a:lnTo>
                <a:lnTo>
                  <a:pt x="85559" y="483362"/>
                </a:lnTo>
                <a:lnTo>
                  <a:pt x="81762" y="483743"/>
                </a:lnTo>
                <a:lnTo>
                  <a:pt x="77152" y="484124"/>
                </a:lnTo>
                <a:lnTo>
                  <a:pt x="99509" y="484124"/>
                </a:lnTo>
                <a:lnTo>
                  <a:pt x="101856" y="480454"/>
                </a:lnTo>
                <a:lnTo>
                  <a:pt x="106527" y="467360"/>
                </a:lnTo>
                <a:close/>
              </a:path>
              <a:path w="3399485" h="505587">
                <a:moveTo>
                  <a:pt x="48069" y="292608"/>
                </a:moveTo>
                <a:lnTo>
                  <a:pt x="41337" y="297596"/>
                </a:lnTo>
                <a:lnTo>
                  <a:pt x="37007" y="310374"/>
                </a:lnTo>
                <a:lnTo>
                  <a:pt x="32686" y="320496"/>
                </a:lnTo>
                <a:lnTo>
                  <a:pt x="6083" y="352806"/>
                </a:lnTo>
                <a:lnTo>
                  <a:pt x="0" y="355854"/>
                </a:lnTo>
                <a:lnTo>
                  <a:pt x="520" y="361569"/>
                </a:lnTo>
                <a:lnTo>
                  <a:pt x="25552" y="359283"/>
                </a:lnTo>
                <a:lnTo>
                  <a:pt x="54287" y="359283"/>
                </a:lnTo>
                <a:lnTo>
                  <a:pt x="54038" y="356616"/>
                </a:lnTo>
                <a:lnTo>
                  <a:pt x="90982" y="353187"/>
                </a:lnTo>
                <a:lnTo>
                  <a:pt x="90173" y="344550"/>
                </a:lnTo>
                <a:lnTo>
                  <a:pt x="52920" y="344550"/>
                </a:lnTo>
                <a:lnTo>
                  <a:pt x="48069" y="292608"/>
                </a:lnTo>
                <a:close/>
              </a:path>
              <a:path w="3399485" h="505587">
                <a:moveTo>
                  <a:pt x="89852" y="341122"/>
                </a:moveTo>
                <a:lnTo>
                  <a:pt x="52920" y="344550"/>
                </a:lnTo>
                <a:lnTo>
                  <a:pt x="90173" y="344550"/>
                </a:lnTo>
                <a:lnTo>
                  <a:pt x="89852" y="341122"/>
                </a:lnTo>
                <a:close/>
              </a:path>
              <a:path w="3399485" h="505587">
                <a:moveTo>
                  <a:pt x="214987" y="339677"/>
                </a:moveTo>
                <a:lnTo>
                  <a:pt x="170300" y="339677"/>
                </a:lnTo>
                <a:lnTo>
                  <a:pt x="181472" y="342291"/>
                </a:lnTo>
                <a:lnTo>
                  <a:pt x="192737" y="351412"/>
                </a:lnTo>
                <a:lnTo>
                  <a:pt x="197060" y="362642"/>
                </a:lnTo>
                <a:lnTo>
                  <a:pt x="199618" y="378333"/>
                </a:lnTo>
                <a:lnTo>
                  <a:pt x="188019" y="390461"/>
                </a:lnTo>
                <a:lnTo>
                  <a:pt x="176406" y="396422"/>
                </a:lnTo>
                <a:lnTo>
                  <a:pt x="165550" y="402435"/>
                </a:lnTo>
                <a:lnTo>
                  <a:pt x="126656" y="432213"/>
                </a:lnTo>
                <a:lnTo>
                  <a:pt x="118918" y="453564"/>
                </a:lnTo>
                <a:lnTo>
                  <a:pt x="120570" y="470715"/>
                </a:lnTo>
                <a:lnTo>
                  <a:pt x="126217" y="481567"/>
                </a:lnTo>
                <a:lnTo>
                  <a:pt x="136408" y="492105"/>
                </a:lnTo>
                <a:lnTo>
                  <a:pt x="147643" y="496605"/>
                </a:lnTo>
                <a:lnTo>
                  <a:pt x="161216" y="497192"/>
                </a:lnTo>
                <a:lnTo>
                  <a:pt x="171480" y="494502"/>
                </a:lnTo>
                <a:lnTo>
                  <a:pt x="184980" y="487043"/>
                </a:lnTo>
                <a:lnTo>
                  <a:pt x="194529" y="478824"/>
                </a:lnTo>
                <a:lnTo>
                  <a:pt x="197059" y="476504"/>
                </a:lnTo>
                <a:lnTo>
                  <a:pt x="167449" y="476504"/>
                </a:lnTo>
                <a:lnTo>
                  <a:pt x="161493" y="474218"/>
                </a:lnTo>
                <a:lnTo>
                  <a:pt x="156044" y="469265"/>
                </a:lnTo>
                <a:lnTo>
                  <a:pt x="150583" y="464185"/>
                </a:lnTo>
                <a:lnTo>
                  <a:pt x="147459" y="457581"/>
                </a:lnTo>
                <a:lnTo>
                  <a:pt x="146075" y="442722"/>
                </a:lnTo>
                <a:lnTo>
                  <a:pt x="147472" y="436499"/>
                </a:lnTo>
                <a:lnTo>
                  <a:pt x="175094" y="409028"/>
                </a:lnTo>
                <a:lnTo>
                  <a:pt x="201180" y="395097"/>
                </a:lnTo>
                <a:lnTo>
                  <a:pt x="229754" y="395097"/>
                </a:lnTo>
                <a:lnTo>
                  <a:pt x="226947" y="366445"/>
                </a:lnTo>
                <a:lnTo>
                  <a:pt x="224227" y="354159"/>
                </a:lnTo>
                <a:lnTo>
                  <a:pt x="219780" y="343897"/>
                </a:lnTo>
                <a:lnTo>
                  <a:pt x="214987" y="339677"/>
                </a:lnTo>
                <a:close/>
              </a:path>
              <a:path w="3399485" h="505587">
                <a:moveTo>
                  <a:pt x="241170" y="466598"/>
                </a:moveTo>
                <a:lnTo>
                  <a:pt x="207860" y="466598"/>
                </a:lnTo>
                <a:lnTo>
                  <a:pt x="208851" y="475996"/>
                </a:lnTo>
                <a:lnTo>
                  <a:pt x="211200" y="482473"/>
                </a:lnTo>
                <a:lnTo>
                  <a:pt x="214909" y="486156"/>
                </a:lnTo>
                <a:lnTo>
                  <a:pt x="218605" y="489712"/>
                </a:lnTo>
                <a:lnTo>
                  <a:pt x="223278" y="491236"/>
                </a:lnTo>
                <a:lnTo>
                  <a:pt x="234507" y="489526"/>
                </a:lnTo>
                <a:lnTo>
                  <a:pt x="244265" y="484218"/>
                </a:lnTo>
                <a:lnTo>
                  <a:pt x="253911" y="474840"/>
                </a:lnTo>
                <a:lnTo>
                  <a:pt x="259125" y="467487"/>
                </a:lnTo>
                <a:lnTo>
                  <a:pt x="243293" y="467487"/>
                </a:lnTo>
                <a:lnTo>
                  <a:pt x="241706" y="466979"/>
                </a:lnTo>
                <a:lnTo>
                  <a:pt x="241170" y="466598"/>
                </a:lnTo>
                <a:close/>
              </a:path>
              <a:path w="3399485" h="505587">
                <a:moveTo>
                  <a:pt x="229754" y="395097"/>
                </a:moveTo>
                <a:lnTo>
                  <a:pt x="201180" y="395097"/>
                </a:lnTo>
                <a:lnTo>
                  <a:pt x="206806" y="455295"/>
                </a:lnTo>
                <a:lnTo>
                  <a:pt x="206086" y="455997"/>
                </a:lnTo>
                <a:lnTo>
                  <a:pt x="193926" y="466508"/>
                </a:lnTo>
                <a:lnTo>
                  <a:pt x="183196" y="473105"/>
                </a:lnTo>
                <a:lnTo>
                  <a:pt x="173901" y="475869"/>
                </a:lnTo>
                <a:lnTo>
                  <a:pt x="167449" y="476504"/>
                </a:lnTo>
                <a:lnTo>
                  <a:pt x="197059" y="476504"/>
                </a:lnTo>
                <a:lnTo>
                  <a:pt x="207860" y="466598"/>
                </a:lnTo>
                <a:lnTo>
                  <a:pt x="241170" y="466598"/>
                </a:lnTo>
                <a:lnTo>
                  <a:pt x="238848" y="464947"/>
                </a:lnTo>
                <a:lnTo>
                  <a:pt x="237693" y="462788"/>
                </a:lnTo>
                <a:lnTo>
                  <a:pt x="236546" y="458426"/>
                </a:lnTo>
                <a:lnTo>
                  <a:pt x="235110" y="448752"/>
                </a:lnTo>
                <a:lnTo>
                  <a:pt x="233349" y="431800"/>
                </a:lnTo>
                <a:lnTo>
                  <a:pt x="229754" y="395097"/>
                </a:lnTo>
                <a:close/>
              </a:path>
              <a:path w="3399485" h="505587">
                <a:moveTo>
                  <a:pt x="262547" y="451738"/>
                </a:moveTo>
                <a:lnTo>
                  <a:pt x="256285" y="459232"/>
                </a:lnTo>
                <a:lnTo>
                  <a:pt x="252018" y="463931"/>
                </a:lnTo>
                <a:lnTo>
                  <a:pt x="249732" y="465582"/>
                </a:lnTo>
                <a:lnTo>
                  <a:pt x="248437" y="466598"/>
                </a:lnTo>
                <a:lnTo>
                  <a:pt x="246862" y="467106"/>
                </a:lnTo>
                <a:lnTo>
                  <a:pt x="245021" y="467233"/>
                </a:lnTo>
                <a:lnTo>
                  <a:pt x="243293" y="467487"/>
                </a:lnTo>
                <a:lnTo>
                  <a:pt x="259125" y="467487"/>
                </a:lnTo>
                <a:lnTo>
                  <a:pt x="263448" y="461391"/>
                </a:lnTo>
                <a:lnTo>
                  <a:pt x="262547" y="451738"/>
                </a:lnTo>
                <a:close/>
              </a:path>
              <a:path w="3399485" h="505587">
                <a:moveTo>
                  <a:pt x="184068" y="328429"/>
                </a:moveTo>
                <a:lnTo>
                  <a:pt x="145465" y="335156"/>
                </a:lnTo>
                <a:lnTo>
                  <a:pt x="117805" y="362320"/>
                </a:lnTo>
                <a:lnTo>
                  <a:pt x="116497" y="373888"/>
                </a:lnTo>
                <a:lnTo>
                  <a:pt x="116979" y="379095"/>
                </a:lnTo>
                <a:lnTo>
                  <a:pt x="118706" y="383032"/>
                </a:lnTo>
                <a:lnTo>
                  <a:pt x="121691" y="385825"/>
                </a:lnTo>
                <a:lnTo>
                  <a:pt x="124675" y="388493"/>
                </a:lnTo>
                <a:lnTo>
                  <a:pt x="128295" y="389763"/>
                </a:lnTo>
                <a:lnTo>
                  <a:pt x="132562" y="389382"/>
                </a:lnTo>
                <a:lnTo>
                  <a:pt x="144398" y="361442"/>
                </a:lnTo>
                <a:lnTo>
                  <a:pt x="143929" y="356362"/>
                </a:lnTo>
                <a:lnTo>
                  <a:pt x="145694" y="351663"/>
                </a:lnTo>
                <a:lnTo>
                  <a:pt x="149707" y="347345"/>
                </a:lnTo>
                <a:lnTo>
                  <a:pt x="153593" y="343027"/>
                </a:lnTo>
                <a:lnTo>
                  <a:pt x="159169" y="340487"/>
                </a:lnTo>
                <a:lnTo>
                  <a:pt x="170300" y="339677"/>
                </a:lnTo>
                <a:lnTo>
                  <a:pt x="214987" y="339677"/>
                </a:lnTo>
                <a:lnTo>
                  <a:pt x="211569" y="336669"/>
                </a:lnTo>
                <a:lnTo>
                  <a:pt x="196384" y="329853"/>
                </a:lnTo>
                <a:lnTo>
                  <a:pt x="184068" y="328429"/>
                </a:lnTo>
                <a:close/>
              </a:path>
              <a:path w="3399485" h="505587">
                <a:moveTo>
                  <a:pt x="284238" y="427990"/>
                </a:moveTo>
                <a:lnTo>
                  <a:pt x="278536" y="428498"/>
                </a:lnTo>
                <a:lnTo>
                  <a:pt x="283806" y="484886"/>
                </a:lnTo>
                <a:lnTo>
                  <a:pt x="289509" y="484378"/>
                </a:lnTo>
                <a:lnTo>
                  <a:pt x="290728" y="481203"/>
                </a:lnTo>
                <a:lnTo>
                  <a:pt x="292658" y="479552"/>
                </a:lnTo>
                <a:lnTo>
                  <a:pt x="297726" y="479044"/>
                </a:lnTo>
                <a:lnTo>
                  <a:pt x="351426" y="479044"/>
                </a:lnTo>
                <a:lnTo>
                  <a:pt x="355552" y="477670"/>
                </a:lnTo>
                <a:lnTo>
                  <a:pt x="365170" y="471811"/>
                </a:lnTo>
                <a:lnTo>
                  <a:pt x="327860" y="471811"/>
                </a:lnTo>
                <a:lnTo>
                  <a:pt x="316188" y="468332"/>
                </a:lnTo>
                <a:lnTo>
                  <a:pt x="304060" y="461039"/>
                </a:lnTo>
                <a:lnTo>
                  <a:pt x="295975" y="452436"/>
                </a:lnTo>
                <a:lnTo>
                  <a:pt x="289368" y="441420"/>
                </a:lnTo>
                <a:lnTo>
                  <a:pt x="284238" y="427990"/>
                </a:lnTo>
                <a:close/>
              </a:path>
              <a:path w="3399485" h="505587">
                <a:moveTo>
                  <a:pt x="351426" y="479044"/>
                </a:moveTo>
                <a:lnTo>
                  <a:pt x="297726" y="479044"/>
                </a:lnTo>
                <a:lnTo>
                  <a:pt x="300888" y="479425"/>
                </a:lnTo>
                <a:lnTo>
                  <a:pt x="306789" y="480534"/>
                </a:lnTo>
                <a:lnTo>
                  <a:pt x="318569" y="482000"/>
                </a:lnTo>
                <a:lnTo>
                  <a:pt x="330818" y="482298"/>
                </a:lnTo>
                <a:lnTo>
                  <a:pt x="344723" y="481274"/>
                </a:lnTo>
                <a:lnTo>
                  <a:pt x="351426" y="479044"/>
                </a:lnTo>
                <a:close/>
              </a:path>
              <a:path w="3399485" h="505587">
                <a:moveTo>
                  <a:pt x="319012" y="315883"/>
                </a:moveTo>
                <a:lnTo>
                  <a:pt x="281626" y="332411"/>
                </a:lnTo>
                <a:lnTo>
                  <a:pt x="272334" y="368530"/>
                </a:lnTo>
                <a:lnTo>
                  <a:pt x="276000" y="380540"/>
                </a:lnTo>
                <a:lnTo>
                  <a:pt x="283699" y="391263"/>
                </a:lnTo>
                <a:lnTo>
                  <a:pt x="291643" y="397095"/>
                </a:lnTo>
                <a:lnTo>
                  <a:pt x="303191" y="403209"/>
                </a:lnTo>
                <a:lnTo>
                  <a:pt x="333395" y="415860"/>
                </a:lnTo>
                <a:lnTo>
                  <a:pt x="344609" y="421426"/>
                </a:lnTo>
                <a:lnTo>
                  <a:pt x="363066" y="452436"/>
                </a:lnTo>
                <a:lnTo>
                  <a:pt x="361149" y="458088"/>
                </a:lnTo>
                <a:lnTo>
                  <a:pt x="354325" y="465398"/>
                </a:lnTo>
                <a:lnTo>
                  <a:pt x="345087" y="469872"/>
                </a:lnTo>
                <a:lnTo>
                  <a:pt x="327860" y="471811"/>
                </a:lnTo>
                <a:lnTo>
                  <a:pt x="365170" y="471811"/>
                </a:lnTo>
                <a:lnTo>
                  <a:pt x="366511" y="470994"/>
                </a:lnTo>
                <a:lnTo>
                  <a:pt x="378192" y="460544"/>
                </a:lnTo>
                <a:lnTo>
                  <a:pt x="383617" y="450702"/>
                </a:lnTo>
                <a:lnTo>
                  <a:pt x="386174" y="438518"/>
                </a:lnTo>
                <a:lnTo>
                  <a:pt x="385729" y="423190"/>
                </a:lnTo>
                <a:lnTo>
                  <a:pt x="347510" y="387604"/>
                </a:lnTo>
                <a:lnTo>
                  <a:pt x="319644" y="377117"/>
                </a:lnTo>
                <a:lnTo>
                  <a:pt x="306291" y="370912"/>
                </a:lnTo>
                <a:lnTo>
                  <a:pt x="298005" y="364617"/>
                </a:lnTo>
                <a:lnTo>
                  <a:pt x="293890" y="360425"/>
                </a:lnTo>
                <a:lnTo>
                  <a:pt x="291541" y="355092"/>
                </a:lnTo>
                <a:lnTo>
                  <a:pt x="290448" y="343408"/>
                </a:lnTo>
                <a:lnTo>
                  <a:pt x="292481" y="338455"/>
                </a:lnTo>
                <a:lnTo>
                  <a:pt x="301586" y="329057"/>
                </a:lnTo>
                <a:lnTo>
                  <a:pt x="307898" y="326263"/>
                </a:lnTo>
                <a:lnTo>
                  <a:pt x="319599" y="325280"/>
                </a:lnTo>
                <a:lnTo>
                  <a:pt x="365032" y="325280"/>
                </a:lnTo>
                <a:lnTo>
                  <a:pt x="364424" y="318770"/>
                </a:lnTo>
                <a:lnTo>
                  <a:pt x="348703" y="318770"/>
                </a:lnTo>
                <a:lnTo>
                  <a:pt x="344703" y="318262"/>
                </a:lnTo>
                <a:lnTo>
                  <a:pt x="330337" y="315888"/>
                </a:lnTo>
                <a:lnTo>
                  <a:pt x="319012" y="315883"/>
                </a:lnTo>
                <a:close/>
              </a:path>
              <a:path w="3399485" h="505587">
                <a:moveTo>
                  <a:pt x="441061" y="246380"/>
                </a:moveTo>
                <a:lnTo>
                  <a:pt x="402628" y="246380"/>
                </a:lnTo>
                <a:lnTo>
                  <a:pt x="405117" y="246887"/>
                </a:lnTo>
                <a:lnTo>
                  <a:pt x="409092" y="249682"/>
                </a:lnTo>
                <a:lnTo>
                  <a:pt x="416204" y="289941"/>
                </a:lnTo>
                <a:lnTo>
                  <a:pt x="430517" y="443230"/>
                </a:lnTo>
                <a:lnTo>
                  <a:pt x="430275" y="449834"/>
                </a:lnTo>
                <a:lnTo>
                  <a:pt x="428810" y="454025"/>
                </a:lnTo>
                <a:lnTo>
                  <a:pt x="427875" y="456565"/>
                </a:lnTo>
                <a:lnTo>
                  <a:pt x="426224" y="458724"/>
                </a:lnTo>
                <a:lnTo>
                  <a:pt x="423925" y="460121"/>
                </a:lnTo>
                <a:lnTo>
                  <a:pt x="420077" y="462534"/>
                </a:lnTo>
                <a:lnTo>
                  <a:pt x="414121" y="464058"/>
                </a:lnTo>
                <a:lnTo>
                  <a:pt x="406069" y="464820"/>
                </a:lnTo>
                <a:lnTo>
                  <a:pt x="406653" y="471043"/>
                </a:lnTo>
                <a:lnTo>
                  <a:pt x="487095" y="463550"/>
                </a:lnTo>
                <a:lnTo>
                  <a:pt x="486582" y="457962"/>
                </a:lnTo>
                <a:lnTo>
                  <a:pt x="477647" y="457962"/>
                </a:lnTo>
                <a:lnTo>
                  <a:pt x="471817" y="457835"/>
                </a:lnTo>
                <a:lnTo>
                  <a:pt x="453326" y="377825"/>
                </a:lnTo>
                <a:lnTo>
                  <a:pt x="491452" y="377825"/>
                </a:lnTo>
                <a:lnTo>
                  <a:pt x="453313" y="377698"/>
                </a:lnTo>
                <a:lnTo>
                  <a:pt x="441061" y="246380"/>
                </a:lnTo>
                <a:close/>
              </a:path>
              <a:path w="3399485" h="505587">
                <a:moveTo>
                  <a:pt x="491452" y="377825"/>
                </a:moveTo>
                <a:lnTo>
                  <a:pt x="453326" y="377825"/>
                </a:lnTo>
                <a:lnTo>
                  <a:pt x="512775" y="440690"/>
                </a:lnTo>
                <a:lnTo>
                  <a:pt x="515480" y="444754"/>
                </a:lnTo>
                <a:lnTo>
                  <a:pt x="515807" y="448310"/>
                </a:lnTo>
                <a:lnTo>
                  <a:pt x="515837" y="449834"/>
                </a:lnTo>
                <a:lnTo>
                  <a:pt x="515315" y="451358"/>
                </a:lnTo>
                <a:lnTo>
                  <a:pt x="513867" y="452755"/>
                </a:lnTo>
                <a:lnTo>
                  <a:pt x="512432" y="454025"/>
                </a:lnTo>
                <a:lnTo>
                  <a:pt x="509523" y="455041"/>
                </a:lnTo>
                <a:lnTo>
                  <a:pt x="505167" y="455549"/>
                </a:lnTo>
                <a:lnTo>
                  <a:pt x="505739" y="461772"/>
                </a:lnTo>
                <a:lnTo>
                  <a:pt x="582561" y="454533"/>
                </a:lnTo>
                <a:lnTo>
                  <a:pt x="582060" y="449072"/>
                </a:lnTo>
                <a:lnTo>
                  <a:pt x="574852" y="449072"/>
                </a:lnTo>
                <a:lnTo>
                  <a:pt x="569785" y="448945"/>
                </a:lnTo>
                <a:lnTo>
                  <a:pt x="537945" y="426302"/>
                </a:lnTo>
                <a:lnTo>
                  <a:pt x="526021" y="414020"/>
                </a:lnTo>
                <a:lnTo>
                  <a:pt x="491452" y="377825"/>
                </a:lnTo>
                <a:close/>
              </a:path>
              <a:path w="3399485" h="505587">
                <a:moveTo>
                  <a:pt x="486524" y="457327"/>
                </a:moveTo>
                <a:lnTo>
                  <a:pt x="477647" y="457962"/>
                </a:lnTo>
                <a:lnTo>
                  <a:pt x="486582" y="457962"/>
                </a:lnTo>
                <a:lnTo>
                  <a:pt x="486524" y="457327"/>
                </a:lnTo>
                <a:close/>
              </a:path>
              <a:path w="3399485" h="505587">
                <a:moveTo>
                  <a:pt x="581990" y="448310"/>
                </a:moveTo>
                <a:lnTo>
                  <a:pt x="574852" y="449072"/>
                </a:lnTo>
                <a:lnTo>
                  <a:pt x="582060" y="449072"/>
                </a:lnTo>
                <a:lnTo>
                  <a:pt x="581990" y="448310"/>
                </a:lnTo>
                <a:close/>
              </a:path>
              <a:path w="3399485" h="505587">
                <a:moveTo>
                  <a:pt x="537520" y="308991"/>
                </a:moveTo>
                <a:lnTo>
                  <a:pt x="495884" y="308991"/>
                </a:lnTo>
                <a:lnTo>
                  <a:pt x="499109" y="309625"/>
                </a:lnTo>
                <a:lnTo>
                  <a:pt x="501167" y="311150"/>
                </a:lnTo>
                <a:lnTo>
                  <a:pt x="503224" y="312547"/>
                </a:lnTo>
                <a:lnTo>
                  <a:pt x="504355" y="314452"/>
                </a:lnTo>
                <a:lnTo>
                  <a:pt x="504674" y="317881"/>
                </a:lnTo>
                <a:lnTo>
                  <a:pt x="504670" y="318262"/>
                </a:lnTo>
                <a:lnTo>
                  <a:pt x="453313" y="377698"/>
                </a:lnTo>
                <a:lnTo>
                  <a:pt x="491330" y="377698"/>
                </a:lnTo>
                <a:lnTo>
                  <a:pt x="480656" y="366522"/>
                </a:lnTo>
                <a:lnTo>
                  <a:pt x="517813" y="325280"/>
                </a:lnTo>
                <a:lnTo>
                  <a:pt x="524586" y="317881"/>
                </a:lnTo>
                <a:lnTo>
                  <a:pt x="531012" y="312420"/>
                </a:lnTo>
                <a:lnTo>
                  <a:pt x="537520" y="308991"/>
                </a:lnTo>
                <a:close/>
              </a:path>
              <a:path w="3399485" h="505587">
                <a:moveTo>
                  <a:pt x="365032" y="325280"/>
                </a:moveTo>
                <a:lnTo>
                  <a:pt x="319599" y="325280"/>
                </a:lnTo>
                <a:lnTo>
                  <a:pt x="332263" y="326905"/>
                </a:lnTo>
                <a:lnTo>
                  <a:pt x="343269" y="332460"/>
                </a:lnTo>
                <a:lnTo>
                  <a:pt x="350325" y="339805"/>
                </a:lnTo>
                <a:lnTo>
                  <a:pt x="356907" y="350744"/>
                </a:lnTo>
                <a:lnTo>
                  <a:pt x="363016" y="365252"/>
                </a:lnTo>
                <a:lnTo>
                  <a:pt x="368706" y="364617"/>
                </a:lnTo>
                <a:lnTo>
                  <a:pt x="365032" y="325280"/>
                </a:lnTo>
                <a:close/>
              </a:path>
              <a:path w="3399485" h="505587">
                <a:moveTo>
                  <a:pt x="363677" y="310769"/>
                </a:moveTo>
                <a:lnTo>
                  <a:pt x="357987" y="311277"/>
                </a:lnTo>
                <a:lnTo>
                  <a:pt x="356857" y="314198"/>
                </a:lnTo>
                <a:lnTo>
                  <a:pt x="355815" y="316103"/>
                </a:lnTo>
                <a:lnTo>
                  <a:pt x="353898" y="317881"/>
                </a:lnTo>
                <a:lnTo>
                  <a:pt x="352501" y="318516"/>
                </a:lnTo>
                <a:lnTo>
                  <a:pt x="348703" y="318770"/>
                </a:lnTo>
                <a:lnTo>
                  <a:pt x="364424" y="318770"/>
                </a:lnTo>
                <a:lnTo>
                  <a:pt x="363677" y="310769"/>
                </a:lnTo>
                <a:close/>
              </a:path>
              <a:path w="3399485" h="505587">
                <a:moveTo>
                  <a:pt x="559688" y="297180"/>
                </a:moveTo>
                <a:lnTo>
                  <a:pt x="490981" y="303657"/>
                </a:lnTo>
                <a:lnTo>
                  <a:pt x="491490" y="309118"/>
                </a:lnTo>
                <a:lnTo>
                  <a:pt x="495884" y="308991"/>
                </a:lnTo>
                <a:lnTo>
                  <a:pt x="537520" y="308991"/>
                </a:lnTo>
                <a:lnTo>
                  <a:pt x="543064" y="306070"/>
                </a:lnTo>
                <a:lnTo>
                  <a:pt x="550786" y="303784"/>
                </a:lnTo>
                <a:lnTo>
                  <a:pt x="560197" y="302768"/>
                </a:lnTo>
                <a:lnTo>
                  <a:pt x="559688" y="297180"/>
                </a:lnTo>
                <a:close/>
              </a:path>
              <a:path w="3399485" h="505587">
                <a:moveTo>
                  <a:pt x="438632" y="220345"/>
                </a:moveTo>
                <a:lnTo>
                  <a:pt x="430682" y="221107"/>
                </a:lnTo>
                <a:lnTo>
                  <a:pt x="385533" y="244856"/>
                </a:lnTo>
                <a:lnTo>
                  <a:pt x="389039" y="250571"/>
                </a:lnTo>
                <a:lnTo>
                  <a:pt x="393687" y="248158"/>
                </a:lnTo>
                <a:lnTo>
                  <a:pt x="397217" y="246887"/>
                </a:lnTo>
                <a:lnTo>
                  <a:pt x="399643" y="246634"/>
                </a:lnTo>
                <a:lnTo>
                  <a:pt x="402628" y="246380"/>
                </a:lnTo>
                <a:lnTo>
                  <a:pt x="441061" y="246380"/>
                </a:lnTo>
                <a:lnTo>
                  <a:pt x="438632" y="220345"/>
                </a:lnTo>
                <a:close/>
              </a:path>
              <a:path w="3399485" h="505587">
                <a:moveTo>
                  <a:pt x="712318" y="305054"/>
                </a:moveTo>
                <a:lnTo>
                  <a:pt x="673785" y="305054"/>
                </a:lnTo>
                <a:lnTo>
                  <a:pt x="676325" y="305562"/>
                </a:lnTo>
                <a:lnTo>
                  <a:pt x="678484" y="306959"/>
                </a:lnTo>
                <a:lnTo>
                  <a:pt x="687501" y="347091"/>
                </a:lnTo>
                <a:lnTo>
                  <a:pt x="693216" y="408432"/>
                </a:lnTo>
                <a:lnTo>
                  <a:pt x="694105" y="417575"/>
                </a:lnTo>
                <a:lnTo>
                  <a:pt x="671118" y="440055"/>
                </a:lnTo>
                <a:lnTo>
                  <a:pt x="671753" y="446278"/>
                </a:lnTo>
                <a:lnTo>
                  <a:pt x="752652" y="438658"/>
                </a:lnTo>
                <a:lnTo>
                  <a:pt x="752207" y="433197"/>
                </a:lnTo>
                <a:lnTo>
                  <a:pt x="744905" y="433197"/>
                </a:lnTo>
                <a:lnTo>
                  <a:pt x="739444" y="432562"/>
                </a:lnTo>
                <a:lnTo>
                  <a:pt x="735380" y="430911"/>
                </a:lnTo>
                <a:lnTo>
                  <a:pt x="731443" y="429133"/>
                </a:lnTo>
                <a:lnTo>
                  <a:pt x="728522" y="426847"/>
                </a:lnTo>
                <a:lnTo>
                  <a:pt x="726744" y="423925"/>
                </a:lnTo>
                <a:lnTo>
                  <a:pt x="724077" y="419608"/>
                </a:lnTo>
                <a:lnTo>
                  <a:pt x="722426" y="413131"/>
                </a:lnTo>
                <a:lnTo>
                  <a:pt x="721664" y="404368"/>
                </a:lnTo>
                <a:lnTo>
                  <a:pt x="715957" y="325097"/>
                </a:lnTo>
                <a:lnTo>
                  <a:pt x="721388" y="314071"/>
                </a:lnTo>
                <a:lnTo>
                  <a:pt x="713155" y="314071"/>
                </a:lnTo>
                <a:lnTo>
                  <a:pt x="712318" y="305054"/>
                </a:lnTo>
                <a:close/>
              </a:path>
              <a:path w="3399485" h="505587">
                <a:moveTo>
                  <a:pt x="752144" y="432435"/>
                </a:moveTo>
                <a:lnTo>
                  <a:pt x="744905" y="433197"/>
                </a:lnTo>
                <a:lnTo>
                  <a:pt x="752207" y="433197"/>
                </a:lnTo>
                <a:lnTo>
                  <a:pt x="752144" y="432435"/>
                </a:lnTo>
                <a:close/>
              </a:path>
              <a:path w="3399485" h="505587">
                <a:moveTo>
                  <a:pt x="756970" y="274066"/>
                </a:moveTo>
                <a:lnTo>
                  <a:pt x="721132" y="298485"/>
                </a:lnTo>
                <a:lnTo>
                  <a:pt x="713155" y="314071"/>
                </a:lnTo>
                <a:lnTo>
                  <a:pt x="721388" y="314071"/>
                </a:lnTo>
                <a:lnTo>
                  <a:pt x="722108" y="312608"/>
                </a:lnTo>
                <a:lnTo>
                  <a:pt x="728395" y="303784"/>
                </a:lnTo>
                <a:lnTo>
                  <a:pt x="730554" y="301244"/>
                </a:lnTo>
                <a:lnTo>
                  <a:pt x="732713" y="299847"/>
                </a:lnTo>
                <a:lnTo>
                  <a:pt x="734872" y="299720"/>
                </a:lnTo>
                <a:lnTo>
                  <a:pt x="737285" y="299466"/>
                </a:lnTo>
                <a:lnTo>
                  <a:pt x="773829" y="299466"/>
                </a:lnTo>
                <a:lnTo>
                  <a:pt x="774750" y="296291"/>
                </a:lnTo>
                <a:lnTo>
                  <a:pt x="762304" y="275590"/>
                </a:lnTo>
                <a:lnTo>
                  <a:pt x="756970" y="274066"/>
                </a:lnTo>
                <a:close/>
              </a:path>
              <a:path w="3399485" h="505587">
                <a:moveTo>
                  <a:pt x="773829" y="299466"/>
                </a:moveTo>
                <a:lnTo>
                  <a:pt x="737285" y="299466"/>
                </a:lnTo>
                <a:lnTo>
                  <a:pt x="741095" y="301117"/>
                </a:lnTo>
                <a:lnTo>
                  <a:pt x="746556" y="304546"/>
                </a:lnTo>
                <a:lnTo>
                  <a:pt x="751890" y="308102"/>
                </a:lnTo>
                <a:lnTo>
                  <a:pt x="756589" y="309625"/>
                </a:lnTo>
                <a:lnTo>
                  <a:pt x="764717" y="308863"/>
                </a:lnTo>
                <a:lnTo>
                  <a:pt x="768146" y="306959"/>
                </a:lnTo>
                <a:lnTo>
                  <a:pt x="770940" y="303657"/>
                </a:lnTo>
                <a:lnTo>
                  <a:pt x="773607" y="300228"/>
                </a:lnTo>
                <a:lnTo>
                  <a:pt x="773829" y="299466"/>
                </a:lnTo>
                <a:close/>
              </a:path>
              <a:path w="3399485" h="505587">
                <a:moveTo>
                  <a:pt x="709853" y="278511"/>
                </a:moveTo>
                <a:lnTo>
                  <a:pt x="702614" y="279146"/>
                </a:lnTo>
                <a:lnTo>
                  <a:pt x="656640" y="303022"/>
                </a:lnTo>
                <a:lnTo>
                  <a:pt x="658926" y="308991"/>
                </a:lnTo>
                <a:lnTo>
                  <a:pt x="663244" y="306832"/>
                </a:lnTo>
                <a:lnTo>
                  <a:pt x="667181" y="305688"/>
                </a:lnTo>
                <a:lnTo>
                  <a:pt x="670737" y="305308"/>
                </a:lnTo>
                <a:lnTo>
                  <a:pt x="673785" y="305054"/>
                </a:lnTo>
                <a:lnTo>
                  <a:pt x="712318" y="305054"/>
                </a:lnTo>
                <a:lnTo>
                  <a:pt x="709853" y="278511"/>
                </a:lnTo>
                <a:close/>
              </a:path>
              <a:path w="3399485" h="505587">
                <a:moveTo>
                  <a:pt x="865315" y="264847"/>
                </a:moveTo>
                <a:lnTo>
                  <a:pt x="825720" y="274768"/>
                </a:lnTo>
                <a:lnTo>
                  <a:pt x="796832" y="311086"/>
                </a:lnTo>
                <a:lnTo>
                  <a:pt x="792024" y="349508"/>
                </a:lnTo>
                <a:lnTo>
                  <a:pt x="793135" y="366118"/>
                </a:lnTo>
                <a:lnTo>
                  <a:pt x="814891" y="410877"/>
                </a:lnTo>
                <a:lnTo>
                  <a:pt x="860152" y="432396"/>
                </a:lnTo>
                <a:lnTo>
                  <a:pt x="874857" y="431858"/>
                </a:lnTo>
                <a:lnTo>
                  <a:pt x="885576" y="428602"/>
                </a:lnTo>
                <a:lnTo>
                  <a:pt x="895839" y="422640"/>
                </a:lnTo>
                <a:lnTo>
                  <a:pt x="906022" y="413415"/>
                </a:lnTo>
                <a:lnTo>
                  <a:pt x="913987" y="403498"/>
                </a:lnTo>
                <a:lnTo>
                  <a:pt x="877450" y="403498"/>
                </a:lnTo>
                <a:lnTo>
                  <a:pt x="866438" y="402892"/>
                </a:lnTo>
                <a:lnTo>
                  <a:pt x="832233" y="382279"/>
                </a:lnTo>
                <a:lnTo>
                  <a:pt x="814501" y="333502"/>
                </a:lnTo>
                <a:lnTo>
                  <a:pt x="894651" y="323469"/>
                </a:lnTo>
                <a:lnTo>
                  <a:pt x="813612" y="323469"/>
                </a:lnTo>
                <a:lnTo>
                  <a:pt x="836403" y="281150"/>
                </a:lnTo>
                <a:lnTo>
                  <a:pt x="854760" y="277113"/>
                </a:lnTo>
                <a:lnTo>
                  <a:pt x="900792" y="277113"/>
                </a:lnTo>
                <a:lnTo>
                  <a:pt x="899012" y="275339"/>
                </a:lnTo>
                <a:lnTo>
                  <a:pt x="889480" y="269786"/>
                </a:lnTo>
                <a:lnTo>
                  <a:pt x="878423" y="266267"/>
                </a:lnTo>
                <a:lnTo>
                  <a:pt x="865315" y="264847"/>
                </a:lnTo>
                <a:close/>
              </a:path>
              <a:path w="3399485" h="505587">
                <a:moveTo>
                  <a:pt x="921545" y="362608"/>
                </a:moveTo>
                <a:lnTo>
                  <a:pt x="891101" y="400768"/>
                </a:lnTo>
                <a:lnTo>
                  <a:pt x="877450" y="403498"/>
                </a:lnTo>
                <a:lnTo>
                  <a:pt x="913987" y="403498"/>
                </a:lnTo>
                <a:lnTo>
                  <a:pt x="916505" y="400360"/>
                </a:lnTo>
                <a:lnTo>
                  <a:pt x="922181" y="388750"/>
                </a:lnTo>
                <a:lnTo>
                  <a:pt x="925891" y="376706"/>
                </a:lnTo>
                <a:lnTo>
                  <a:pt x="927658" y="364236"/>
                </a:lnTo>
                <a:lnTo>
                  <a:pt x="921545" y="362608"/>
                </a:lnTo>
                <a:close/>
              </a:path>
              <a:path w="3399485" h="505587">
                <a:moveTo>
                  <a:pt x="900792" y="277113"/>
                </a:moveTo>
                <a:lnTo>
                  <a:pt x="854760" y="277113"/>
                </a:lnTo>
                <a:lnTo>
                  <a:pt x="860856" y="278384"/>
                </a:lnTo>
                <a:lnTo>
                  <a:pt x="866952" y="281559"/>
                </a:lnTo>
                <a:lnTo>
                  <a:pt x="886764" y="316611"/>
                </a:lnTo>
                <a:lnTo>
                  <a:pt x="813612" y="323469"/>
                </a:lnTo>
                <a:lnTo>
                  <a:pt x="894651" y="323469"/>
                </a:lnTo>
                <a:lnTo>
                  <a:pt x="923448" y="319864"/>
                </a:lnTo>
                <a:lnTo>
                  <a:pt x="920712" y="307122"/>
                </a:lnTo>
                <a:lnTo>
                  <a:pt x="915909" y="295592"/>
                </a:lnTo>
                <a:lnTo>
                  <a:pt x="908767" y="285066"/>
                </a:lnTo>
                <a:lnTo>
                  <a:pt x="900792" y="277113"/>
                </a:lnTo>
                <a:close/>
              </a:path>
              <a:path w="3399485" h="505587">
                <a:moveTo>
                  <a:pt x="1091128" y="382143"/>
                </a:moveTo>
                <a:lnTo>
                  <a:pt x="1062405" y="382143"/>
                </a:lnTo>
                <a:lnTo>
                  <a:pt x="1069466" y="457581"/>
                </a:lnTo>
                <a:lnTo>
                  <a:pt x="1069555" y="464058"/>
                </a:lnTo>
                <a:lnTo>
                  <a:pt x="1049197" y="480822"/>
                </a:lnTo>
                <a:lnTo>
                  <a:pt x="1045895" y="481203"/>
                </a:lnTo>
                <a:lnTo>
                  <a:pt x="1046530" y="487553"/>
                </a:lnTo>
                <a:lnTo>
                  <a:pt x="1126286" y="480060"/>
                </a:lnTo>
                <a:lnTo>
                  <a:pt x="1125728" y="474472"/>
                </a:lnTo>
                <a:lnTo>
                  <a:pt x="1117142" y="474472"/>
                </a:lnTo>
                <a:lnTo>
                  <a:pt x="1111300" y="474218"/>
                </a:lnTo>
                <a:lnTo>
                  <a:pt x="1108252" y="472948"/>
                </a:lnTo>
                <a:lnTo>
                  <a:pt x="1105204" y="471550"/>
                </a:lnTo>
                <a:lnTo>
                  <a:pt x="1102791" y="469519"/>
                </a:lnTo>
                <a:lnTo>
                  <a:pt x="1101140" y="466725"/>
                </a:lnTo>
                <a:lnTo>
                  <a:pt x="1099489" y="464058"/>
                </a:lnTo>
                <a:lnTo>
                  <a:pt x="1098219" y="457581"/>
                </a:lnTo>
                <a:lnTo>
                  <a:pt x="1097203" y="447421"/>
                </a:lnTo>
                <a:lnTo>
                  <a:pt x="1091128" y="382143"/>
                </a:lnTo>
                <a:close/>
              </a:path>
              <a:path w="3399485" h="505587">
                <a:moveTo>
                  <a:pt x="1125651" y="473710"/>
                </a:moveTo>
                <a:lnTo>
                  <a:pt x="1117142" y="474472"/>
                </a:lnTo>
                <a:lnTo>
                  <a:pt x="1125728" y="474472"/>
                </a:lnTo>
                <a:lnTo>
                  <a:pt x="1125651" y="473710"/>
                </a:lnTo>
                <a:close/>
              </a:path>
              <a:path w="3399485" h="505587">
                <a:moveTo>
                  <a:pt x="1026845" y="248920"/>
                </a:moveTo>
                <a:lnTo>
                  <a:pt x="981771" y="264411"/>
                </a:lnTo>
                <a:lnTo>
                  <a:pt x="956265" y="294280"/>
                </a:lnTo>
                <a:lnTo>
                  <a:pt x="948085" y="345059"/>
                </a:lnTo>
                <a:lnTo>
                  <a:pt x="949220" y="360114"/>
                </a:lnTo>
                <a:lnTo>
                  <a:pt x="973123" y="404419"/>
                </a:lnTo>
                <a:lnTo>
                  <a:pt x="1006054" y="418476"/>
                </a:lnTo>
                <a:lnTo>
                  <a:pt x="1020482" y="417979"/>
                </a:lnTo>
                <a:lnTo>
                  <a:pt x="1030940" y="413379"/>
                </a:lnTo>
                <a:lnTo>
                  <a:pt x="1044838" y="403733"/>
                </a:lnTo>
                <a:lnTo>
                  <a:pt x="1053298" y="394325"/>
                </a:lnTo>
                <a:lnTo>
                  <a:pt x="1054060" y="393306"/>
                </a:lnTo>
                <a:lnTo>
                  <a:pt x="1027845" y="393306"/>
                </a:lnTo>
                <a:lnTo>
                  <a:pt x="1015618" y="392337"/>
                </a:lnTo>
                <a:lnTo>
                  <a:pt x="981208" y="359817"/>
                </a:lnTo>
                <a:lnTo>
                  <a:pt x="974693" y="319085"/>
                </a:lnTo>
                <a:lnTo>
                  <a:pt x="975824" y="307297"/>
                </a:lnTo>
                <a:lnTo>
                  <a:pt x="992845" y="271968"/>
                </a:lnTo>
                <a:lnTo>
                  <a:pt x="1023289" y="261366"/>
                </a:lnTo>
                <a:lnTo>
                  <a:pt x="1079888" y="261366"/>
                </a:lnTo>
                <a:lnTo>
                  <a:pt x="1079521" y="257429"/>
                </a:lnTo>
                <a:lnTo>
                  <a:pt x="1054277" y="257429"/>
                </a:lnTo>
                <a:lnTo>
                  <a:pt x="1049578" y="254254"/>
                </a:lnTo>
                <a:lnTo>
                  <a:pt x="1044371" y="251841"/>
                </a:lnTo>
                <a:lnTo>
                  <a:pt x="1032941" y="249300"/>
                </a:lnTo>
                <a:lnTo>
                  <a:pt x="1026845" y="248920"/>
                </a:lnTo>
                <a:close/>
              </a:path>
              <a:path w="3399485" h="505587">
                <a:moveTo>
                  <a:pt x="1161956" y="251713"/>
                </a:moveTo>
                <a:lnTo>
                  <a:pt x="1114348" y="251713"/>
                </a:lnTo>
                <a:lnTo>
                  <a:pt x="1120190" y="251968"/>
                </a:lnTo>
                <a:lnTo>
                  <a:pt x="1123492" y="253237"/>
                </a:lnTo>
                <a:lnTo>
                  <a:pt x="1126794" y="254381"/>
                </a:lnTo>
                <a:lnTo>
                  <a:pt x="1129334" y="256412"/>
                </a:lnTo>
                <a:lnTo>
                  <a:pt x="1131239" y="259207"/>
                </a:lnTo>
                <a:lnTo>
                  <a:pt x="1133144" y="261874"/>
                </a:lnTo>
                <a:lnTo>
                  <a:pt x="1134414" y="266954"/>
                </a:lnTo>
                <a:lnTo>
                  <a:pt x="1135176" y="274447"/>
                </a:lnTo>
                <a:lnTo>
                  <a:pt x="1143034" y="356100"/>
                </a:lnTo>
                <a:lnTo>
                  <a:pt x="1145503" y="368918"/>
                </a:lnTo>
                <a:lnTo>
                  <a:pt x="1148765" y="378968"/>
                </a:lnTo>
                <a:lnTo>
                  <a:pt x="1151940" y="386715"/>
                </a:lnTo>
                <a:lnTo>
                  <a:pt x="1157147" y="392938"/>
                </a:lnTo>
                <a:lnTo>
                  <a:pt x="1164132" y="397383"/>
                </a:lnTo>
                <a:lnTo>
                  <a:pt x="1171117" y="401955"/>
                </a:lnTo>
                <a:lnTo>
                  <a:pt x="1178991" y="403733"/>
                </a:lnTo>
                <a:lnTo>
                  <a:pt x="1188111" y="402948"/>
                </a:lnTo>
                <a:lnTo>
                  <a:pt x="1199702" y="400208"/>
                </a:lnTo>
                <a:lnTo>
                  <a:pt x="1211826" y="393787"/>
                </a:lnTo>
                <a:lnTo>
                  <a:pt x="1219179" y="387223"/>
                </a:lnTo>
                <a:lnTo>
                  <a:pt x="1224839" y="381000"/>
                </a:lnTo>
                <a:lnTo>
                  <a:pt x="1193088" y="381000"/>
                </a:lnTo>
                <a:lnTo>
                  <a:pt x="1186738" y="379349"/>
                </a:lnTo>
                <a:lnTo>
                  <a:pt x="1178720" y="372840"/>
                </a:lnTo>
                <a:lnTo>
                  <a:pt x="1173659" y="362670"/>
                </a:lnTo>
                <a:lnTo>
                  <a:pt x="1170866" y="346850"/>
                </a:lnTo>
                <a:lnTo>
                  <a:pt x="1161956" y="251713"/>
                </a:lnTo>
                <a:close/>
              </a:path>
              <a:path w="3399485" h="505587">
                <a:moveTo>
                  <a:pt x="1269124" y="364490"/>
                </a:moveTo>
                <a:lnTo>
                  <a:pt x="1238427" y="364490"/>
                </a:lnTo>
                <a:lnTo>
                  <a:pt x="1241602" y="397891"/>
                </a:lnTo>
                <a:lnTo>
                  <a:pt x="1249349" y="397256"/>
                </a:lnTo>
                <a:lnTo>
                  <a:pt x="1294815" y="373253"/>
                </a:lnTo>
                <a:lnTo>
                  <a:pt x="1294053" y="371729"/>
                </a:lnTo>
                <a:lnTo>
                  <a:pt x="1277543" y="371729"/>
                </a:lnTo>
                <a:lnTo>
                  <a:pt x="1275257" y="371221"/>
                </a:lnTo>
                <a:lnTo>
                  <a:pt x="1273098" y="369697"/>
                </a:lnTo>
                <a:lnTo>
                  <a:pt x="1271066" y="368300"/>
                </a:lnTo>
                <a:lnTo>
                  <a:pt x="1269415" y="365633"/>
                </a:lnTo>
                <a:lnTo>
                  <a:pt x="1269124" y="364490"/>
                </a:lnTo>
                <a:close/>
              </a:path>
              <a:path w="3399485" h="505587">
                <a:moveTo>
                  <a:pt x="1079888" y="261366"/>
                </a:moveTo>
                <a:lnTo>
                  <a:pt x="1023289" y="261366"/>
                </a:lnTo>
                <a:lnTo>
                  <a:pt x="1029893" y="262509"/>
                </a:lnTo>
                <a:lnTo>
                  <a:pt x="1042085" y="268350"/>
                </a:lnTo>
                <a:lnTo>
                  <a:pt x="1046530" y="272161"/>
                </a:lnTo>
                <a:lnTo>
                  <a:pt x="1049197" y="276987"/>
                </a:lnTo>
                <a:lnTo>
                  <a:pt x="1051864" y="281686"/>
                </a:lnTo>
                <a:lnTo>
                  <a:pt x="1053642" y="288290"/>
                </a:lnTo>
                <a:lnTo>
                  <a:pt x="1054404" y="296925"/>
                </a:lnTo>
                <a:lnTo>
                  <a:pt x="1061222" y="369443"/>
                </a:lnTo>
                <a:lnTo>
                  <a:pt x="1027845" y="393306"/>
                </a:lnTo>
                <a:lnTo>
                  <a:pt x="1054060" y="393306"/>
                </a:lnTo>
                <a:lnTo>
                  <a:pt x="1062405" y="382143"/>
                </a:lnTo>
                <a:lnTo>
                  <a:pt x="1091128" y="382143"/>
                </a:lnTo>
                <a:lnTo>
                  <a:pt x="1079888" y="261366"/>
                </a:lnTo>
                <a:close/>
              </a:path>
              <a:path w="3399485" h="505587">
                <a:moveTo>
                  <a:pt x="1350370" y="245491"/>
                </a:moveTo>
                <a:lnTo>
                  <a:pt x="1311960" y="245491"/>
                </a:lnTo>
                <a:lnTo>
                  <a:pt x="1314373" y="245872"/>
                </a:lnTo>
                <a:lnTo>
                  <a:pt x="1316151" y="247269"/>
                </a:lnTo>
                <a:lnTo>
                  <a:pt x="1325481" y="288290"/>
                </a:lnTo>
                <a:lnTo>
                  <a:pt x="1331116" y="349631"/>
                </a:lnTo>
                <a:lnTo>
                  <a:pt x="1331912" y="357293"/>
                </a:lnTo>
                <a:lnTo>
                  <a:pt x="1325041" y="376682"/>
                </a:lnTo>
                <a:lnTo>
                  <a:pt x="1322501" y="378460"/>
                </a:lnTo>
                <a:lnTo>
                  <a:pt x="1317421" y="379730"/>
                </a:lnTo>
                <a:lnTo>
                  <a:pt x="1309674" y="380365"/>
                </a:lnTo>
                <a:lnTo>
                  <a:pt x="1310182" y="386588"/>
                </a:lnTo>
                <a:lnTo>
                  <a:pt x="1387017" y="379475"/>
                </a:lnTo>
                <a:lnTo>
                  <a:pt x="1386572" y="374015"/>
                </a:lnTo>
                <a:lnTo>
                  <a:pt x="1379016" y="374015"/>
                </a:lnTo>
                <a:lnTo>
                  <a:pt x="1373809" y="373634"/>
                </a:lnTo>
                <a:lnTo>
                  <a:pt x="1370761" y="372237"/>
                </a:lnTo>
                <a:lnTo>
                  <a:pt x="1367840" y="370967"/>
                </a:lnTo>
                <a:lnTo>
                  <a:pt x="1365427" y="368681"/>
                </a:lnTo>
                <a:lnTo>
                  <a:pt x="1363776" y="365506"/>
                </a:lnTo>
                <a:lnTo>
                  <a:pt x="1361998" y="362331"/>
                </a:lnTo>
                <a:lnTo>
                  <a:pt x="1360654" y="356100"/>
                </a:lnTo>
                <a:lnTo>
                  <a:pt x="1360544" y="355219"/>
                </a:lnTo>
                <a:lnTo>
                  <a:pt x="1359630" y="345059"/>
                </a:lnTo>
                <a:lnTo>
                  <a:pt x="1350370" y="245491"/>
                </a:lnTo>
                <a:close/>
              </a:path>
              <a:path w="3399485" h="505587">
                <a:moveTo>
                  <a:pt x="1255814" y="242950"/>
                </a:moveTo>
                <a:lnTo>
                  <a:pt x="1212011" y="242950"/>
                </a:lnTo>
                <a:lnTo>
                  <a:pt x="1218869" y="244094"/>
                </a:lnTo>
                <a:lnTo>
                  <a:pt x="1222552" y="246887"/>
                </a:lnTo>
                <a:lnTo>
                  <a:pt x="1226108" y="249809"/>
                </a:lnTo>
                <a:lnTo>
                  <a:pt x="1228267" y="255650"/>
                </a:lnTo>
                <a:lnTo>
                  <a:pt x="1229131" y="264411"/>
                </a:lnTo>
                <a:lnTo>
                  <a:pt x="1234833" y="357446"/>
                </a:lnTo>
                <a:lnTo>
                  <a:pt x="1225281" y="367537"/>
                </a:lnTo>
                <a:lnTo>
                  <a:pt x="1193088" y="381000"/>
                </a:lnTo>
                <a:lnTo>
                  <a:pt x="1224839" y="381000"/>
                </a:lnTo>
                <a:lnTo>
                  <a:pt x="1228053" y="377465"/>
                </a:lnTo>
                <a:lnTo>
                  <a:pt x="1238427" y="364490"/>
                </a:lnTo>
                <a:lnTo>
                  <a:pt x="1269124" y="364490"/>
                </a:lnTo>
                <a:lnTo>
                  <a:pt x="1267290" y="357293"/>
                </a:lnTo>
                <a:lnTo>
                  <a:pt x="1265658" y="345948"/>
                </a:lnTo>
                <a:lnTo>
                  <a:pt x="1263827" y="328168"/>
                </a:lnTo>
                <a:lnTo>
                  <a:pt x="1255814" y="242950"/>
                </a:lnTo>
                <a:close/>
              </a:path>
              <a:path w="3399485" h="505587">
                <a:moveTo>
                  <a:pt x="1440663" y="236982"/>
                </a:moveTo>
                <a:lnTo>
                  <a:pt x="1402130" y="236982"/>
                </a:lnTo>
                <a:lnTo>
                  <a:pt x="1404670" y="237617"/>
                </a:lnTo>
                <a:lnTo>
                  <a:pt x="1408988" y="240411"/>
                </a:lnTo>
                <a:lnTo>
                  <a:pt x="1415846" y="279146"/>
                </a:lnTo>
                <a:lnTo>
                  <a:pt x="1422450" y="349631"/>
                </a:lnTo>
                <a:lnTo>
                  <a:pt x="1422585" y="355854"/>
                </a:lnTo>
                <a:lnTo>
                  <a:pt x="1421561" y="361315"/>
                </a:lnTo>
                <a:lnTo>
                  <a:pt x="1419783" y="364490"/>
                </a:lnTo>
                <a:lnTo>
                  <a:pt x="1417116" y="366522"/>
                </a:lnTo>
                <a:lnTo>
                  <a:pt x="1413433" y="369443"/>
                </a:lnTo>
                <a:lnTo>
                  <a:pt x="1407591" y="371348"/>
                </a:lnTo>
                <a:lnTo>
                  <a:pt x="1399463" y="371983"/>
                </a:lnTo>
                <a:lnTo>
                  <a:pt x="1400098" y="378206"/>
                </a:lnTo>
                <a:lnTo>
                  <a:pt x="1480997" y="370713"/>
                </a:lnTo>
                <a:lnTo>
                  <a:pt x="1480541" y="365125"/>
                </a:lnTo>
                <a:lnTo>
                  <a:pt x="1473377" y="365125"/>
                </a:lnTo>
                <a:lnTo>
                  <a:pt x="1467789" y="364617"/>
                </a:lnTo>
                <a:lnTo>
                  <a:pt x="1444349" y="257004"/>
                </a:lnTo>
                <a:lnTo>
                  <a:pt x="1449745" y="245999"/>
                </a:lnTo>
                <a:lnTo>
                  <a:pt x="1441500" y="245999"/>
                </a:lnTo>
                <a:lnTo>
                  <a:pt x="1440663" y="236982"/>
                </a:lnTo>
                <a:close/>
              </a:path>
              <a:path w="3399485" h="505587">
                <a:moveTo>
                  <a:pt x="1386509" y="373253"/>
                </a:moveTo>
                <a:lnTo>
                  <a:pt x="1379016" y="374015"/>
                </a:lnTo>
                <a:lnTo>
                  <a:pt x="1386572" y="374015"/>
                </a:lnTo>
                <a:lnTo>
                  <a:pt x="1386509" y="373253"/>
                </a:lnTo>
                <a:close/>
              </a:path>
              <a:path w="3399485" h="505587">
                <a:moveTo>
                  <a:pt x="1291894" y="367411"/>
                </a:moveTo>
                <a:lnTo>
                  <a:pt x="1287576" y="369824"/>
                </a:lnTo>
                <a:lnTo>
                  <a:pt x="1283639" y="371221"/>
                </a:lnTo>
                <a:lnTo>
                  <a:pt x="1280083" y="371475"/>
                </a:lnTo>
                <a:lnTo>
                  <a:pt x="1277543" y="371729"/>
                </a:lnTo>
                <a:lnTo>
                  <a:pt x="1294053" y="371729"/>
                </a:lnTo>
                <a:lnTo>
                  <a:pt x="1291894" y="367411"/>
                </a:lnTo>
                <a:close/>
              </a:path>
              <a:path w="3399485" h="505587">
                <a:moveTo>
                  <a:pt x="1480489" y="364490"/>
                </a:moveTo>
                <a:lnTo>
                  <a:pt x="1473377" y="365125"/>
                </a:lnTo>
                <a:lnTo>
                  <a:pt x="1480541" y="365125"/>
                </a:lnTo>
                <a:lnTo>
                  <a:pt x="1480489" y="364490"/>
                </a:lnTo>
                <a:close/>
              </a:path>
              <a:path w="3399485" h="505587">
                <a:moveTo>
                  <a:pt x="1078280" y="244094"/>
                </a:moveTo>
                <a:lnTo>
                  <a:pt x="1072438" y="244602"/>
                </a:lnTo>
                <a:lnTo>
                  <a:pt x="1066723" y="249300"/>
                </a:lnTo>
                <a:lnTo>
                  <a:pt x="1060627" y="253619"/>
                </a:lnTo>
                <a:lnTo>
                  <a:pt x="1054277" y="257429"/>
                </a:lnTo>
                <a:lnTo>
                  <a:pt x="1079521" y="257429"/>
                </a:lnTo>
                <a:lnTo>
                  <a:pt x="1078280" y="244094"/>
                </a:lnTo>
                <a:close/>
              </a:path>
              <a:path w="3399485" h="505587">
                <a:moveTo>
                  <a:pt x="1160957" y="241046"/>
                </a:moveTo>
                <a:lnTo>
                  <a:pt x="1105458" y="246253"/>
                </a:lnTo>
                <a:lnTo>
                  <a:pt x="1106093" y="252603"/>
                </a:lnTo>
                <a:lnTo>
                  <a:pt x="1114348" y="251713"/>
                </a:lnTo>
                <a:lnTo>
                  <a:pt x="1161956" y="251713"/>
                </a:lnTo>
                <a:lnTo>
                  <a:pt x="1160957" y="241046"/>
                </a:lnTo>
                <a:close/>
              </a:path>
              <a:path w="3399485" h="505587">
                <a:moveTo>
                  <a:pt x="1347901" y="218948"/>
                </a:moveTo>
                <a:lnTo>
                  <a:pt x="1340281" y="219583"/>
                </a:lnTo>
                <a:lnTo>
                  <a:pt x="1294434" y="243459"/>
                </a:lnTo>
                <a:lnTo>
                  <a:pt x="1297482" y="249428"/>
                </a:lnTo>
                <a:lnTo>
                  <a:pt x="1301927" y="247269"/>
                </a:lnTo>
                <a:lnTo>
                  <a:pt x="1305737" y="245999"/>
                </a:lnTo>
                <a:lnTo>
                  <a:pt x="1311960" y="245491"/>
                </a:lnTo>
                <a:lnTo>
                  <a:pt x="1350370" y="245491"/>
                </a:lnTo>
                <a:lnTo>
                  <a:pt x="1347901" y="218948"/>
                </a:lnTo>
                <a:close/>
              </a:path>
              <a:path w="3399485" h="505587">
                <a:moveTo>
                  <a:pt x="1485315" y="206121"/>
                </a:moveTo>
                <a:lnTo>
                  <a:pt x="1449477" y="230481"/>
                </a:lnTo>
                <a:lnTo>
                  <a:pt x="1441500" y="245999"/>
                </a:lnTo>
                <a:lnTo>
                  <a:pt x="1449745" y="245999"/>
                </a:lnTo>
                <a:lnTo>
                  <a:pt x="1450477" y="244506"/>
                </a:lnTo>
                <a:lnTo>
                  <a:pt x="1456740" y="235712"/>
                </a:lnTo>
                <a:lnTo>
                  <a:pt x="1459026" y="233172"/>
                </a:lnTo>
                <a:lnTo>
                  <a:pt x="1461058" y="231902"/>
                </a:lnTo>
                <a:lnTo>
                  <a:pt x="1463217" y="231648"/>
                </a:lnTo>
                <a:lnTo>
                  <a:pt x="1465630" y="231394"/>
                </a:lnTo>
                <a:lnTo>
                  <a:pt x="1502174" y="231394"/>
                </a:lnTo>
                <a:lnTo>
                  <a:pt x="1503095" y="228219"/>
                </a:lnTo>
                <a:lnTo>
                  <a:pt x="1490649" y="207518"/>
                </a:lnTo>
                <a:lnTo>
                  <a:pt x="1485315" y="206121"/>
                </a:lnTo>
                <a:close/>
              </a:path>
              <a:path w="3399485" h="505587">
                <a:moveTo>
                  <a:pt x="1254810" y="232283"/>
                </a:moveTo>
                <a:lnTo>
                  <a:pt x="1200962" y="237362"/>
                </a:lnTo>
                <a:lnTo>
                  <a:pt x="1201597" y="243712"/>
                </a:lnTo>
                <a:lnTo>
                  <a:pt x="1212011" y="242950"/>
                </a:lnTo>
                <a:lnTo>
                  <a:pt x="1255814" y="242950"/>
                </a:lnTo>
                <a:lnTo>
                  <a:pt x="1254810" y="232283"/>
                </a:lnTo>
                <a:close/>
              </a:path>
              <a:path w="3399485" h="505587">
                <a:moveTo>
                  <a:pt x="1502174" y="231394"/>
                </a:moveTo>
                <a:lnTo>
                  <a:pt x="1465630" y="231394"/>
                </a:lnTo>
                <a:lnTo>
                  <a:pt x="1469440" y="233045"/>
                </a:lnTo>
                <a:lnTo>
                  <a:pt x="1480235" y="240030"/>
                </a:lnTo>
                <a:lnTo>
                  <a:pt x="1484934" y="241681"/>
                </a:lnTo>
                <a:lnTo>
                  <a:pt x="1493062" y="240919"/>
                </a:lnTo>
                <a:lnTo>
                  <a:pt x="1496491" y="239013"/>
                </a:lnTo>
                <a:lnTo>
                  <a:pt x="1499285" y="235585"/>
                </a:lnTo>
                <a:lnTo>
                  <a:pt x="1501952" y="232156"/>
                </a:lnTo>
                <a:lnTo>
                  <a:pt x="1502174" y="231394"/>
                </a:lnTo>
                <a:close/>
              </a:path>
              <a:path w="3399485" h="505587">
                <a:moveTo>
                  <a:pt x="1438198" y="210438"/>
                </a:moveTo>
                <a:lnTo>
                  <a:pt x="1430959" y="211200"/>
                </a:lnTo>
                <a:lnTo>
                  <a:pt x="1384985" y="234950"/>
                </a:lnTo>
                <a:lnTo>
                  <a:pt x="1387271" y="241046"/>
                </a:lnTo>
                <a:lnTo>
                  <a:pt x="1391589" y="238887"/>
                </a:lnTo>
                <a:lnTo>
                  <a:pt x="1395526" y="237617"/>
                </a:lnTo>
                <a:lnTo>
                  <a:pt x="1399082" y="237236"/>
                </a:lnTo>
                <a:lnTo>
                  <a:pt x="1402130" y="236982"/>
                </a:lnTo>
                <a:lnTo>
                  <a:pt x="1440663" y="236982"/>
                </a:lnTo>
                <a:lnTo>
                  <a:pt x="1438198" y="210438"/>
                </a:lnTo>
                <a:close/>
              </a:path>
              <a:path w="3399485" h="505587">
                <a:moveTo>
                  <a:pt x="1330629" y="137160"/>
                </a:moveTo>
                <a:lnTo>
                  <a:pt x="1309420" y="151765"/>
                </a:lnTo>
                <a:lnTo>
                  <a:pt x="1309801" y="156591"/>
                </a:lnTo>
                <a:lnTo>
                  <a:pt x="1310309" y="161417"/>
                </a:lnTo>
                <a:lnTo>
                  <a:pt x="1312341" y="165481"/>
                </a:lnTo>
                <a:lnTo>
                  <a:pt x="1316151" y="168529"/>
                </a:lnTo>
                <a:lnTo>
                  <a:pt x="1319961" y="171704"/>
                </a:lnTo>
                <a:lnTo>
                  <a:pt x="1324279" y="173100"/>
                </a:lnTo>
                <a:lnTo>
                  <a:pt x="1329105" y="172593"/>
                </a:lnTo>
                <a:lnTo>
                  <a:pt x="1333931" y="172212"/>
                </a:lnTo>
                <a:lnTo>
                  <a:pt x="1337868" y="170053"/>
                </a:lnTo>
                <a:lnTo>
                  <a:pt x="1340916" y="166243"/>
                </a:lnTo>
                <a:lnTo>
                  <a:pt x="1343964" y="162560"/>
                </a:lnTo>
                <a:lnTo>
                  <a:pt x="1345361" y="158242"/>
                </a:lnTo>
                <a:lnTo>
                  <a:pt x="1344853" y="153416"/>
                </a:lnTo>
                <a:lnTo>
                  <a:pt x="1344472" y="148590"/>
                </a:lnTo>
                <a:lnTo>
                  <a:pt x="1342313" y="144525"/>
                </a:lnTo>
                <a:lnTo>
                  <a:pt x="1334947" y="138430"/>
                </a:lnTo>
                <a:lnTo>
                  <a:pt x="1330629" y="137160"/>
                </a:lnTo>
                <a:close/>
              </a:path>
              <a:path w="3399485" h="505587">
                <a:moveTo>
                  <a:pt x="1593639" y="196888"/>
                </a:moveTo>
                <a:lnTo>
                  <a:pt x="1554047" y="206795"/>
                </a:lnTo>
                <a:lnTo>
                  <a:pt x="1525168" y="243086"/>
                </a:lnTo>
                <a:lnTo>
                  <a:pt x="1520383" y="281549"/>
                </a:lnTo>
                <a:lnTo>
                  <a:pt x="1521502" y="298222"/>
                </a:lnTo>
                <a:lnTo>
                  <a:pt x="1543312" y="342951"/>
                </a:lnTo>
                <a:lnTo>
                  <a:pt x="1588580" y="364422"/>
                </a:lnTo>
                <a:lnTo>
                  <a:pt x="1603297" y="363854"/>
                </a:lnTo>
                <a:lnTo>
                  <a:pt x="1613990" y="360536"/>
                </a:lnTo>
                <a:lnTo>
                  <a:pt x="1624237" y="354543"/>
                </a:lnTo>
                <a:lnTo>
                  <a:pt x="1634413" y="345310"/>
                </a:lnTo>
                <a:lnTo>
                  <a:pt x="1642271" y="335538"/>
                </a:lnTo>
                <a:lnTo>
                  <a:pt x="1605803" y="335538"/>
                </a:lnTo>
                <a:lnTo>
                  <a:pt x="1594787" y="334890"/>
                </a:lnTo>
                <a:lnTo>
                  <a:pt x="1560518" y="314220"/>
                </a:lnTo>
                <a:lnTo>
                  <a:pt x="1542846" y="265430"/>
                </a:lnTo>
                <a:lnTo>
                  <a:pt x="1622555" y="255524"/>
                </a:lnTo>
                <a:lnTo>
                  <a:pt x="1541957" y="255524"/>
                </a:lnTo>
                <a:lnTo>
                  <a:pt x="1564772" y="213120"/>
                </a:lnTo>
                <a:lnTo>
                  <a:pt x="1583105" y="209169"/>
                </a:lnTo>
                <a:lnTo>
                  <a:pt x="1629146" y="209169"/>
                </a:lnTo>
                <a:lnTo>
                  <a:pt x="1627343" y="207383"/>
                </a:lnTo>
                <a:lnTo>
                  <a:pt x="1617811" y="201835"/>
                </a:lnTo>
                <a:lnTo>
                  <a:pt x="1606753" y="198316"/>
                </a:lnTo>
                <a:lnTo>
                  <a:pt x="1593639" y="196888"/>
                </a:lnTo>
                <a:close/>
              </a:path>
              <a:path w="3399485" h="505587">
                <a:moveTo>
                  <a:pt x="1649917" y="294608"/>
                </a:moveTo>
                <a:lnTo>
                  <a:pt x="1619453" y="332725"/>
                </a:lnTo>
                <a:lnTo>
                  <a:pt x="1605803" y="335538"/>
                </a:lnTo>
                <a:lnTo>
                  <a:pt x="1642271" y="335538"/>
                </a:lnTo>
                <a:lnTo>
                  <a:pt x="1644894" y="332276"/>
                </a:lnTo>
                <a:lnTo>
                  <a:pt x="1650549" y="320638"/>
                </a:lnTo>
                <a:lnTo>
                  <a:pt x="1654243" y="308606"/>
                </a:lnTo>
                <a:lnTo>
                  <a:pt x="1656003" y="296163"/>
                </a:lnTo>
                <a:lnTo>
                  <a:pt x="1649917" y="294608"/>
                </a:lnTo>
                <a:close/>
              </a:path>
              <a:path w="3399485" h="505587">
                <a:moveTo>
                  <a:pt x="1629146" y="209169"/>
                </a:moveTo>
                <a:lnTo>
                  <a:pt x="1583105" y="209169"/>
                </a:lnTo>
                <a:lnTo>
                  <a:pt x="1589201" y="210438"/>
                </a:lnTo>
                <a:lnTo>
                  <a:pt x="1595297" y="213613"/>
                </a:lnTo>
                <a:lnTo>
                  <a:pt x="1601266" y="216788"/>
                </a:lnTo>
                <a:lnTo>
                  <a:pt x="1606092" y="221361"/>
                </a:lnTo>
                <a:lnTo>
                  <a:pt x="1609521" y="227584"/>
                </a:lnTo>
                <a:lnTo>
                  <a:pt x="1611807" y="231521"/>
                </a:lnTo>
                <a:lnTo>
                  <a:pt x="1613585" y="238506"/>
                </a:lnTo>
                <a:lnTo>
                  <a:pt x="1615109" y="248666"/>
                </a:lnTo>
                <a:lnTo>
                  <a:pt x="1541957" y="255524"/>
                </a:lnTo>
                <a:lnTo>
                  <a:pt x="1622555" y="255524"/>
                </a:lnTo>
                <a:lnTo>
                  <a:pt x="1651806" y="251888"/>
                </a:lnTo>
                <a:lnTo>
                  <a:pt x="1649077" y="239118"/>
                </a:lnTo>
                <a:lnTo>
                  <a:pt x="1644273" y="227576"/>
                </a:lnTo>
                <a:lnTo>
                  <a:pt x="1637120" y="217065"/>
                </a:lnTo>
                <a:lnTo>
                  <a:pt x="1629146" y="209169"/>
                </a:lnTo>
                <a:close/>
              </a:path>
              <a:path w="3399485" h="505587">
                <a:moveTo>
                  <a:pt x="1689404" y="296799"/>
                </a:moveTo>
                <a:lnTo>
                  <a:pt x="1683689" y="297307"/>
                </a:lnTo>
                <a:lnTo>
                  <a:pt x="1688896" y="353695"/>
                </a:lnTo>
                <a:lnTo>
                  <a:pt x="1694611" y="353187"/>
                </a:lnTo>
                <a:lnTo>
                  <a:pt x="1695881" y="350012"/>
                </a:lnTo>
                <a:lnTo>
                  <a:pt x="1697786" y="348361"/>
                </a:lnTo>
                <a:lnTo>
                  <a:pt x="1702866" y="347853"/>
                </a:lnTo>
                <a:lnTo>
                  <a:pt x="1756533" y="347853"/>
                </a:lnTo>
                <a:lnTo>
                  <a:pt x="1760645" y="346488"/>
                </a:lnTo>
                <a:lnTo>
                  <a:pt x="1770284" y="340627"/>
                </a:lnTo>
                <a:lnTo>
                  <a:pt x="1733018" y="340627"/>
                </a:lnTo>
                <a:lnTo>
                  <a:pt x="1721322" y="337154"/>
                </a:lnTo>
                <a:lnTo>
                  <a:pt x="1709200" y="329855"/>
                </a:lnTo>
                <a:lnTo>
                  <a:pt x="1701100" y="321252"/>
                </a:lnTo>
                <a:lnTo>
                  <a:pt x="1694509" y="310233"/>
                </a:lnTo>
                <a:lnTo>
                  <a:pt x="1689404" y="296799"/>
                </a:lnTo>
                <a:close/>
              </a:path>
              <a:path w="3399485" h="505587">
                <a:moveTo>
                  <a:pt x="1756533" y="347853"/>
                </a:moveTo>
                <a:lnTo>
                  <a:pt x="1702866" y="347853"/>
                </a:lnTo>
                <a:lnTo>
                  <a:pt x="1706041" y="348234"/>
                </a:lnTo>
                <a:lnTo>
                  <a:pt x="1711873" y="349344"/>
                </a:lnTo>
                <a:lnTo>
                  <a:pt x="1723683" y="350810"/>
                </a:lnTo>
                <a:lnTo>
                  <a:pt x="1735921" y="351109"/>
                </a:lnTo>
                <a:lnTo>
                  <a:pt x="1749797" y="350088"/>
                </a:lnTo>
                <a:lnTo>
                  <a:pt x="1756533" y="347853"/>
                </a:lnTo>
                <a:close/>
              </a:path>
              <a:path w="3399485" h="505587">
                <a:moveTo>
                  <a:pt x="1726996" y="183515"/>
                </a:moveTo>
                <a:lnTo>
                  <a:pt x="1686706" y="201226"/>
                </a:lnTo>
                <a:lnTo>
                  <a:pt x="1677439" y="237330"/>
                </a:lnTo>
                <a:lnTo>
                  <a:pt x="1681105" y="249345"/>
                </a:lnTo>
                <a:lnTo>
                  <a:pt x="1688779" y="260077"/>
                </a:lnTo>
                <a:lnTo>
                  <a:pt x="1696755" y="265907"/>
                </a:lnTo>
                <a:lnTo>
                  <a:pt x="1708312" y="272018"/>
                </a:lnTo>
                <a:lnTo>
                  <a:pt x="1738498" y="284665"/>
                </a:lnTo>
                <a:lnTo>
                  <a:pt x="1749695" y="290234"/>
                </a:lnTo>
                <a:lnTo>
                  <a:pt x="1768203" y="321252"/>
                </a:lnTo>
                <a:lnTo>
                  <a:pt x="1766239" y="326898"/>
                </a:lnTo>
                <a:lnTo>
                  <a:pt x="1759445" y="334183"/>
                </a:lnTo>
                <a:lnTo>
                  <a:pt x="1750227" y="338675"/>
                </a:lnTo>
                <a:lnTo>
                  <a:pt x="1733018" y="340627"/>
                </a:lnTo>
                <a:lnTo>
                  <a:pt x="1770284" y="340627"/>
                </a:lnTo>
                <a:lnTo>
                  <a:pt x="1771612" y="339819"/>
                </a:lnTo>
                <a:lnTo>
                  <a:pt x="1783270" y="329385"/>
                </a:lnTo>
                <a:lnTo>
                  <a:pt x="1788691" y="319538"/>
                </a:lnTo>
                <a:lnTo>
                  <a:pt x="1791257" y="307346"/>
                </a:lnTo>
                <a:lnTo>
                  <a:pt x="1790847" y="292006"/>
                </a:lnTo>
                <a:lnTo>
                  <a:pt x="1752650" y="256412"/>
                </a:lnTo>
                <a:lnTo>
                  <a:pt x="1724760" y="245941"/>
                </a:lnTo>
                <a:lnTo>
                  <a:pt x="1711417" y="239729"/>
                </a:lnTo>
                <a:lnTo>
                  <a:pt x="1695627" y="212217"/>
                </a:lnTo>
                <a:lnTo>
                  <a:pt x="1697659" y="207263"/>
                </a:lnTo>
                <a:lnTo>
                  <a:pt x="1702104" y="202565"/>
                </a:lnTo>
                <a:lnTo>
                  <a:pt x="1706676" y="197866"/>
                </a:lnTo>
                <a:lnTo>
                  <a:pt x="1713026" y="195072"/>
                </a:lnTo>
                <a:lnTo>
                  <a:pt x="1724737" y="194088"/>
                </a:lnTo>
                <a:lnTo>
                  <a:pt x="1770148" y="194088"/>
                </a:lnTo>
                <a:lnTo>
                  <a:pt x="1769534" y="187579"/>
                </a:lnTo>
                <a:lnTo>
                  <a:pt x="1753793" y="187579"/>
                </a:lnTo>
                <a:lnTo>
                  <a:pt x="1749856" y="187071"/>
                </a:lnTo>
                <a:lnTo>
                  <a:pt x="1734616" y="184150"/>
                </a:lnTo>
                <a:lnTo>
                  <a:pt x="1726996" y="183515"/>
                </a:lnTo>
                <a:close/>
              </a:path>
              <a:path w="3399485" h="505587">
                <a:moveTo>
                  <a:pt x="1770148" y="194088"/>
                </a:moveTo>
                <a:lnTo>
                  <a:pt x="1724737" y="194088"/>
                </a:lnTo>
                <a:lnTo>
                  <a:pt x="1737424" y="195720"/>
                </a:lnTo>
                <a:lnTo>
                  <a:pt x="1748386" y="201272"/>
                </a:lnTo>
                <a:lnTo>
                  <a:pt x="1755421" y="208617"/>
                </a:lnTo>
                <a:lnTo>
                  <a:pt x="1762016" y="219555"/>
                </a:lnTo>
                <a:lnTo>
                  <a:pt x="1768144" y="234061"/>
                </a:lnTo>
                <a:lnTo>
                  <a:pt x="1773859" y="233425"/>
                </a:lnTo>
                <a:lnTo>
                  <a:pt x="1770148" y="194088"/>
                </a:lnTo>
                <a:close/>
              </a:path>
              <a:path w="3399485" h="505587">
                <a:moveTo>
                  <a:pt x="1768779" y="179578"/>
                </a:moveTo>
                <a:lnTo>
                  <a:pt x="1763064" y="180086"/>
                </a:lnTo>
                <a:lnTo>
                  <a:pt x="1761921" y="183007"/>
                </a:lnTo>
                <a:lnTo>
                  <a:pt x="1760905" y="184912"/>
                </a:lnTo>
                <a:lnTo>
                  <a:pt x="1760016" y="185800"/>
                </a:lnTo>
                <a:lnTo>
                  <a:pt x="1759000" y="186690"/>
                </a:lnTo>
                <a:lnTo>
                  <a:pt x="1757603" y="187325"/>
                </a:lnTo>
                <a:lnTo>
                  <a:pt x="1753793" y="187579"/>
                </a:lnTo>
                <a:lnTo>
                  <a:pt x="1769534" y="187579"/>
                </a:lnTo>
                <a:lnTo>
                  <a:pt x="1768779" y="179578"/>
                </a:lnTo>
                <a:close/>
              </a:path>
              <a:path w="3399485" h="505587">
                <a:moveTo>
                  <a:pt x="1915464" y="275590"/>
                </a:moveTo>
                <a:lnTo>
                  <a:pt x="1909749" y="276225"/>
                </a:lnTo>
                <a:lnTo>
                  <a:pt x="1914956" y="332613"/>
                </a:lnTo>
                <a:lnTo>
                  <a:pt x="1920671" y="332105"/>
                </a:lnTo>
                <a:lnTo>
                  <a:pt x="1921941" y="328930"/>
                </a:lnTo>
                <a:lnTo>
                  <a:pt x="1923846" y="327279"/>
                </a:lnTo>
                <a:lnTo>
                  <a:pt x="1928926" y="326771"/>
                </a:lnTo>
                <a:lnTo>
                  <a:pt x="1982579" y="326771"/>
                </a:lnTo>
                <a:lnTo>
                  <a:pt x="1986773" y="325369"/>
                </a:lnTo>
                <a:lnTo>
                  <a:pt x="1996345" y="319524"/>
                </a:lnTo>
                <a:lnTo>
                  <a:pt x="1959013" y="319524"/>
                </a:lnTo>
                <a:lnTo>
                  <a:pt x="1947358" y="316026"/>
                </a:lnTo>
                <a:lnTo>
                  <a:pt x="1935191" y="308715"/>
                </a:lnTo>
                <a:lnTo>
                  <a:pt x="1927122" y="300111"/>
                </a:lnTo>
                <a:lnTo>
                  <a:pt x="1920554" y="289077"/>
                </a:lnTo>
                <a:lnTo>
                  <a:pt x="1915464" y="275590"/>
                </a:lnTo>
                <a:close/>
              </a:path>
              <a:path w="3399485" h="505587">
                <a:moveTo>
                  <a:pt x="1982579" y="326771"/>
                </a:moveTo>
                <a:lnTo>
                  <a:pt x="1928926" y="326771"/>
                </a:lnTo>
                <a:lnTo>
                  <a:pt x="1932101" y="327025"/>
                </a:lnTo>
                <a:lnTo>
                  <a:pt x="1938012" y="328257"/>
                </a:lnTo>
                <a:lnTo>
                  <a:pt x="1949761" y="329725"/>
                </a:lnTo>
                <a:lnTo>
                  <a:pt x="1962004" y="330021"/>
                </a:lnTo>
                <a:lnTo>
                  <a:pt x="1975949" y="328986"/>
                </a:lnTo>
                <a:lnTo>
                  <a:pt x="1982579" y="326771"/>
                </a:lnTo>
                <a:close/>
              </a:path>
              <a:path w="3399485" h="505587">
                <a:moveTo>
                  <a:pt x="1950207" y="163598"/>
                </a:moveTo>
                <a:lnTo>
                  <a:pt x="1912863" y="180168"/>
                </a:lnTo>
                <a:lnTo>
                  <a:pt x="1903541" y="216313"/>
                </a:lnTo>
                <a:lnTo>
                  <a:pt x="1907242" y="228296"/>
                </a:lnTo>
                <a:lnTo>
                  <a:pt x="1914961" y="239018"/>
                </a:lnTo>
                <a:lnTo>
                  <a:pt x="1922883" y="244838"/>
                </a:lnTo>
                <a:lnTo>
                  <a:pt x="1934466" y="250930"/>
                </a:lnTo>
                <a:lnTo>
                  <a:pt x="1964707" y="263544"/>
                </a:lnTo>
                <a:lnTo>
                  <a:pt x="1975891" y="269143"/>
                </a:lnTo>
                <a:lnTo>
                  <a:pt x="1994283" y="300111"/>
                </a:lnTo>
                <a:lnTo>
                  <a:pt x="1992299" y="305816"/>
                </a:lnTo>
                <a:lnTo>
                  <a:pt x="1985479" y="313122"/>
                </a:lnTo>
                <a:lnTo>
                  <a:pt x="1976251" y="317595"/>
                </a:lnTo>
                <a:lnTo>
                  <a:pt x="1959013" y="319524"/>
                </a:lnTo>
                <a:lnTo>
                  <a:pt x="1996345" y="319524"/>
                </a:lnTo>
                <a:lnTo>
                  <a:pt x="1997736" y="318675"/>
                </a:lnTo>
                <a:lnTo>
                  <a:pt x="2009417" y="308199"/>
                </a:lnTo>
                <a:lnTo>
                  <a:pt x="2014824" y="298364"/>
                </a:lnTo>
                <a:lnTo>
                  <a:pt x="2017377" y="286178"/>
                </a:lnTo>
                <a:lnTo>
                  <a:pt x="2016907" y="270835"/>
                </a:lnTo>
                <a:lnTo>
                  <a:pt x="1978710" y="235204"/>
                </a:lnTo>
                <a:lnTo>
                  <a:pt x="1950888" y="224726"/>
                </a:lnTo>
                <a:lnTo>
                  <a:pt x="1937517" y="218622"/>
                </a:lnTo>
                <a:lnTo>
                  <a:pt x="1929180" y="212344"/>
                </a:lnTo>
                <a:lnTo>
                  <a:pt x="1925116" y="208153"/>
                </a:lnTo>
                <a:lnTo>
                  <a:pt x="1922703" y="202692"/>
                </a:lnTo>
                <a:lnTo>
                  <a:pt x="1922195" y="196342"/>
                </a:lnTo>
                <a:lnTo>
                  <a:pt x="1921687" y="191135"/>
                </a:lnTo>
                <a:lnTo>
                  <a:pt x="1923719" y="186182"/>
                </a:lnTo>
                <a:lnTo>
                  <a:pt x="1928291" y="181483"/>
                </a:lnTo>
                <a:lnTo>
                  <a:pt x="1932736" y="176784"/>
                </a:lnTo>
                <a:lnTo>
                  <a:pt x="1939086" y="173990"/>
                </a:lnTo>
                <a:lnTo>
                  <a:pt x="1950705" y="173010"/>
                </a:lnTo>
                <a:lnTo>
                  <a:pt x="1996209" y="173010"/>
                </a:lnTo>
                <a:lnTo>
                  <a:pt x="1995594" y="166497"/>
                </a:lnTo>
                <a:lnTo>
                  <a:pt x="1979853" y="166497"/>
                </a:lnTo>
                <a:lnTo>
                  <a:pt x="1975916" y="165988"/>
                </a:lnTo>
                <a:lnTo>
                  <a:pt x="1961548" y="163616"/>
                </a:lnTo>
                <a:lnTo>
                  <a:pt x="1950207" y="163598"/>
                </a:lnTo>
                <a:close/>
              </a:path>
              <a:path w="3399485" h="505587">
                <a:moveTo>
                  <a:pt x="1996209" y="173010"/>
                </a:moveTo>
                <a:lnTo>
                  <a:pt x="1950705" y="173010"/>
                </a:lnTo>
                <a:lnTo>
                  <a:pt x="1963407" y="174606"/>
                </a:lnTo>
                <a:lnTo>
                  <a:pt x="1974413" y="180168"/>
                </a:lnTo>
                <a:lnTo>
                  <a:pt x="1981499" y="187449"/>
                </a:lnTo>
                <a:lnTo>
                  <a:pt x="1988086" y="198343"/>
                </a:lnTo>
                <a:lnTo>
                  <a:pt x="1994204" y="212852"/>
                </a:lnTo>
                <a:lnTo>
                  <a:pt x="1999919" y="212344"/>
                </a:lnTo>
                <a:lnTo>
                  <a:pt x="1996209" y="173010"/>
                </a:lnTo>
                <a:close/>
              </a:path>
              <a:path w="3399485" h="505587">
                <a:moveTo>
                  <a:pt x="1994839" y="158496"/>
                </a:moveTo>
                <a:lnTo>
                  <a:pt x="1989251" y="159004"/>
                </a:lnTo>
                <a:lnTo>
                  <a:pt x="1988108" y="161925"/>
                </a:lnTo>
                <a:lnTo>
                  <a:pt x="1986965" y="163830"/>
                </a:lnTo>
                <a:lnTo>
                  <a:pt x="1979853" y="166497"/>
                </a:lnTo>
                <a:lnTo>
                  <a:pt x="1995594" y="166497"/>
                </a:lnTo>
                <a:lnTo>
                  <a:pt x="1994839" y="158496"/>
                </a:lnTo>
                <a:close/>
              </a:path>
              <a:path w="3399485" h="505587">
                <a:moveTo>
                  <a:pt x="2078526" y="170307"/>
                </a:moveTo>
                <a:lnTo>
                  <a:pt x="2049830" y="170307"/>
                </a:lnTo>
                <a:lnTo>
                  <a:pt x="2059788" y="277113"/>
                </a:lnTo>
                <a:lnTo>
                  <a:pt x="2078024" y="313182"/>
                </a:lnTo>
                <a:lnTo>
                  <a:pt x="2088692" y="316611"/>
                </a:lnTo>
                <a:lnTo>
                  <a:pt x="2097046" y="315661"/>
                </a:lnTo>
                <a:lnTo>
                  <a:pt x="2107415" y="311487"/>
                </a:lnTo>
                <a:lnTo>
                  <a:pt x="2119429" y="301792"/>
                </a:lnTo>
                <a:lnTo>
                  <a:pt x="2123680" y="295148"/>
                </a:lnTo>
                <a:lnTo>
                  <a:pt x="2101392" y="295148"/>
                </a:lnTo>
                <a:lnTo>
                  <a:pt x="2097455" y="293750"/>
                </a:lnTo>
                <a:lnTo>
                  <a:pt x="2090851" y="287147"/>
                </a:lnTo>
                <a:lnTo>
                  <a:pt x="2088819" y="280416"/>
                </a:lnTo>
                <a:lnTo>
                  <a:pt x="2087768" y="269748"/>
                </a:lnTo>
                <a:lnTo>
                  <a:pt x="2078526" y="170307"/>
                </a:lnTo>
                <a:close/>
              </a:path>
              <a:path w="3399485" h="505587">
                <a:moveTo>
                  <a:pt x="2175543" y="157099"/>
                </a:moveTo>
                <a:lnTo>
                  <a:pt x="2128062" y="157099"/>
                </a:lnTo>
                <a:lnTo>
                  <a:pt x="2133777" y="157353"/>
                </a:lnTo>
                <a:lnTo>
                  <a:pt x="2137079" y="158496"/>
                </a:lnTo>
                <a:lnTo>
                  <a:pt x="2156660" y="261380"/>
                </a:lnTo>
                <a:lnTo>
                  <a:pt x="2159112" y="274230"/>
                </a:lnTo>
                <a:lnTo>
                  <a:pt x="2184704" y="307340"/>
                </a:lnTo>
                <a:lnTo>
                  <a:pt x="2192705" y="309118"/>
                </a:lnTo>
                <a:lnTo>
                  <a:pt x="2201772" y="308326"/>
                </a:lnTo>
                <a:lnTo>
                  <a:pt x="2213382" y="305575"/>
                </a:lnTo>
                <a:lnTo>
                  <a:pt x="2225485" y="299136"/>
                </a:lnTo>
                <a:lnTo>
                  <a:pt x="2232857" y="292528"/>
                </a:lnTo>
                <a:lnTo>
                  <a:pt x="2238391" y="286385"/>
                </a:lnTo>
                <a:lnTo>
                  <a:pt x="2206802" y="286385"/>
                </a:lnTo>
                <a:lnTo>
                  <a:pt x="2200325" y="284607"/>
                </a:lnTo>
                <a:lnTo>
                  <a:pt x="2192373" y="278204"/>
                </a:lnTo>
                <a:lnTo>
                  <a:pt x="2187304" y="268037"/>
                </a:lnTo>
                <a:lnTo>
                  <a:pt x="2184450" y="252222"/>
                </a:lnTo>
                <a:lnTo>
                  <a:pt x="2175543" y="157099"/>
                </a:lnTo>
                <a:close/>
              </a:path>
              <a:path w="3399485" h="505587">
                <a:moveTo>
                  <a:pt x="2282817" y="269748"/>
                </a:moveTo>
                <a:lnTo>
                  <a:pt x="2252014" y="269748"/>
                </a:lnTo>
                <a:lnTo>
                  <a:pt x="2255189" y="303275"/>
                </a:lnTo>
                <a:lnTo>
                  <a:pt x="2262936" y="302513"/>
                </a:lnTo>
                <a:lnTo>
                  <a:pt x="2308402" y="278638"/>
                </a:lnTo>
                <a:lnTo>
                  <a:pt x="2307640" y="277113"/>
                </a:lnTo>
                <a:lnTo>
                  <a:pt x="2291130" y="277113"/>
                </a:lnTo>
                <a:lnTo>
                  <a:pt x="2288844" y="276479"/>
                </a:lnTo>
                <a:lnTo>
                  <a:pt x="2284780" y="273685"/>
                </a:lnTo>
                <a:lnTo>
                  <a:pt x="2283129" y="270891"/>
                </a:lnTo>
                <a:lnTo>
                  <a:pt x="2282817" y="269748"/>
                </a:lnTo>
                <a:close/>
              </a:path>
              <a:path w="3399485" h="505587">
                <a:moveTo>
                  <a:pt x="2130729" y="278384"/>
                </a:moveTo>
                <a:lnTo>
                  <a:pt x="2123998" y="279019"/>
                </a:lnTo>
                <a:lnTo>
                  <a:pt x="2122474" y="283718"/>
                </a:lnTo>
                <a:lnTo>
                  <a:pt x="2120061" y="287528"/>
                </a:lnTo>
                <a:lnTo>
                  <a:pt x="2116632" y="290195"/>
                </a:lnTo>
                <a:lnTo>
                  <a:pt x="2113330" y="292862"/>
                </a:lnTo>
                <a:lnTo>
                  <a:pt x="2109774" y="294386"/>
                </a:lnTo>
                <a:lnTo>
                  <a:pt x="2105964" y="294767"/>
                </a:lnTo>
                <a:lnTo>
                  <a:pt x="2101392" y="295148"/>
                </a:lnTo>
                <a:lnTo>
                  <a:pt x="2123680" y="295148"/>
                </a:lnTo>
                <a:lnTo>
                  <a:pt x="2126089" y="291383"/>
                </a:lnTo>
                <a:lnTo>
                  <a:pt x="2130729" y="278384"/>
                </a:lnTo>
                <a:close/>
              </a:path>
              <a:path w="3399485" h="505587">
                <a:moveTo>
                  <a:pt x="2269515" y="148336"/>
                </a:moveTo>
                <a:lnTo>
                  <a:pt x="2225598" y="148336"/>
                </a:lnTo>
                <a:lnTo>
                  <a:pt x="2232583" y="149352"/>
                </a:lnTo>
                <a:lnTo>
                  <a:pt x="2236139" y="152273"/>
                </a:lnTo>
                <a:lnTo>
                  <a:pt x="2239695" y="155067"/>
                </a:lnTo>
                <a:lnTo>
                  <a:pt x="2241854" y="161036"/>
                </a:lnTo>
                <a:lnTo>
                  <a:pt x="2242759" y="170307"/>
                </a:lnTo>
                <a:lnTo>
                  <a:pt x="2248420" y="262796"/>
                </a:lnTo>
                <a:lnTo>
                  <a:pt x="2238868" y="272881"/>
                </a:lnTo>
                <a:lnTo>
                  <a:pt x="2206802" y="286385"/>
                </a:lnTo>
                <a:lnTo>
                  <a:pt x="2238391" y="286385"/>
                </a:lnTo>
                <a:lnTo>
                  <a:pt x="2241686" y="282725"/>
                </a:lnTo>
                <a:lnTo>
                  <a:pt x="2252014" y="269748"/>
                </a:lnTo>
                <a:lnTo>
                  <a:pt x="2282817" y="269748"/>
                </a:lnTo>
                <a:lnTo>
                  <a:pt x="2280865" y="262595"/>
                </a:lnTo>
                <a:lnTo>
                  <a:pt x="2279214" y="251019"/>
                </a:lnTo>
                <a:lnTo>
                  <a:pt x="2277414" y="233425"/>
                </a:lnTo>
                <a:lnTo>
                  <a:pt x="2269515" y="148336"/>
                </a:lnTo>
                <a:close/>
              </a:path>
              <a:path w="3399485" h="505587">
                <a:moveTo>
                  <a:pt x="2305481" y="272796"/>
                </a:moveTo>
                <a:lnTo>
                  <a:pt x="2301163" y="275209"/>
                </a:lnTo>
                <a:lnTo>
                  <a:pt x="2297226" y="276606"/>
                </a:lnTo>
                <a:lnTo>
                  <a:pt x="2293670" y="276860"/>
                </a:lnTo>
                <a:lnTo>
                  <a:pt x="2291130" y="277113"/>
                </a:lnTo>
                <a:lnTo>
                  <a:pt x="2307640" y="277113"/>
                </a:lnTo>
                <a:lnTo>
                  <a:pt x="2305481" y="272796"/>
                </a:lnTo>
                <a:close/>
              </a:path>
              <a:path w="3399485" h="505587">
                <a:moveTo>
                  <a:pt x="2072309" y="103505"/>
                </a:moveTo>
                <a:lnTo>
                  <a:pt x="2065551" y="108611"/>
                </a:lnTo>
                <a:lnTo>
                  <a:pt x="2061207" y="121383"/>
                </a:lnTo>
                <a:lnTo>
                  <a:pt x="2056855" y="131478"/>
                </a:lnTo>
                <a:lnTo>
                  <a:pt x="2030272" y="163830"/>
                </a:lnTo>
                <a:lnTo>
                  <a:pt x="2024176" y="166878"/>
                </a:lnTo>
                <a:lnTo>
                  <a:pt x="2024684" y="172593"/>
                </a:lnTo>
                <a:lnTo>
                  <a:pt x="2049830" y="170307"/>
                </a:lnTo>
                <a:lnTo>
                  <a:pt x="2078526" y="170307"/>
                </a:lnTo>
                <a:lnTo>
                  <a:pt x="2078278" y="167640"/>
                </a:lnTo>
                <a:lnTo>
                  <a:pt x="2115235" y="164211"/>
                </a:lnTo>
                <a:lnTo>
                  <a:pt x="2114426" y="155575"/>
                </a:lnTo>
                <a:lnTo>
                  <a:pt x="2077135" y="155575"/>
                </a:lnTo>
                <a:lnTo>
                  <a:pt x="2072309" y="103505"/>
                </a:lnTo>
                <a:close/>
              </a:path>
              <a:path w="3399485" h="505587">
                <a:moveTo>
                  <a:pt x="2174544" y="146431"/>
                </a:moveTo>
                <a:lnTo>
                  <a:pt x="2119172" y="151637"/>
                </a:lnTo>
                <a:lnTo>
                  <a:pt x="2119680" y="157987"/>
                </a:lnTo>
                <a:lnTo>
                  <a:pt x="2128062" y="157099"/>
                </a:lnTo>
                <a:lnTo>
                  <a:pt x="2175543" y="157099"/>
                </a:lnTo>
                <a:lnTo>
                  <a:pt x="2174544" y="146431"/>
                </a:lnTo>
                <a:close/>
              </a:path>
              <a:path w="3399485" h="505587">
                <a:moveTo>
                  <a:pt x="2114092" y="152019"/>
                </a:moveTo>
                <a:lnTo>
                  <a:pt x="2077135" y="155575"/>
                </a:lnTo>
                <a:lnTo>
                  <a:pt x="2114426" y="155575"/>
                </a:lnTo>
                <a:lnTo>
                  <a:pt x="2114092" y="152019"/>
                </a:lnTo>
                <a:close/>
              </a:path>
              <a:path w="3399485" h="505587">
                <a:moveTo>
                  <a:pt x="2268524" y="137668"/>
                </a:moveTo>
                <a:lnTo>
                  <a:pt x="2214549" y="142748"/>
                </a:lnTo>
                <a:lnTo>
                  <a:pt x="2215184" y="149098"/>
                </a:lnTo>
                <a:lnTo>
                  <a:pt x="2225598" y="148336"/>
                </a:lnTo>
                <a:lnTo>
                  <a:pt x="2269515" y="148336"/>
                </a:lnTo>
                <a:lnTo>
                  <a:pt x="2268524" y="137668"/>
                </a:lnTo>
                <a:close/>
              </a:path>
              <a:path w="3399485" h="505587">
                <a:moveTo>
                  <a:pt x="2383326" y="122120"/>
                </a:moveTo>
                <a:lnTo>
                  <a:pt x="2339040" y="145506"/>
                </a:lnTo>
                <a:lnTo>
                  <a:pt x="2318386" y="189216"/>
                </a:lnTo>
                <a:lnTo>
                  <a:pt x="2316674" y="216408"/>
                </a:lnTo>
                <a:lnTo>
                  <a:pt x="2317736" y="231182"/>
                </a:lnTo>
                <a:lnTo>
                  <a:pt x="2342586" y="275261"/>
                </a:lnTo>
                <a:lnTo>
                  <a:pt x="2389649" y="290751"/>
                </a:lnTo>
                <a:lnTo>
                  <a:pt x="2401272" y="287948"/>
                </a:lnTo>
                <a:lnTo>
                  <a:pt x="2413631" y="281898"/>
                </a:lnTo>
                <a:lnTo>
                  <a:pt x="2422962" y="274230"/>
                </a:lnTo>
                <a:lnTo>
                  <a:pt x="2426275" y="270538"/>
                </a:lnTo>
                <a:lnTo>
                  <a:pt x="2398660" y="270538"/>
                </a:lnTo>
                <a:lnTo>
                  <a:pt x="2387545" y="268699"/>
                </a:lnTo>
                <a:lnTo>
                  <a:pt x="2354465" y="236063"/>
                </a:lnTo>
                <a:lnTo>
                  <a:pt x="2345788" y="191419"/>
                </a:lnTo>
                <a:lnTo>
                  <a:pt x="2346603" y="178674"/>
                </a:lnTo>
                <a:lnTo>
                  <a:pt x="2371210" y="136359"/>
                </a:lnTo>
                <a:lnTo>
                  <a:pt x="2388412" y="132334"/>
                </a:lnTo>
                <a:lnTo>
                  <a:pt x="2448602" y="132334"/>
                </a:lnTo>
                <a:lnTo>
                  <a:pt x="2448539" y="131657"/>
                </a:lnTo>
                <a:lnTo>
                  <a:pt x="2419371" y="131657"/>
                </a:lnTo>
                <a:lnTo>
                  <a:pt x="2408836" y="125442"/>
                </a:lnTo>
                <a:lnTo>
                  <a:pt x="2396901" y="122240"/>
                </a:lnTo>
                <a:lnTo>
                  <a:pt x="2383326" y="122120"/>
                </a:lnTo>
                <a:close/>
              </a:path>
              <a:path w="3399485" h="505587">
                <a:moveTo>
                  <a:pt x="2483529" y="263906"/>
                </a:moveTo>
                <a:lnTo>
                  <a:pt x="2432227" y="263906"/>
                </a:lnTo>
                <a:lnTo>
                  <a:pt x="2434259" y="286512"/>
                </a:lnTo>
                <a:lnTo>
                  <a:pt x="2442260" y="285877"/>
                </a:lnTo>
                <a:lnTo>
                  <a:pt x="2483529" y="263906"/>
                </a:lnTo>
                <a:close/>
              </a:path>
              <a:path w="3399485" h="505587">
                <a:moveTo>
                  <a:pt x="2448602" y="132334"/>
                </a:moveTo>
                <a:lnTo>
                  <a:pt x="2388412" y="132334"/>
                </a:lnTo>
                <a:lnTo>
                  <a:pt x="2394127" y="133477"/>
                </a:lnTo>
                <a:lnTo>
                  <a:pt x="2406192" y="139065"/>
                </a:lnTo>
                <a:lnTo>
                  <a:pt x="2411145" y="143383"/>
                </a:lnTo>
                <a:lnTo>
                  <a:pt x="2415209" y="149606"/>
                </a:lnTo>
                <a:lnTo>
                  <a:pt x="2419273" y="155702"/>
                </a:lnTo>
                <a:lnTo>
                  <a:pt x="2422067" y="162687"/>
                </a:lnTo>
                <a:lnTo>
                  <a:pt x="2423464" y="170434"/>
                </a:lnTo>
                <a:lnTo>
                  <a:pt x="2431084" y="251841"/>
                </a:lnTo>
                <a:lnTo>
                  <a:pt x="2422162" y="261248"/>
                </a:lnTo>
                <a:lnTo>
                  <a:pt x="2411465" y="267685"/>
                </a:lnTo>
                <a:lnTo>
                  <a:pt x="2398660" y="270538"/>
                </a:lnTo>
                <a:lnTo>
                  <a:pt x="2426275" y="270538"/>
                </a:lnTo>
                <a:lnTo>
                  <a:pt x="2432227" y="263906"/>
                </a:lnTo>
                <a:lnTo>
                  <a:pt x="2483529" y="263906"/>
                </a:lnTo>
                <a:lnTo>
                  <a:pt x="2487345" y="261874"/>
                </a:lnTo>
                <a:lnTo>
                  <a:pt x="2486716" y="260350"/>
                </a:lnTo>
                <a:lnTo>
                  <a:pt x="2470200" y="260350"/>
                </a:lnTo>
                <a:lnTo>
                  <a:pt x="2467914" y="259842"/>
                </a:lnTo>
                <a:lnTo>
                  <a:pt x="2465882" y="258318"/>
                </a:lnTo>
                <a:lnTo>
                  <a:pt x="2463850" y="256921"/>
                </a:lnTo>
                <a:lnTo>
                  <a:pt x="2462199" y="254254"/>
                </a:lnTo>
                <a:lnTo>
                  <a:pt x="2459912" y="245753"/>
                </a:lnTo>
                <a:lnTo>
                  <a:pt x="2458271" y="234117"/>
                </a:lnTo>
                <a:lnTo>
                  <a:pt x="2456408" y="215592"/>
                </a:lnTo>
                <a:lnTo>
                  <a:pt x="2448602" y="132334"/>
                </a:lnTo>
                <a:close/>
              </a:path>
              <a:path w="3399485" h="505587">
                <a:moveTo>
                  <a:pt x="2484932" y="256032"/>
                </a:moveTo>
                <a:lnTo>
                  <a:pt x="2479852" y="258572"/>
                </a:lnTo>
                <a:lnTo>
                  <a:pt x="2475788" y="259842"/>
                </a:lnTo>
                <a:lnTo>
                  <a:pt x="2472740" y="260223"/>
                </a:lnTo>
                <a:lnTo>
                  <a:pt x="2470200" y="260350"/>
                </a:lnTo>
                <a:lnTo>
                  <a:pt x="2486716" y="260350"/>
                </a:lnTo>
                <a:lnTo>
                  <a:pt x="2484932" y="256032"/>
                </a:lnTo>
                <a:close/>
              </a:path>
              <a:path w="3399485" h="505587">
                <a:moveTo>
                  <a:pt x="2441792" y="59690"/>
                </a:moveTo>
                <a:lnTo>
                  <a:pt x="2403525" y="59690"/>
                </a:lnTo>
                <a:lnTo>
                  <a:pt x="2405938" y="60325"/>
                </a:lnTo>
                <a:lnTo>
                  <a:pt x="2407843" y="61595"/>
                </a:lnTo>
                <a:lnTo>
                  <a:pt x="2417114" y="102870"/>
                </a:lnTo>
                <a:lnTo>
                  <a:pt x="2419371" y="131657"/>
                </a:lnTo>
                <a:lnTo>
                  <a:pt x="2448539" y="131657"/>
                </a:lnTo>
                <a:lnTo>
                  <a:pt x="2441792" y="59690"/>
                </a:lnTo>
                <a:close/>
              </a:path>
              <a:path w="3399485" h="505587">
                <a:moveTo>
                  <a:pt x="2439339" y="33528"/>
                </a:moveTo>
                <a:lnTo>
                  <a:pt x="2431592" y="34290"/>
                </a:lnTo>
                <a:lnTo>
                  <a:pt x="2386253" y="58038"/>
                </a:lnTo>
                <a:lnTo>
                  <a:pt x="2389174" y="63881"/>
                </a:lnTo>
                <a:lnTo>
                  <a:pt x="2393873" y="61595"/>
                </a:lnTo>
                <a:lnTo>
                  <a:pt x="2397810" y="60325"/>
                </a:lnTo>
                <a:lnTo>
                  <a:pt x="2400731" y="60071"/>
                </a:lnTo>
                <a:lnTo>
                  <a:pt x="2403525" y="59690"/>
                </a:lnTo>
                <a:lnTo>
                  <a:pt x="2441792" y="59690"/>
                </a:lnTo>
                <a:lnTo>
                  <a:pt x="2439339" y="33528"/>
                </a:lnTo>
                <a:close/>
              </a:path>
              <a:path w="3399485" h="505587">
                <a:moveTo>
                  <a:pt x="2567926" y="105950"/>
                </a:moveTo>
                <a:lnTo>
                  <a:pt x="2528286" y="115793"/>
                </a:lnTo>
                <a:lnTo>
                  <a:pt x="2499396" y="152117"/>
                </a:lnTo>
                <a:lnTo>
                  <a:pt x="2494594" y="190568"/>
                </a:lnTo>
                <a:lnTo>
                  <a:pt x="2495709" y="207226"/>
                </a:lnTo>
                <a:lnTo>
                  <a:pt x="2517483" y="251941"/>
                </a:lnTo>
                <a:lnTo>
                  <a:pt x="2562741" y="273484"/>
                </a:lnTo>
                <a:lnTo>
                  <a:pt x="2577401" y="272936"/>
                </a:lnTo>
                <a:lnTo>
                  <a:pt x="2588066" y="269627"/>
                </a:lnTo>
                <a:lnTo>
                  <a:pt x="2598307" y="263635"/>
                </a:lnTo>
                <a:lnTo>
                  <a:pt x="2608494" y="254396"/>
                </a:lnTo>
                <a:lnTo>
                  <a:pt x="2616376" y="244601"/>
                </a:lnTo>
                <a:lnTo>
                  <a:pt x="2579999" y="244601"/>
                </a:lnTo>
                <a:lnTo>
                  <a:pt x="2569024" y="243949"/>
                </a:lnTo>
                <a:lnTo>
                  <a:pt x="2534729" y="223288"/>
                </a:lnTo>
                <a:lnTo>
                  <a:pt x="2517063" y="174498"/>
                </a:lnTo>
                <a:lnTo>
                  <a:pt x="2598163" y="164465"/>
                </a:lnTo>
                <a:lnTo>
                  <a:pt x="2516174" y="164465"/>
                </a:lnTo>
                <a:lnTo>
                  <a:pt x="2538872" y="122210"/>
                </a:lnTo>
                <a:lnTo>
                  <a:pt x="2557195" y="118237"/>
                </a:lnTo>
                <a:lnTo>
                  <a:pt x="2603394" y="118237"/>
                </a:lnTo>
                <a:lnTo>
                  <a:pt x="2601594" y="116451"/>
                </a:lnTo>
                <a:lnTo>
                  <a:pt x="2592102" y="110912"/>
                </a:lnTo>
                <a:lnTo>
                  <a:pt x="2581053" y="107388"/>
                </a:lnTo>
                <a:lnTo>
                  <a:pt x="2567926" y="105950"/>
                </a:lnTo>
                <a:close/>
              </a:path>
              <a:path w="3399485" h="505587">
                <a:moveTo>
                  <a:pt x="2624128" y="203646"/>
                </a:moveTo>
                <a:lnTo>
                  <a:pt x="2593640" y="241792"/>
                </a:lnTo>
                <a:lnTo>
                  <a:pt x="2579999" y="244601"/>
                </a:lnTo>
                <a:lnTo>
                  <a:pt x="2616376" y="244601"/>
                </a:lnTo>
                <a:lnTo>
                  <a:pt x="2618998" y="241344"/>
                </a:lnTo>
                <a:lnTo>
                  <a:pt x="2624684" y="229706"/>
                </a:lnTo>
                <a:lnTo>
                  <a:pt x="2628387" y="217674"/>
                </a:lnTo>
                <a:lnTo>
                  <a:pt x="2630093" y="205232"/>
                </a:lnTo>
                <a:lnTo>
                  <a:pt x="2624128" y="203646"/>
                </a:lnTo>
                <a:close/>
              </a:path>
              <a:path w="3399485" h="505587">
                <a:moveTo>
                  <a:pt x="2603394" y="118237"/>
                </a:moveTo>
                <a:lnTo>
                  <a:pt x="2557195" y="118237"/>
                </a:lnTo>
                <a:lnTo>
                  <a:pt x="2563418" y="119507"/>
                </a:lnTo>
                <a:lnTo>
                  <a:pt x="2569387" y="122682"/>
                </a:lnTo>
                <a:lnTo>
                  <a:pt x="2589326" y="157734"/>
                </a:lnTo>
                <a:lnTo>
                  <a:pt x="2516174" y="164465"/>
                </a:lnTo>
                <a:lnTo>
                  <a:pt x="2598163" y="164465"/>
                </a:lnTo>
                <a:lnTo>
                  <a:pt x="2625926" y="161030"/>
                </a:lnTo>
                <a:lnTo>
                  <a:pt x="2623265" y="148236"/>
                </a:lnTo>
                <a:lnTo>
                  <a:pt x="2618483" y="136652"/>
                </a:lnTo>
                <a:lnTo>
                  <a:pt x="2611363" y="126146"/>
                </a:lnTo>
                <a:lnTo>
                  <a:pt x="2603394" y="118237"/>
                </a:lnTo>
                <a:close/>
              </a:path>
              <a:path w="3399485" h="505587">
                <a:moveTo>
                  <a:pt x="2689376" y="120396"/>
                </a:moveTo>
                <a:lnTo>
                  <a:pt x="2651048" y="120396"/>
                </a:lnTo>
                <a:lnTo>
                  <a:pt x="2653588" y="120904"/>
                </a:lnTo>
                <a:lnTo>
                  <a:pt x="2655493" y="122300"/>
                </a:lnTo>
                <a:lnTo>
                  <a:pt x="2664764" y="164973"/>
                </a:lnTo>
                <a:lnTo>
                  <a:pt x="2670251" y="223900"/>
                </a:lnTo>
                <a:lnTo>
                  <a:pt x="2671368" y="235077"/>
                </a:lnTo>
                <a:lnTo>
                  <a:pt x="2670606" y="243078"/>
                </a:lnTo>
                <a:lnTo>
                  <a:pt x="2665780" y="251713"/>
                </a:lnTo>
                <a:lnTo>
                  <a:pt x="2660446" y="254254"/>
                </a:lnTo>
                <a:lnTo>
                  <a:pt x="2652445" y="255016"/>
                </a:lnTo>
                <a:lnTo>
                  <a:pt x="2649016" y="255397"/>
                </a:lnTo>
                <a:lnTo>
                  <a:pt x="2649524" y="261620"/>
                </a:lnTo>
                <a:lnTo>
                  <a:pt x="2727756" y="254254"/>
                </a:lnTo>
                <a:lnTo>
                  <a:pt x="2727321" y="248920"/>
                </a:lnTo>
                <a:lnTo>
                  <a:pt x="2718612" y="248920"/>
                </a:lnTo>
                <a:lnTo>
                  <a:pt x="2712770" y="248666"/>
                </a:lnTo>
                <a:lnTo>
                  <a:pt x="2709849" y="247396"/>
                </a:lnTo>
                <a:lnTo>
                  <a:pt x="2706801" y="245999"/>
                </a:lnTo>
                <a:lnTo>
                  <a:pt x="2704388" y="243840"/>
                </a:lnTo>
                <a:lnTo>
                  <a:pt x="2702483" y="240665"/>
                </a:lnTo>
                <a:lnTo>
                  <a:pt x="2700959" y="238252"/>
                </a:lnTo>
                <a:lnTo>
                  <a:pt x="2699689" y="231648"/>
                </a:lnTo>
                <a:lnTo>
                  <a:pt x="2698794" y="222250"/>
                </a:lnTo>
                <a:lnTo>
                  <a:pt x="2698668" y="219329"/>
                </a:lnTo>
                <a:lnTo>
                  <a:pt x="2698378" y="128658"/>
                </a:lnTo>
                <a:lnTo>
                  <a:pt x="2699836" y="127381"/>
                </a:lnTo>
                <a:lnTo>
                  <a:pt x="2690037" y="127381"/>
                </a:lnTo>
                <a:lnTo>
                  <a:pt x="2689376" y="120396"/>
                </a:lnTo>
                <a:close/>
              </a:path>
              <a:path w="3399485" h="505587">
                <a:moveTo>
                  <a:pt x="2778096" y="111187"/>
                </a:moveTo>
                <a:lnTo>
                  <a:pt x="2730667" y="111187"/>
                </a:lnTo>
                <a:lnTo>
                  <a:pt x="2742078" y="113419"/>
                </a:lnTo>
                <a:lnTo>
                  <a:pt x="2752082" y="123629"/>
                </a:lnTo>
                <a:lnTo>
                  <a:pt x="2764205" y="214884"/>
                </a:lnTo>
                <a:lnTo>
                  <a:pt x="2765221" y="229362"/>
                </a:lnTo>
                <a:lnTo>
                  <a:pt x="2764771" y="232283"/>
                </a:lnTo>
                <a:lnTo>
                  <a:pt x="2741345" y="246761"/>
                </a:lnTo>
                <a:lnTo>
                  <a:pt x="2741980" y="252984"/>
                </a:lnTo>
                <a:lnTo>
                  <a:pt x="2820085" y="245618"/>
                </a:lnTo>
                <a:lnTo>
                  <a:pt x="2819640" y="240157"/>
                </a:lnTo>
                <a:lnTo>
                  <a:pt x="2811957" y="240157"/>
                </a:lnTo>
                <a:lnTo>
                  <a:pt x="2806623" y="239903"/>
                </a:lnTo>
                <a:lnTo>
                  <a:pt x="2800781" y="237109"/>
                </a:lnTo>
                <a:lnTo>
                  <a:pt x="2798495" y="235077"/>
                </a:lnTo>
                <a:lnTo>
                  <a:pt x="2796971" y="232283"/>
                </a:lnTo>
                <a:lnTo>
                  <a:pt x="2795066" y="228854"/>
                </a:lnTo>
                <a:lnTo>
                  <a:pt x="2793542" y="222250"/>
                </a:lnTo>
                <a:lnTo>
                  <a:pt x="2792653" y="212217"/>
                </a:lnTo>
                <a:lnTo>
                  <a:pt x="2784651" y="131767"/>
                </a:lnTo>
                <a:lnTo>
                  <a:pt x="2781685" y="119819"/>
                </a:lnTo>
                <a:lnTo>
                  <a:pt x="2778096" y="111187"/>
                </a:lnTo>
                <a:close/>
              </a:path>
              <a:path w="3399485" h="505587">
                <a:moveTo>
                  <a:pt x="2727248" y="248031"/>
                </a:moveTo>
                <a:lnTo>
                  <a:pt x="2718612" y="248920"/>
                </a:lnTo>
                <a:lnTo>
                  <a:pt x="2727321" y="248920"/>
                </a:lnTo>
                <a:lnTo>
                  <a:pt x="2727248" y="248031"/>
                </a:lnTo>
                <a:close/>
              </a:path>
              <a:path w="3399485" h="505587">
                <a:moveTo>
                  <a:pt x="2866053" y="96774"/>
                </a:moveTo>
                <a:lnTo>
                  <a:pt x="2837357" y="96774"/>
                </a:lnTo>
                <a:lnTo>
                  <a:pt x="2847302" y="203499"/>
                </a:lnTo>
                <a:lnTo>
                  <a:pt x="2865551" y="239649"/>
                </a:lnTo>
                <a:lnTo>
                  <a:pt x="2876219" y="243078"/>
                </a:lnTo>
                <a:lnTo>
                  <a:pt x="2884573" y="242128"/>
                </a:lnTo>
                <a:lnTo>
                  <a:pt x="2894942" y="237954"/>
                </a:lnTo>
                <a:lnTo>
                  <a:pt x="2906956" y="228259"/>
                </a:lnTo>
                <a:lnTo>
                  <a:pt x="2911207" y="221615"/>
                </a:lnTo>
                <a:lnTo>
                  <a:pt x="2888919" y="221615"/>
                </a:lnTo>
                <a:lnTo>
                  <a:pt x="2884982" y="220218"/>
                </a:lnTo>
                <a:lnTo>
                  <a:pt x="2878378" y="213613"/>
                </a:lnTo>
                <a:lnTo>
                  <a:pt x="2876346" y="206883"/>
                </a:lnTo>
                <a:lnTo>
                  <a:pt x="2875330" y="196596"/>
                </a:lnTo>
                <a:lnTo>
                  <a:pt x="2866053" y="96774"/>
                </a:lnTo>
                <a:close/>
              </a:path>
              <a:path w="3399485" h="505587">
                <a:moveTo>
                  <a:pt x="2819577" y="239395"/>
                </a:moveTo>
                <a:lnTo>
                  <a:pt x="2811957" y="240157"/>
                </a:lnTo>
                <a:lnTo>
                  <a:pt x="2819640" y="240157"/>
                </a:lnTo>
                <a:lnTo>
                  <a:pt x="2819577" y="239395"/>
                </a:lnTo>
                <a:close/>
              </a:path>
              <a:path w="3399485" h="505587">
                <a:moveTo>
                  <a:pt x="2918256" y="204850"/>
                </a:moveTo>
                <a:lnTo>
                  <a:pt x="2911525" y="205486"/>
                </a:lnTo>
                <a:lnTo>
                  <a:pt x="2910001" y="210185"/>
                </a:lnTo>
                <a:lnTo>
                  <a:pt x="2907588" y="213995"/>
                </a:lnTo>
                <a:lnTo>
                  <a:pt x="2904159" y="216662"/>
                </a:lnTo>
                <a:lnTo>
                  <a:pt x="2900857" y="219329"/>
                </a:lnTo>
                <a:lnTo>
                  <a:pt x="2897301" y="220853"/>
                </a:lnTo>
                <a:lnTo>
                  <a:pt x="2893491" y="221234"/>
                </a:lnTo>
                <a:lnTo>
                  <a:pt x="2888919" y="221615"/>
                </a:lnTo>
                <a:lnTo>
                  <a:pt x="2911207" y="221615"/>
                </a:lnTo>
                <a:lnTo>
                  <a:pt x="2913616" y="217850"/>
                </a:lnTo>
                <a:lnTo>
                  <a:pt x="2918256" y="204850"/>
                </a:lnTo>
                <a:close/>
              </a:path>
              <a:path w="3399485" h="505587">
                <a:moveTo>
                  <a:pt x="2746872" y="89538"/>
                </a:moveTo>
                <a:lnTo>
                  <a:pt x="2709993" y="103776"/>
                </a:lnTo>
                <a:lnTo>
                  <a:pt x="2690037" y="127381"/>
                </a:lnTo>
                <a:lnTo>
                  <a:pt x="2699836" y="127381"/>
                </a:lnTo>
                <a:lnTo>
                  <a:pt x="2708608" y="119697"/>
                </a:lnTo>
                <a:lnTo>
                  <a:pt x="2719338" y="113890"/>
                </a:lnTo>
                <a:lnTo>
                  <a:pt x="2730667" y="111187"/>
                </a:lnTo>
                <a:lnTo>
                  <a:pt x="2778096" y="111187"/>
                </a:lnTo>
                <a:lnTo>
                  <a:pt x="2776854" y="108200"/>
                </a:lnTo>
                <a:lnTo>
                  <a:pt x="2769251" y="98848"/>
                </a:lnTo>
                <a:lnTo>
                  <a:pt x="2757553" y="91077"/>
                </a:lnTo>
                <a:lnTo>
                  <a:pt x="2746872" y="89538"/>
                </a:lnTo>
                <a:close/>
              </a:path>
              <a:path w="3399485" h="505587">
                <a:moveTo>
                  <a:pt x="2686862" y="93853"/>
                </a:moveTo>
                <a:lnTo>
                  <a:pt x="2679496" y="94615"/>
                </a:lnTo>
                <a:lnTo>
                  <a:pt x="2633649" y="118363"/>
                </a:lnTo>
                <a:lnTo>
                  <a:pt x="2636824" y="124333"/>
                </a:lnTo>
                <a:lnTo>
                  <a:pt x="2641142" y="122174"/>
                </a:lnTo>
                <a:lnTo>
                  <a:pt x="2644825" y="121031"/>
                </a:lnTo>
                <a:lnTo>
                  <a:pt x="2648127" y="120650"/>
                </a:lnTo>
                <a:lnTo>
                  <a:pt x="2651048" y="120396"/>
                </a:lnTo>
                <a:lnTo>
                  <a:pt x="2689376" y="120396"/>
                </a:lnTo>
                <a:lnTo>
                  <a:pt x="2686862" y="93853"/>
                </a:lnTo>
                <a:close/>
              </a:path>
              <a:path w="3399485" h="505587">
                <a:moveTo>
                  <a:pt x="2859836" y="30099"/>
                </a:moveTo>
                <a:lnTo>
                  <a:pt x="2853081" y="35068"/>
                </a:lnTo>
                <a:lnTo>
                  <a:pt x="2848743" y="47847"/>
                </a:lnTo>
                <a:lnTo>
                  <a:pt x="2844428" y="57952"/>
                </a:lnTo>
                <a:lnTo>
                  <a:pt x="2817799" y="90297"/>
                </a:lnTo>
                <a:lnTo>
                  <a:pt x="2811703" y="93345"/>
                </a:lnTo>
                <a:lnTo>
                  <a:pt x="2812211" y="99060"/>
                </a:lnTo>
                <a:lnTo>
                  <a:pt x="2837357" y="96774"/>
                </a:lnTo>
                <a:lnTo>
                  <a:pt x="2866053" y="96774"/>
                </a:lnTo>
                <a:lnTo>
                  <a:pt x="2865805" y="94107"/>
                </a:lnTo>
                <a:lnTo>
                  <a:pt x="2902762" y="90678"/>
                </a:lnTo>
                <a:lnTo>
                  <a:pt x="2901944" y="82042"/>
                </a:lnTo>
                <a:lnTo>
                  <a:pt x="2864662" y="82042"/>
                </a:lnTo>
                <a:lnTo>
                  <a:pt x="2859836" y="30099"/>
                </a:lnTo>
                <a:close/>
              </a:path>
              <a:path w="3399485" h="505587">
                <a:moveTo>
                  <a:pt x="2901619" y="78612"/>
                </a:moveTo>
                <a:lnTo>
                  <a:pt x="2864662" y="82042"/>
                </a:lnTo>
                <a:lnTo>
                  <a:pt x="2901944" y="82042"/>
                </a:lnTo>
                <a:lnTo>
                  <a:pt x="2901619" y="78612"/>
                </a:lnTo>
                <a:close/>
              </a:path>
              <a:path w="3399485" h="505587">
                <a:moveTo>
                  <a:pt x="2939719" y="179959"/>
                </a:moveTo>
                <a:lnTo>
                  <a:pt x="2934004" y="180594"/>
                </a:lnTo>
                <a:lnTo>
                  <a:pt x="2939211" y="236982"/>
                </a:lnTo>
                <a:lnTo>
                  <a:pt x="2944926" y="236474"/>
                </a:lnTo>
                <a:lnTo>
                  <a:pt x="2946196" y="233299"/>
                </a:lnTo>
                <a:lnTo>
                  <a:pt x="2948101" y="231648"/>
                </a:lnTo>
                <a:lnTo>
                  <a:pt x="2953181" y="231140"/>
                </a:lnTo>
                <a:lnTo>
                  <a:pt x="3006834" y="231140"/>
                </a:lnTo>
                <a:lnTo>
                  <a:pt x="3011028" y="229738"/>
                </a:lnTo>
                <a:lnTo>
                  <a:pt x="3020600" y="223893"/>
                </a:lnTo>
                <a:lnTo>
                  <a:pt x="2983268" y="223893"/>
                </a:lnTo>
                <a:lnTo>
                  <a:pt x="2971613" y="220395"/>
                </a:lnTo>
                <a:lnTo>
                  <a:pt x="2959446" y="213084"/>
                </a:lnTo>
                <a:lnTo>
                  <a:pt x="2951377" y="204480"/>
                </a:lnTo>
                <a:lnTo>
                  <a:pt x="2944809" y="193446"/>
                </a:lnTo>
                <a:lnTo>
                  <a:pt x="2939719" y="179959"/>
                </a:lnTo>
                <a:close/>
              </a:path>
              <a:path w="3399485" h="505587">
                <a:moveTo>
                  <a:pt x="3006834" y="231140"/>
                </a:moveTo>
                <a:lnTo>
                  <a:pt x="2953181" y="231140"/>
                </a:lnTo>
                <a:lnTo>
                  <a:pt x="2956356" y="231394"/>
                </a:lnTo>
                <a:lnTo>
                  <a:pt x="2962267" y="232626"/>
                </a:lnTo>
                <a:lnTo>
                  <a:pt x="2974016" y="234094"/>
                </a:lnTo>
                <a:lnTo>
                  <a:pt x="2986259" y="234390"/>
                </a:lnTo>
                <a:lnTo>
                  <a:pt x="3000204" y="233355"/>
                </a:lnTo>
                <a:lnTo>
                  <a:pt x="3006834" y="231140"/>
                </a:lnTo>
                <a:close/>
              </a:path>
              <a:path w="3399485" h="505587">
                <a:moveTo>
                  <a:pt x="2974491" y="67961"/>
                </a:moveTo>
                <a:lnTo>
                  <a:pt x="2937144" y="84513"/>
                </a:lnTo>
                <a:lnTo>
                  <a:pt x="2927784" y="120604"/>
                </a:lnTo>
                <a:lnTo>
                  <a:pt x="2931469" y="132620"/>
                </a:lnTo>
                <a:lnTo>
                  <a:pt x="2939148" y="143324"/>
                </a:lnTo>
                <a:lnTo>
                  <a:pt x="2947059" y="149161"/>
                </a:lnTo>
                <a:lnTo>
                  <a:pt x="2958624" y="155257"/>
                </a:lnTo>
                <a:lnTo>
                  <a:pt x="2988881" y="167879"/>
                </a:lnTo>
                <a:lnTo>
                  <a:pt x="3000080" y="173497"/>
                </a:lnTo>
                <a:lnTo>
                  <a:pt x="3018538" y="204480"/>
                </a:lnTo>
                <a:lnTo>
                  <a:pt x="3016554" y="210185"/>
                </a:lnTo>
                <a:lnTo>
                  <a:pt x="3009734" y="217491"/>
                </a:lnTo>
                <a:lnTo>
                  <a:pt x="3000506" y="221964"/>
                </a:lnTo>
                <a:lnTo>
                  <a:pt x="2983268" y="223893"/>
                </a:lnTo>
                <a:lnTo>
                  <a:pt x="3020600" y="223893"/>
                </a:lnTo>
                <a:lnTo>
                  <a:pt x="3021991" y="223044"/>
                </a:lnTo>
                <a:lnTo>
                  <a:pt x="3033672" y="212568"/>
                </a:lnTo>
                <a:lnTo>
                  <a:pt x="3039079" y="202733"/>
                </a:lnTo>
                <a:lnTo>
                  <a:pt x="3041632" y="190547"/>
                </a:lnTo>
                <a:lnTo>
                  <a:pt x="3041162" y="175204"/>
                </a:lnTo>
                <a:lnTo>
                  <a:pt x="3002965" y="139573"/>
                </a:lnTo>
                <a:lnTo>
                  <a:pt x="2975143" y="129095"/>
                </a:lnTo>
                <a:lnTo>
                  <a:pt x="2961772" y="122991"/>
                </a:lnTo>
                <a:lnTo>
                  <a:pt x="2953435" y="116712"/>
                </a:lnTo>
                <a:lnTo>
                  <a:pt x="2949371" y="112522"/>
                </a:lnTo>
                <a:lnTo>
                  <a:pt x="2946958" y="107061"/>
                </a:lnTo>
                <a:lnTo>
                  <a:pt x="2946450" y="100711"/>
                </a:lnTo>
                <a:lnTo>
                  <a:pt x="2945942" y="95504"/>
                </a:lnTo>
                <a:lnTo>
                  <a:pt x="2947974" y="90550"/>
                </a:lnTo>
                <a:lnTo>
                  <a:pt x="2952546" y="85852"/>
                </a:lnTo>
                <a:lnTo>
                  <a:pt x="2956991" y="81153"/>
                </a:lnTo>
                <a:lnTo>
                  <a:pt x="2963341" y="78359"/>
                </a:lnTo>
                <a:lnTo>
                  <a:pt x="2974986" y="77376"/>
                </a:lnTo>
                <a:lnTo>
                  <a:pt x="3020463" y="77376"/>
                </a:lnTo>
                <a:lnTo>
                  <a:pt x="3019849" y="70866"/>
                </a:lnTo>
                <a:lnTo>
                  <a:pt x="3004108" y="70866"/>
                </a:lnTo>
                <a:lnTo>
                  <a:pt x="3000171" y="70358"/>
                </a:lnTo>
                <a:lnTo>
                  <a:pt x="2985829" y="67986"/>
                </a:lnTo>
                <a:lnTo>
                  <a:pt x="2974491" y="67961"/>
                </a:lnTo>
                <a:close/>
              </a:path>
              <a:path w="3399485" h="505587">
                <a:moveTo>
                  <a:pt x="3020463" y="77376"/>
                </a:moveTo>
                <a:lnTo>
                  <a:pt x="2974986" y="77376"/>
                </a:lnTo>
                <a:lnTo>
                  <a:pt x="2987701" y="78990"/>
                </a:lnTo>
                <a:lnTo>
                  <a:pt x="2998644" y="84513"/>
                </a:lnTo>
                <a:lnTo>
                  <a:pt x="3005754" y="91818"/>
                </a:lnTo>
                <a:lnTo>
                  <a:pt x="3012341" y="102712"/>
                </a:lnTo>
                <a:lnTo>
                  <a:pt x="3018459" y="117221"/>
                </a:lnTo>
                <a:lnTo>
                  <a:pt x="3024174" y="116712"/>
                </a:lnTo>
                <a:lnTo>
                  <a:pt x="3020463" y="77376"/>
                </a:lnTo>
                <a:close/>
              </a:path>
              <a:path w="3399485" h="505587">
                <a:moveTo>
                  <a:pt x="3019094" y="62865"/>
                </a:moveTo>
                <a:lnTo>
                  <a:pt x="3013379" y="63373"/>
                </a:lnTo>
                <a:lnTo>
                  <a:pt x="3012363" y="66294"/>
                </a:lnTo>
                <a:lnTo>
                  <a:pt x="3011220" y="68199"/>
                </a:lnTo>
                <a:lnTo>
                  <a:pt x="3004108" y="70866"/>
                </a:lnTo>
                <a:lnTo>
                  <a:pt x="3019849" y="70866"/>
                </a:lnTo>
                <a:lnTo>
                  <a:pt x="3019094" y="62865"/>
                </a:lnTo>
                <a:close/>
              </a:path>
              <a:path w="3399485" h="505587">
                <a:moveTo>
                  <a:pt x="3187744" y="66675"/>
                </a:moveTo>
                <a:lnTo>
                  <a:pt x="3159048" y="66675"/>
                </a:lnTo>
                <a:lnTo>
                  <a:pt x="3168978" y="173362"/>
                </a:lnTo>
                <a:lnTo>
                  <a:pt x="3187242" y="209550"/>
                </a:lnTo>
                <a:lnTo>
                  <a:pt x="3197910" y="212979"/>
                </a:lnTo>
                <a:lnTo>
                  <a:pt x="3206245" y="212075"/>
                </a:lnTo>
                <a:lnTo>
                  <a:pt x="3216623" y="207965"/>
                </a:lnTo>
                <a:lnTo>
                  <a:pt x="3228647" y="198215"/>
                </a:lnTo>
                <a:lnTo>
                  <a:pt x="3232868" y="191643"/>
                </a:lnTo>
                <a:lnTo>
                  <a:pt x="3210610" y="191643"/>
                </a:lnTo>
                <a:lnTo>
                  <a:pt x="3206673" y="190246"/>
                </a:lnTo>
                <a:lnTo>
                  <a:pt x="3200069" y="183642"/>
                </a:lnTo>
                <a:lnTo>
                  <a:pt x="3198037" y="176784"/>
                </a:lnTo>
                <a:lnTo>
                  <a:pt x="3197021" y="166624"/>
                </a:lnTo>
                <a:lnTo>
                  <a:pt x="3187744" y="66675"/>
                </a:lnTo>
                <a:close/>
              </a:path>
              <a:path w="3399485" h="505587">
                <a:moveTo>
                  <a:pt x="3239947" y="174752"/>
                </a:moveTo>
                <a:lnTo>
                  <a:pt x="3233216" y="175387"/>
                </a:lnTo>
                <a:lnTo>
                  <a:pt x="3231692" y="180212"/>
                </a:lnTo>
                <a:lnTo>
                  <a:pt x="3229279" y="183896"/>
                </a:lnTo>
                <a:lnTo>
                  <a:pt x="3225850" y="186562"/>
                </a:lnTo>
                <a:lnTo>
                  <a:pt x="3222548" y="189357"/>
                </a:lnTo>
                <a:lnTo>
                  <a:pt x="3218992" y="190881"/>
                </a:lnTo>
                <a:lnTo>
                  <a:pt x="3215182" y="191135"/>
                </a:lnTo>
                <a:lnTo>
                  <a:pt x="3210610" y="191643"/>
                </a:lnTo>
                <a:lnTo>
                  <a:pt x="3232868" y="191643"/>
                </a:lnTo>
                <a:lnTo>
                  <a:pt x="3235307" y="187843"/>
                </a:lnTo>
                <a:lnTo>
                  <a:pt x="3239947" y="174752"/>
                </a:lnTo>
                <a:close/>
              </a:path>
              <a:path w="3399485" h="505587">
                <a:moveTo>
                  <a:pt x="3181527" y="0"/>
                </a:moveTo>
                <a:lnTo>
                  <a:pt x="3174809" y="4980"/>
                </a:lnTo>
                <a:lnTo>
                  <a:pt x="3170451" y="17808"/>
                </a:lnTo>
                <a:lnTo>
                  <a:pt x="3166119" y="27856"/>
                </a:lnTo>
                <a:lnTo>
                  <a:pt x="3139490" y="60198"/>
                </a:lnTo>
                <a:lnTo>
                  <a:pt x="3133394" y="63373"/>
                </a:lnTo>
                <a:lnTo>
                  <a:pt x="3133902" y="69087"/>
                </a:lnTo>
                <a:lnTo>
                  <a:pt x="3159048" y="66675"/>
                </a:lnTo>
                <a:lnTo>
                  <a:pt x="3187744" y="66675"/>
                </a:lnTo>
                <a:lnTo>
                  <a:pt x="3187496" y="64008"/>
                </a:lnTo>
                <a:lnTo>
                  <a:pt x="3224453" y="60579"/>
                </a:lnTo>
                <a:lnTo>
                  <a:pt x="3223635" y="51943"/>
                </a:lnTo>
                <a:lnTo>
                  <a:pt x="3186353" y="51943"/>
                </a:lnTo>
                <a:lnTo>
                  <a:pt x="3181527" y="0"/>
                </a:lnTo>
                <a:close/>
              </a:path>
              <a:path w="3399485" h="505587">
                <a:moveTo>
                  <a:pt x="3223310" y="48513"/>
                </a:moveTo>
                <a:lnTo>
                  <a:pt x="3186353" y="51943"/>
                </a:lnTo>
                <a:lnTo>
                  <a:pt x="3223635" y="51943"/>
                </a:lnTo>
                <a:lnTo>
                  <a:pt x="3223310" y="48513"/>
                </a:lnTo>
                <a:close/>
              </a:path>
              <a:path w="3399485" h="505587">
                <a:moveTo>
                  <a:pt x="3329431" y="34932"/>
                </a:moveTo>
                <a:lnTo>
                  <a:pt x="3290258" y="42572"/>
                </a:lnTo>
                <a:lnTo>
                  <a:pt x="3257566" y="76944"/>
                </a:lnTo>
                <a:lnTo>
                  <a:pt x="3247213" y="116982"/>
                </a:lnTo>
                <a:lnTo>
                  <a:pt x="3247716" y="130162"/>
                </a:lnTo>
                <a:lnTo>
                  <a:pt x="3267009" y="174658"/>
                </a:lnTo>
                <a:lnTo>
                  <a:pt x="3297174" y="198390"/>
                </a:lnTo>
                <a:lnTo>
                  <a:pt x="3322850" y="202480"/>
                </a:lnTo>
                <a:lnTo>
                  <a:pt x="3338558" y="201613"/>
                </a:lnTo>
                <a:lnTo>
                  <a:pt x="3349765" y="198219"/>
                </a:lnTo>
                <a:lnTo>
                  <a:pt x="3361284" y="192459"/>
                </a:lnTo>
                <a:lnTo>
                  <a:pt x="3364672" y="190096"/>
                </a:lnTo>
                <a:lnTo>
                  <a:pt x="3334569" y="190096"/>
                </a:lnTo>
                <a:lnTo>
                  <a:pt x="3324076" y="189074"/>
                </a:lnTo>
                <a:lnTo>
                  <a:pt x="3293525" y="161996"/>
                </a:lnTo>
                <a:lnTo>
                  <a:pt x="3279360" y="115050"/>
                </a:lnTo>
                <a:lnTo>
                  <a:pt x="3277585" y="98163"/>
                </a:lnTo>
                <a:lnTo>
                  <a:pt x="3278292" y="85433"/>
                </a:lnTo>
                <a:lnTo>
                  <a:pt x="3299637" y="49784"/>
                </a:lnTo>
                <a:lnTo>
                  <a:pt x="3317574" y="46779"/>
                </a:lnTo>
                <a:lnTo>
                  <a:pt x="3364064" y="46779"/>
                </a:lnTo>
                <a:lnTo>
                  <a:pt x="3353694" y="40881"/>
                </a:lnTo>
                <a:lnTo>
                  <a:pt x="3341989" y="36837"/>
                </a:lnTo>
                <a:lnTo>
                  <a:pt x="3329431" y="34932"/>
                </a:lnTo>
                <a:close/>
              </a:path>
              <a:path w="3399485" h="505587">
                <a:moveTo>
                  <a:pt x="3364064" y="46779"/>
                </a:moveTo>
                <a:lnTo>
                  <a:pt x="3317574" y="46779"/>
                </a:lnTo>
                <a:lnTo>
                  <a:pt x="3327804" y="49292"/>
                </a:lnTo>
                <a:lnTo>
                  <a:pt x="3338486" y="56053"/>
                </a:lnTo>
                <a:lnTo>
                  <a:pt x="3360635" y="88267"/>
                </a:lnTo>
                <a:lnTo>
                  <a:pt x="3369233" y="131556"/>
                </a:lnTo>
                <a:lnTo>
                  <a:pt x="3369316" y="145136"/>
                </a:lnTo>
                <a:lnTo>
                  <a:pt x="3367652" y="157361"/>
                </a:lnTo>
                <a:lnTo>
                  <a:pt x="3363940" y="168636"/>
                </a:lnTo>
                <a:lnTo>
                  <a:pt x="3357882" y="179365"/>
                </a:lnTo>
                <a:lnTo>
                  <a:pt x="3347710" y="186759"/>
                </a:lnTo>
                <a:lnTo>
                  <a:pt x="3334569" y="190096"/>
                </a:lnTo>
                <a:lnTo>
                  <a:pt x="3364672" y="190096"/>
                </a:lnTo>
                <a:lnTo>
                  <a:pt x="3394207" y="150741"/>
                </a:lnTo>
                <a:lnTo>
                  <a:pt x="3399485" y="115050"/>
                </a:lnTo>
                <a:lnTo>
                  <a:pt x="3398478" y="100533"/>
                </a:lnTo>
                <a:lnTo>
                  <a:pt x="3374544" y="55342"/>
                </a:lnTo>
                <a:lnTo>
                  <a:pt x="3364546" y="47053"/>
                </a:lnTo>
                <a:lnTo>
                  <a:pt x="3364064" y="46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611" y="3149346"/>
            <a:ext cx="3705775" cy="505730"/>
          </a:xfrm>
          <a:custGeom>
            <a:avLst/>
            <a:gdLst/>
            <a:ahLst/>
            <a:cxnLst/>
            <a:rect l="l" t="t" r="r" b="b"/>
            <a:pathLst>
              <a:path w="3705775" h="505730">
                <a:moveTo>
                  <a:pt x="75200" y="338361"/>
                </a:moveTo>
                <a:lnTo>
                  <a:pt x="35326" y="348764"/>
                </a:lnTo>
                <a:lnTo>
                  <a:pt x="5310" y="385478"/>
                </a:lnTo>
                <a:lnTo>
                  <a:pt x="0" y="423463"/>
                </a:lnTo>
                <a:lnTo>
                  <a:pt x="1137" y="440048"/>
                </a:lnTo>
                <a:lnTo>
                  <a:pt x="23232" y="484661"/>
                </a:lnTo>
                <a:lnTo>
                  <a:pt x="68274" y="505730"/>
                </a:lnTo>
                <a:lnTo>
                  <a:pt x="83491" y="504906"/>
                </a:lnTo>
                <a:lnTo>
                  <a:pt x="94696" y="500612"/>
                </a:lnTo>
                <a:lnTo>
                  <a:pt x="105565" y="493489"/>
                </a:lnTo>
                <a:lnTo>
                  <a:pt x="116348" y="483242"/>
                </a:lnTo>
                <a:lnTo>
                  <a:pt x="119772" y="478312"/>
                </a:lnTo>
                <a:lnTo>
                  <a:pt x="74950" y="478312"/>
                </a:lnTo>
                <a:lnTo>
                  <a:pt x="63604" y="475181"/>
                </a:lnTo>
                <a:lnTo>
                  <a:pt x="36407" y="447218"/>
                </a:lnTo>
                <a:lnTo>
                  <a:pt x="26014" y="409125"/>
                </a:lnTo>
                <a:lnTo>
                  <a:pt x="26033" y="396478"/>
                </a:lnTo>
                <a:lnTo>
                  <a:pt x="49709" y="353583"/>
                </a:lnTo>
                <a:lnTo>
                  <a:pt x="69765" y="349503"/>
                </a:lnTo>
                <a:lnTo>
                  <a:pt x="108482" y="349503"/>
                </a:lnTo>
                <a:lnTo>
                  <a:pt x="98705" y="342501"/>
                </a:lnTo>
                <a:lnTo>
                  <a:pt x="88233" y="339465"/>
                </a:lnTo>
                <a:lnTo>
                  <a:pt x="75200" y="338361"/>
                </a:lnTo>
                <a:close/>
              </a:path>
              <a:path w="3705775" h="505730">
                <a:moveTo>
                  <a:pt x="134662" y="435355"/>
                </a:moveTo>
                <a:lnTo>
                  <a:pt x="124810" y="445814"/>
                </a:lnTo>
                <a:lnTo>
                  <a:pt x="118916" y="456921"/>
                </a:lnTo>
                <a:lnTo>
                  <a:pt x="111710" y="465864"/>
                </a:lnTo>
                <a:lnTo>
                  <a:pt x="102914" y="472203"/>
                </a:lnTo>
                <a:lnTo>
                  <a:pt x="91206" y="476358"/>
                </a:lnTo>
                <a:lnTo>
                  <a:pt x="74950" y="478312"/>
                </a:lnTo>
                <a:lnTo>
                  <a:pt x="119772" y="478312"/>
                </a:lnTo>
                <a:lnTo>
                  <a:pt x="123147" y="473453"/>
                </a:lnTo>
                <a:lnTo>
                  <a:pt x="128466" y="462196"/>
                </a:lnTo>
                <a:lnTo>
                  <a:pt x="132304" y="449490"/>
                </a:lnTo>
                <a:lnTo>
                  <a:pt x="134662" y="435355"/>
                </a:lnTo>
                <a:close/>
              </a:path>
              <a:path w="3705775" h="505730">
                <a:moveTo>
                  <a:pt x="108482" y="349503"/>
                </a:moveTo>
                <a:lnTo>
                  <a:pt x="69765" y="349503"/>
                </a:lnTo>
                <a:lnTo>
                  <a:pt x="75505" y="350646"/>
                </a:lnTo>
                <a:lnTo>
                  <a:pt x="84217" y="356996"/>
                </a:lnTo>
                <a:lnTo>
                  <a:pt x="87024" y="361950"/>
                </a:lnTo>
                <a:lnTo>
                  <a:pt x="89564" y="375412"/>
                </a:lnTo>
                <a:lnTo>
                  <a:pt x="91291" y="379856"/>
                </a:lnTo>
                <a:lnTo>
                  <a:pt x="97336" y="386206"/>
                </a:lnTo>
                <a:lnTo>
                  <a:pt x="102658" y="387857"/>
                </a:lnTo>
                <a:lnTo>
                  <a:pt x="114507" y="386714"/>
                </a:lnTo>
                <a:lnTo>
                  <a:pt x="118329" y="385063"/>
                </a:lnTo>
                <a:lnTo>
                  <a:pt x="120895" y="382015"/>
                </a:lnTo>
                <a:lnTo>
                  <a:pt x="123460" y="379094"/>
                </a:lnTo>
                <a:lnTo>
                  <a:pt x="124540" y="375412"/>
                </a:lnTo>
                <a:lnTo>
                  <a:pt x="124123" y="370979"/>
                </a:lnTo>
                <a:lnTo>
                  <a:pt x="121308" y="362226"/>
                </a:lnTo>
                <a:lnTo>
                  <a:pt x="113422" y="353041"/>
                </a:lnTo>
                <a:lnTo>
                  <a:pt x="108482" y="349503"/>
                </a:lnTo>
                <a:close/>
              </a:path>
              <a:path w="3705775" h="505730">
                <a:moveTo>
                  <a:pt x="237851" y="323145"/>
                </a:moveTo>
                <a:lnTo>
                  <a:pt x="198767" y="330738"/>
                </a:lnTo>
                <a:lnTo>
                  <a:pt x="166062" y="365140"/>
                </a:lnTo>
                <a:lnTo>
                  <a:pt x="155672" y="405173"/>
                </a:lnTo>
                <a:lnTo>
                  <a:pt x="156149" y="418307"/>
                </a:lnTo>
                <a:lnTo>
                  <a:pt x="175393" y="462863"/>
                </a:lnTo>
                <a:lnTo>
                  <a:pt x="205602" y="486560"/>
                </a:lnTo>
                <a:lnTo>
                  <a:pt x="231272" y="490709"/>
                </a:lnTo>
                <a:lnTo>
                  <a:pt x="246959" y="489893"/>
                </a:lnTo>
                <a:lnTo>
                  <a:pt x="258162" y="486467"/>
                </a:lnTo>
                <a:lnTo>
                  <a:pt x="269675" y="480691"/>
                </a:lnTo>
                <a:lnTo>
                  <a:pt x="272994" y="478388"/>
                </a:lnTo>
                <a:lnTo>
                  <a:pt x="243007" y="478388"/>
                </a:lnTo>
                <a:lnTo>
                  <a:pt x="232533" y="477356"/>
                </a:lnTo>
                <a:lnTo>
                  <a:pt x="201978" y="450238"/>
                </a:lnTo>
                <a:lnTo>
                  <a:pt x="187803" y="403316"/>
                </a:lnTo>
                <a:lnTo>
                  <a:pt x="186021" y="386390"/>
                </a:lnTo>
                <a:lnTo>
                  <a:pt x="186738" y="373677"/>
                </a:lnTo>
                <a:lnTo>
                  <a:pt x="208030" y="338074"/>
                </a:lnTo>
                <a:lnTo>
                  <a:pt x="226100" y="335024"/>
                </a:lnTo>
                <a:lnTo>
                  <a:pt x="272487" y="335024"/>
                </a:lnTo>
                <a:lnTo>
                  <a:pt x="262146" y="329119"/>
                </a:lnTo>
                <a:lnTo>
                  <a:pt x="250433" y="325067"/>
                </a:lnTo>
                <a:lnTo>
                  <a:pt x="237851" y="323145"/>
                </a:lnTo>
                <a:close/>
              </a:path>
              <a:path w="3705775" h="505730">
                <a:moveTo>
                  <a:pt x="272487" y="335024"/>
                </a:moveTo>
                <a:lnTo>
                  <a:pt x="226100" y="335024"/>
                </a:lnTo>
                <a:lnTo>
                  <a:pt x="236333" y="337510"/>
                </a:lnTo>
                <a:lnTo>
                  <a:pt x="246989" y="344269"/>
                </a:lnTo>
                <a:lnTo>
                  <a:pt x="269062" y="376524"/>
                </a:lnTo>
                <a:lnTo>
                  <a:pt x="277695" y="419791"/>
                </a:lnTo>
                <a:lnTo>
                  <a:pt x="277759" y="433389"/>
                </a:lnTo>
                <a:lnTo>
                  <a:pt x="276091" y="445625"/>
                </a:lnTo>
                <a:lnTo>
                  <a:pt x="272383" y="456903"/>
                </a:lnTo>
                <a:lnTo>
                  <a:pt x="266332" y="467627"/>
                </a:lnTo>
                <a:lnTo>
                  <a:pt x="256179" y="475042"/>
                </a:lnTo>
                <a:lnTo>
                  <a:pt x="243007" y="478388"/>
                </a:lnTo>
                <a:lnTo>
                  <a:pt x="272994" y="478388"/>
                </a:lnTo>
                <a:lnTo>
                  <a:pt x="302609" y="439014"/>
                </a:lnTo>
                <a:lnTo>
                  <a:pt x="307909" y="403316"/>
                </a:lnTo>
                <a:lnTo>
                  <a:pt x="306924" y="388814"/>
                </a:lnTo>
                <a:lnTo>
                  <a:pt x="282967" y="343657"/>
                </a:lnTo>
                <a:lnTo>
                  <a:pt x="272991" y="335312"/>
                </a:lnTo>
                <a:lnTo>
                  <a:pt x="272487" y="335024"/>
                </a:lnTo>
                <a:close/>
              </a:path>
              <a:path w="3705775" h="505730">
                <a:moveTo>
                  <a:pt x="373165" y="336295"/>
                </a:moveTo>
                <a:lnTo>
                  <a:pt x="334903" y="336295"/>
                </a:lnTo>
                <a:lnTo>
                  <a:pt x="337366" y="336803"/>
                </a:lnTo>
                <a:lnTo>
                  <a:pt x="339284" y="338074"/>
                </a:lnTo>
                <a:lnTo>
                  <a:pt x="348580" y="380745"/>
                </a:lnTo>
                <a:lnTo>
                  <a:pt x="355134" y="450976"/>
                </a:lnTo>
                <a:lnTo>
                  <a:pt x="354461" y="458850"/>
                </a:lnTo>
                <a:lnTo>
                  <a:pt x="332820" y="471169"/>
                </a:lnTo>
                <a:lnTo>
                  <a:pt x="333404" y="477392"/>
                </a:lnTo>
                <a:lnTo>
                  <a:pt x="411611" y="470153"/>
                </a:lnTo>
                <a:lnTo>
                  <a:pt x="411098" y="464692"/>
                </a:lnTo>
                <a:lnTo>
                  <a:pt x="402390" y="464692"/>
                </a:lnTo>
                <a:lnTo>
                  <a:pt x="396599" y="464438"/>
                </a:lnTo>
                <a:lnTo>
                  <a:pt x="390668" y="461898"/>
                </a:lnTo>
                <a:lnTo>
                  <a:pt x="388230" y="459612"/>
                </a:lnTo>
                <a:lnTo>
                  <a:pt x="386299" y="456438"/>
                </a:lnTo>
                <a:lnTo>
                  <a:pt x="384801" y="454025"/>
                </a:lnTo>
                <a:lnTo>
                  <a:pt x="383544" y="447548"/>
                </a:lnTo>
                <a:lnTo>
                  <a:pt x="382553" y="436752"/>
                </a:lnTo>
                <a:lnTo>
                  <a:pt x="382220" y="344537"/>
                </a:lnTo>
                <a:lnTo>
                  <a:pt x="383649" y="343280"/>
                </a:lnTo>
                <a:lnTo>
                  <a:pt x="373815" y="343280"/>
                </a:lnTo>
                <a:lnTo>
                  <a:pt x="373165" y="336295"/>
                </a:lnTo>
                <a:close/>
              </a:path>
              <a:path w="3705775" h="505730">
                <a:moveTo>
                  <a:pt x="461949" y="327071"/>
                </a:moveTo>
                <a:lnTo>
                  <a:pt x="414513" y="327071"/>
                </a:lnTo>
                <a:lnTo>
                  <a:pt x="425873" y="329220"/>
                </a:lnTo>
                <a:lnTo>
                  <a:pt x="435866" y="339400"/>
                </a:lnTo>
                <a:lnTo>
                  <a:pt x="439617" y="350687"/>
                </a:lnTo>
                <a:lnTo>
                  <a:pt x="441938" y="365887"/>
                </a:lnTo>
                <a:lnTo>
                  <a:pt x="448822" y="439800"/>
                </a:lnTo>
                <a:lnTo>
                  <a:pt x="449101" y="445262"/>
                </a:lnTo>
                <a:lnTo>
                  <a:pt x="448060" y="451484"/>
                </a:lnTo>
                <a:lnTo>
                  <a:pt x="446320" y="454913"/>
                </a:lnTo>
                <a:lnTo>
                  <a:pt x="440871" y="459993"/>
                </a:lnTo>
                <a:lnTo>
                  <a:pt x="435829" y="461644"/>
                </a:lnTo>
                <a:lnTo>
                  <a:pt x="425187" y="462533"/>
                </a:lnTo>
                <a:lnTo>
                  <a:pt x="425758" y="468756"/>
                </a:lnTo>
                <a:lnTo>
                  <a:pt x="503965" y="461517"/>
                </a:lnTo>
                <a:lnTo>
                  <a:pt x="503452" y="456056"/>
                </a:lnTo>
                <a:lnTo>
                  <a:pt x="495786" y="456056"/>
                </a:lnTo>
                <a:lnTo>
                  <a:pt x="490503" y="455675"/>
                </a:lnTo>
                <a:lnTo>
                  <a:pt x="487531" y="454278"/>
                </a:lnTo>
                <a:lnTo>
                  <a:pt x="484572" y="453008"/>
                </a:lnTo>
                <a:lnTo>
                  <a:pt x="482311" y="450976"/>
                </a:lnTo>
                <a:lnTo>
                  <a:pt x="480775" y="448182"/>
                </a:lnTo>
                <a:lnTo>
                  <a:pt x="478832" y="444753"/>
                </a:lnTo>
                <a:lnTo>
                  <a:pt x="477397" y="438023"/>
                </a:lnTo>
                <a:lnTo>
                  <a:pt x="476457" y="427989"/>
                </a:lnTo>
                <a:lnTo>
                  <a:pt x="468460" y="347551"/>
                </a:lnTo>
                <a:lnTo>
                  <a:pt x="465498" y="335640"/>
                </a:lnTo>
                <a:lnTo>
                  <a:pt x="461949" y="327071"/>
                </a:lnTo>
                <a:close/>
              </a:path>
              <a:path w="3705775" h="505730">
                <a:moveTo>
                  <a:pt x="411026" y="463930"/>
                </a:moveTo>
                <a:lnTo>
                  <a:pt x="402390" y="464692"/>
                </a:lnTo>
                <a:lnTo>
                  <a:pt x="411098" y="464692"/>
                </a:lnTo>
                <a:lnTo>
                  <a:pt x="411026" y="463930"/>
                </a:lnTo>
                <a:close/>
              </a:path>
              <a:path w="3705775" h="505730">
                <a:moveTo>
                  <a:pt x="503381" y="455294"/>
                </a:moveTo>
                <a:lnTo>
                  <a:pt x="495786" y="456056"/>
                </a:lnTo>
                <a:lnTo>
                  <a:pt x="503452" y="456056"/>
                </a:lnTo>
                <a:lnTo>
                  <a:pt x="503381" y="455294"/>
                </a:lnTo>
                <a:close/>
              </a:path>
              <a:path w="3705775" h="505730">
                <a:moveTo>
                  <a:pt x="430695" y="305393"/>
                </a:moveTo>
                <a:lnTo>
                  <a:pt x="393797" y="319605"/>
                </a:lnTo>
                <a:lnTo>
                  <a:pt x="373815" y="343280"/>
                </a:lnTo>
                <a:lnTo>
                  <a:pt x="383649" y="343280"/>
                </a:lnTo>
                <a:lnTo>
                  <a:pt x="392442" y="335547"/>
                </a:lnTo>
                <a:lnTo>
                  <a:pt x="403172" y="329728"/>
                </a:lnTo>
                <a:lnTo>
                  <a:pt x="414513" y="327071"/>
                </a:lnTo>
                <a:lnTo>
                  <a:pt x="461949" y="327071"/>
                </a:lnTo>
                <a:lnTo>
                  <a:pt x="460684" y="324018"/>
                </a:lnTo>
                <a:lnTo>
                  <a:pt x="453058" y="314702"/>
                </a:lnTo>
                <a:lnTo>
                  <a:pt x="441391" y="306913"/>
                </a:lnTo>
                <a:lnTo>
                  <a:pt x="430695" y="305393"/>
                </a:lnTo>
                <a:close/>
              </a:path>
              <a:path w="3705775" h="505730">
                <a:moveTo>
                  <a:pt x="370691" y="309752"/>
                </a:moveTo>
                <a:lnTo>
                  <a:pt x="363262" y="310388"/>
                </a:lnTo>
                <a:lnTo>
                  <a:pt x="317415" y="334263"/>
                </a:lnTo>
                <a:lnTo>
                  <a:pt x="320590" y="340232"/>
                </a:lnTo>
                <a:lnTo>
                  <a:pt x="324920" y="338074"/>
                </a:lnTo>
                <a:lnTo>
                  <a:pt x="328692" y="336803"/>
                </a:lnTo>
                <a:lnTo>
                  <a:pt x="334903" y="336295"/>
                </a:lnTo>
                <a:lnTo>
                  <a:pt x="373165" y="336295"/>
                </a:lnTo>
                <a:lnTo>
                  <a:pt x="370691" y="309752"/>
                </a:lnTo>
                <a:close/>
              </a:path>
              <a:path w="3705775" h="505730">
                <a:moveTo>
                  <a:pt x="524882" y="405002"/>
                </a:moveTo>
                <a:lnTo>
                  <a:pt x="519192" y="405638"/>
                </a:lnTo>
                <a:lnTo>
                  <a:pt x="524463" y="462025"/>
                </a:lnTo>
                <a:lnTo>
                  <a:pt x="530152" y="461517"/>
                </a:lnTo>
                <a:lnTo>
                  <a:pt x="531372" y="458342"/>
                </a:lnTo>
                <a:lnTo>
                  <a:pt x="533302" y="456691"/>
                </a:lnTo>
                <a:lnTo>
                  <a:pt x="538369" y="456183"/>
                </a:lnTo>
                <a:lnTo>
                  <a:pt x="592071" y="456183"/>
                </a:lnTo>
                <a:lnTo>
                  <a:pt x="596235" y="454794"/>
                </a:lnTo>
                <a:lnTo>
                  <a:pt x="605821" y="448940"/>
                </a:lnTo>
                <a:lnTo>
                  <a:pt x="568453" y="448940"/>
                </a:lnTo>
                <a:lnTo>
                  <a:pt x="556789" y="445442"/>
                </a:lnTo>
                <a:lnTo>
                  <a:pt x="544643" y="438117"/>
                </a:lnTo>
                <a:lnTo>
                  <a:pt x="536587" y="429514"/>
                </a:lnTo>
                <a:lnTo>
                  <a:pt x="529998" y="418484"/>
                </a:lnTo>
                <a:lnTo>
                  <a:pt x="524882" y="405002"/>
                </a:lnTo>
                <a:close/>
              </a:path>
              <a:path w="3705775" h="505730">
                <a:moveTo>
                  <a:pt x="592071" y="456183"/>
                </a:moveTo>
                <a:lnTo>
                  <a:pt x="538369" y="456183"/>
                </a:lnTo>
                <a:lnTo>
                  <a:pt x="541532" y="456438"/>
                </a:lnTo>
                <a:lnTo>
                  <a:pt x="547474" y="457681"/>
                </a:lnTo>
                <a:lnTo>
                  <a:pt x="559243" y="459142"/>
                </a:lnTo>
                <a:lnTo>
                  <a:pt x="571491" y="459435"/>
                </a:lnTo>
                <a:lnTo>
                  <a:pt x="585412" y="458406"/>
                </a:lnTo>
                <a:lnTo>
                  <a:pt x="592071" y="456183"/>
                </a:lnTo>
                <a:close/>
              </a:path>
              <a:path w="3705775" h="505730">
                <a:moveTo>
                  <a:pt x="562550" y="291845"/>
                </a:moveTo>
                <a:lnTo>
                  <a:pt x="522277" y="309556"/>
                </a:lnTo>
                <a:lnTo>
                  <a:pt x="512981" y="345673"/>
                </a:lnTo>
                <a:lnTo>
                  <a:pt x="516650" y="357681"/>
                </a:lnTo>
                <a:lnTo>
                  <a:pt x="524352" y="368402"/>
                </a:lnTo>
                <a:lnTo>
                  <a:pt x="532290" y="374234"/>
                </a:lnTo>
                <a:lnTo>
                  <a:pt x="543840" y="380347"/>
                </a:lnTo>
                <a:lnTo>
                  <a:pt x="574046" y="392947"/>
                </a:lnTo>
                <a:lnTo>
                  <a:pt x="585260" y="398541"/>
                </a:lnTo>
                <a:lnTo>
                  <a:pt x="603731" y="429514"/>
                </a:lnTo>
                <a:lnTo>
                  <a:pt x="601793" y="435228"/>
                </a:lnTo>
                <a:lnTo>
                  <a:pt x="594952" y="442555"/>
                </a:lnTo>
                <a:lnTo>
                  <a:pt x="585707" y="447015"/>
                </a:lnTo>
                <a:lnTo>
                  <a:pt x="568453" y="448940"/>
                </a:lnTo>
                <a:lnTo>
                  <a:pt x="605821" y="448940"/>
                </a:lnTo>
                <a:lnTo>
                  <a:pt x="607190" y="448105"/>
                </a:lnTo>
                <a:lnTo>
                  <a:pt x="618872" y="437635"/>
                </a:lnTo>
                <a:lnTo>
                  <a:pt x="624275" y="427795"/>
                </a:lnTo>
                <a:lnTo>
                  <a:pt x="626820" y="415600"/>
                </a:lnTo>
                <a:lnTo>
                  <a:pt x="626373" y="400241"/>
                </a:lnTo>
                <a:lnTo>
                  <a:pt x="588153" y="364616"/>
                </a:lnTo>
                <a:lnTo>
                  <a:pt x="560360" y="354169"/>
                </a:lnTo>
                <a:lnTo>
                  <a:pt x="546957" y="348050"/>
                </a:lnTo>
                <a:lnTo>
                  <a:pt x="538649" y="341756"/>
                </a:lnTo>
                <a:lnTo>
                  <a:pt x="534547" y="337565"/>
                </a:lnTo>
                <a:lnTo>
                  <a:pt x="532184" y="332104"/>
                </a:lnTo>
                <a:lnTo>
                  <a:pt x="531105" y="320548"/>
                </a:lnTo>
                <a:lnTo>
                  <a:pt x="533137" y="315594"/>
                </a:lnTo>
                <a:lnTo>
                  <a:pt x="542230" y="306196"/>
                </a:lnTo>
                <a:lnTo>
                  <a:pt x="548542" y="303402"/>
                </a:lnTo>
                <a:lnTo>
                  <a:pt x="560173" y="302421"/>
                </a:lnTo>
                <a:lnTo>
                  <a:pt x="605689" y="302421"/>
                </a:lnTo>
                <a:lnTo>
                  <a:pt x="605080" y="295909"/>
                </a:lnTo>
                <a:lnTo>
                  <a:pt x="589347" y="295909"/>
                </a:lnTo>
                <a:lnTo>
                  <a:pt x="585347" y="295401"/>
                </a:lnTo>
                <a:lnTo>
                  <a:pt x="570208" y="292480"/>
                </a:lnTo>
                <a:lnTo>
                  <a:pt x="562550" y="291845"/>
                </a:lnTo>
                <a:close/>
              </a:path>
              <a:path w="3705775" h="505730">
                <a:moveTo>
                  <a:pt x="605689" y="302421"/>
                </a:moveTo>
                <a:lnTo>
                  <a:pt x="560173" y="302421"/>
                </a:lnTo>
                <a:lnTo>
                  <a:pt x="572865" y="304028"/>
                </a:lnTo>
                <a:lnTo>
                  <a:pt x="583854" y="309556"/>
                </a:lnTo>
                <a:lnTo>
                  <a:pt x="590931" y="316859"/>
                </a:lnTo>
                <a:lnTo>
                  <a:pt x="597533" y="327753"/>
                </a:lnTo>
                <a:lnTo>
                  <a:pt x="603660" y="342264"/>
                </a:lnTo>
                <a:lnTo>
                  <a:pt x="609362" y="341756"/>
                </a:lnTo>
                <a:lnTo>
                  <a:pt x="605689" y="302421"/>
                </a:lnTo>
                <a:close/>
              </a:path>
              <a:path w="3705775" h="505730">
                <a:moveTo>
                  <a:pt x="604333" y="287908"/>
                </a:moveTo>
                <a:lnTo>
                  <a:pt x="598631" y="288416"/>
                </a:lnTo>
                <a:lnTo>
                  <a:pt x="597513" y="291338"/>
                </a:lnTo>
                <a:lnTo>
                  <a:pt x="596472" y="293242"/>
                </a:lnTo>
                <a:lnTo>
                  <a:pt x="594541" y="295020"/>
                </a:lnTo>
                <a:lnTo>
                  <a:pt x="593144" y="295528"/>
                </a:lnTo>
                <a:lnTo>
                  <a:pt x="591303" y="295782"/>
                </a:lnTo>
                <a:lnTo>
                  <a:pt x="589347" y="295909"/>
                </a:lnTo>
                <a:lnTo>
                  <a:pt x="605080" y="295909"/>
                </a:lnTo>
                <a:lnTo>
                  <a:pt x="604333" y="287908"/>
                </a:lnTo>
                <a:close/>
              </a:path>
              <a:path w="3705775" h="505730">
                <a:moveTo>
                  <a:pt x="687945" y="299719"/>
                </a:moveTo>
                <a:lnTo>
                  <a:pt x="659210" y="299719"/>
                </a:lnTo>
                <a:lnTo>
                  <a:pt x="669182" y="406449"/>
                </a:lnTo>
                <a:lnTo>
                  <a:pt x="687531" y="442594"/>
                </a:lnTo>
                <a:lnTo>
                  <a:pt x="698173" y="446024"/>
                </a:lnTo>
                <a:lnTo>
                  <a:pt x="706480" y="445073"/>
                </a:lnTo>
                <a:lnTo>
                  <a:pt x="716866" y="440899"/>
                </a:lnTo>
                <a:lnTo>
                  <a:pt x="728879" y="431205"/>
                </a:lnTo>
                <a:lnTo>
                  <a:pt x="733103" y="424561"/>
                </a:lnTo>
                <a:lnTo>
                  <a:pt x="710810" y="424561"/>
                </a:lnTo>
                <a:lnTo>
                  <a:pt x="706873" y="423163"/>
                </a:lnTo>
                <a:lnTo>
                  <a:pt x="700332" y="416559"/>
                </a:lnTo>
                <a:lnTo>
                  <a:pt x="698224" y="409828"/>
                </a:lnTo>
                <a:lnTo>
                  <a:pt x="687945" y="299719"/>
                </a:lnTo>
                <a:close/>
              </a:path>
              <a:path w="3705775" h="505730">
                <a:moveTo>
                  <a:pt x="787620" y="297561"/>
                </a:moveTo>
                <a:lnTo>
                  <a:pt x="748961" y="297561"/>
                </a:lnTo>
                <a:lnTo>
                  <a:pt x="751501" y="298195"/>
                </a:lnTo>
                <a:lnTo>
                  <a:pt x="753787" y="299592"/>
                </a:lnTo>
                <a:lnTo>
                  <a:pt x="762804" y="339598"/>
                </a:lnTo>
                <a:lnTo>
                  <a:pt x="769383" y="409828"/>
                </a:lnTo>
                <a:lnTo>
                  <a:pt x="769535" y="415798"/>
                </a:lnTo>
                <a:lnTo>
                  <a:pt x="769154" y="417702"/>
                </a:lnTo>
                <a:lnTo>
                  <a:pt x="768392" y="421893"/>
                </a:lnTo>
                <a:lnTo>
                  <a:pt x="766741" y="425068"/>
                </a:lnTo>
                <a:lnTo>
                  <a:pt x="763947" y="427100"/>
                </a:lnTo>
                <a:lnTo>
                  <a:pt x="760264" y="430021"/>
                </a:lnTo>
                <a:lnTo>
                  <a:pt x="754422" y="431800"/>
                </a:lnTo>
                <a:lnTo>
                  <a:pt x="746421" y="432562"/>
                </a:lnTo>
                <a:lnTo>
                  <a:pt x="746929" y="438784"/>
                </a:lnTo>
                <a:lnTo>
                  <a:pt x="827955" y="431291"/>
                </a:lnTo>
                <a:lnTo>
                  <a:pt x="827384" y="425703"/>
                </a:lnTo>
                <a:lnTo>
                  <a:pt x="820208" y="425703"/>
                </a:lnTo>
                <a:lnTo>
                  <a:pt x="814620" y="425195"/>
                </a:lnTo>
                <a:lnTo>
                  <a:pt x="810683" y="423417"/>
                </a:lnTo>
                <a:lnTo>
                  <a:pt x="806619" y="421766"/>
                </a:lnTo>
                <a:lnTo>
                  <a:pt x="803825" y="419353"/>
                </a:lnTo>
                <a:lnTo>
                  <a:pt x="802047" y="416432"/>
                </a:lnTo>
                <a:lnTo>
                  <a:pt x="799380" y="412114"/>
                </a:lnTo>
                <a:lnTo>
                  <a:pt x="797729" y="405638"/>
                </a:lnTo>
                <a:lnTo>
                  <a:pt x="796819" y="396589"/>
                </a:lnTo>
                <a:lnTo>
                  <a:pt x="791191" y="317542"/>
                </a:lnTo>
                <a:lnTo>
                  <a:pt x="796624" y="306577"/>
                </a:lnTo>
                <a:lnTo>
                  <a:pt x="788458" y="306577"/>
                </a:lnTo>
                <a:lnTo>
                  <a:pt x="787620" y="297561"/>
                </a:lnTo>
                <a:close/>
              </a:path>
              <a:path w="3705775" h="505730">
                <a:moveTo>
                  <a:pt x="903376" y="275463"/>
                </a:moveTo>
                <a:lnTo>
                  <a:pt x="855768" y="275463"/>
                </a:lnTo>
                <a:lnTo>
                  <a:pt x="861610" y="275716"/>
                </a:lnTo>
                <a:lnTo>
                  <a:pt x="864912" y="276859"/>
                </a:lnTo>
                <a:lnTo>
                  <a:pt x="884438" y="379744"/>
                </a:lnTo>
                <a:lnTo>
                  <a:pt x="886912" y="392594"/>
                </a:lnTo>
                <a:lnTo>
                  <a:pt x="890185" y="402589"/>
                </a:lnTo>
                <a:lnTo>
                  <a:pt x="893487" y="410463"/>
                </a:lnTo>
                <a:lnTo>
                  <a:pt x="898567" y="416687"/>
                </a:lnTo>
                <a:lnTo>
                  <a:pt x="905552" y="421131"/>
                </a:lnTo>
                <a:lnTo>
                  <a:pt x="912537" y="425703"/>
                </a:lnTo>
                <a:lnTo>
                  <a:pt x="920411" y="427481"/>
                </a:lnTo>
                <a:lnTo>
                  <a:pt x="929580" y="426692"/>
                </a:lnTo>
                <a:lnTo>
                  <a:pt x="941199" y="423943"/>
                </a:lnTo>
                <a:lnTo>
                  <a:pt x="953289" y="417500"/>
                </a:lnTo>
                <a:lnTo>
                  <a:pt x="960635" y="410892"/>
                </a:lnTo>
                <a:lnTo>
                  <a:pt x="966187" y="404749"/>
                </a:lnTo>
                <a:lnTo>
                  <a:pt x="934508" y="404749"/>
                </a:lnTo>
                <a:lnTo>
                  <a:pt x="928158" y="402970"/>
                </a:lnTo>
                <a:lnTo>
                  <a:pt x="920140" y="396589"/>
                </a:lnTo>
                <a:lnTo>
                  <a:pt x="915078" y="386419"/>
                </a:lnTo>
                <a:lnTo>
                  <a:pt x="912283" y="370586"/>
                </a:lnTo>
                <a:lnTo>
                  <a:pt x="903376" y="275463"/>
                </a:lnTo>
                <a:close/>
              </a:path>
              <a:path w="3705775" h="505730">
                <a:moveTo>
                  <a:pt x="827320" y="425068"/>
                </a:moveTo>
                <a:lnTo>
                  <a:pt x="820208" y="425703"/>
                </a:lnTo>
                <a:lnTo>
                  <a:pt x="827384" y="425703"/>
                </a:lnTo>
                <a:lnTo>
                  <a:pt x="827320" y="425068"/>
                </a:lnTo>
                <a:close/>
              </a:path>
              <a:path w="3705775" h="505730">
                <a:moveTo>
                  <a:pt x="740198" y="407796"/>
                </a:moveTo>
                <a:lnTo>
                  <a:pt x="733441" y="408431"/>
                </a:lnTo>
                <a:lnTo>
                  <a:pt x="731917" y="413130"/>
                </a:lnTo>
                <a:lnTo>
                  <a:pt x="729479" y="416940"/>
                </a:lnTo>
                <a:lnTo>
                  <a:pt x="722786" y="422275"/>
                </a:lnTo>
                <a:lnTo>
                  <a:pt x="719217" y="423799"/>
                </a:lnTo>
                <a:lnTo>
                  <a:pt x="715407" y="424179"/>
                </a:lnTo>
                <a:lnTo>
                  <a:pt x="710810" y="424561"/>
                </a:lnTo>
                <a:lnTo>
                  <a:pt x="733103" y="424561"/>
                </a:lnTo>
                <a:lnTo>
                  <a:pt x="735495" y="420796"/>
                </a:lnTo>
                <a:lnTo>
                  <a:pt x="740198" y="407796"/>
                </a:lnTo>
                <a:close/>
              </a:path>
              <a:path w="3705775" h="505730">
                <a:moveTo>
                  <a:pt x="1010540" y="388112"/>
                </a:moveTo>
                <a:lnTo>
                  <a:pt x="979847" y="388112"/>
                </a:lnTo>
                <a:lnTo>
                  <a:pt x="983022" y="421639"/>
                </a:lnTo>
                <a:lnTo>
                  <a:pt x="990769" y="420877"/>
                </a:lnTo>
                <a:lnTo>
                  <a:pt x="1036235" y="397001"/>
                </a:lnTo>
                <a:lnTo>
                  <a:pt x="1035473" y="395477"/>
                </a:lnTo>
                <a:lnTo>
                  <a:pt x="1018963" y="395477"/>
                </a:lnTo>
                <a:lnTo>
                  <a:pt x="1016677" y="394842"/>
                </a:lnTo>
                <a:lnTo>
                  <a:pt x="1014518" y="393445"/>
                </a:lnTo>
                <a:lnTo>
                  <a:pt x="1012486" y="392049"/>
                </a:lnTo>
                <a:lnTo>
                  <a:pt x="1010835" y="389254"/>
                </a:lnTo>
                <a:lnTo>
                  <a:pt x="1010540" y="388112"/>
                </a:lnTo>
                <a:close/>
              </a:path>
              <a:path w="3705775" h="505730">
                <a:moveTo>
                  <a:pt x="997234" y="266700"/>
                </a:moveTo>
                <a:lnTo>
                  <a:pt x="953431" y="266700"/>
                </a:lnTo>
                <a:lnTo>
                  <a:pt x="960289" y="267715"/>
                </a:lnTo>
                <a:lnTo>
                  <a:pt x="967528" y="273430"/>
                </a:lnTo>
                <a:lnTo>
                  <a:pt x="969641" y="279273"/>
                </a:lnTo>
                <a:lnTo>
                  <a:pt x="969762" y="280162"/>
                </a:lnTo>
                <a:lnTo>
                  <a:pt x="970563" y="288289"/>
                </a:lnTo>
                <a:lnTo>
                  <a:pt x="976252" y="381160"/>
                </a:lnTo>
                <a:lnTo>
                  <a:pt x="966701" y="391245"/>
                </a:lnTo>
                <a:lnTo>
                  <a:pt x="934508" y="404749"/>
                </a:lnTo>
                <a:lnTo>
                  <a:pt x="966187" y="404749"/>
                </a:lnTo>
                <a:lnTo>
                  <a:pt x="969614" y="400938"/>
                </a:lnTo>
                <a:lnTo>
                  <a:pt x="979847" y="388112"/>
                </a:lnTo>
                <a:lnTo>
                  <a:pt x="1010540" y="388112"/>
                </a:lnTo>
                <a:lnTo>
                  <a:pt x="1008698" y="380959"/>
                </a:lnTo>
                <a:lnTo>
                  <a:pt x="1007046" y="369383"/>
                </a:lnTo>
                <a:lnTo>
                  <a:pt x="1005247" y="351789"/>
                </a:lnTo>
                <a:lnTo>
                  <a:pt x="997234" y="266700"/>
                </a:lnTo>
                <a:close/>
              </a:path>
              <a:path w="3705775" h="505730">
                <a:moveTo>
                  <a:pt x="1033314" y="391159"/>
                </a:moveTo>
                <a:lnTo>
                  <a:pt x="1028996" y="393573"/>
                </a:lnTo>
                <a:lnTo>
                  <a:pt x="1025059" y="394969"/>
                </a:lnTo>
                <a:lnTo>
                  <a:pt x="1021503" y="395224"/>
                </a:lnTo>
                <a:lnTo>
                  <a:pt x="1018963" y="395477"/>
                </a:lnTo>
                <a:lnTo>
                  <a:pt x="1035473" y="395477"/>
                </a:lnTo>
                <a:lnTo>
                  <a:pt x="1033314" y="391159"/>
                </a:lnTo>
                <a:close/>
              </a:path>
              <a:path w="3705775" h="505730">
                <a:moveTo>
                  <a:pt x="832146" y="266700"/>
                </a:moveTo>
                <a:lnTo>
                  <a:pt x="796446" y="291022"/>
                </a:lnTo>
                <a:lnTo>
                  <a:pt x="788458" y="306577"/>
                </a:lnTo>
                <a:lnTo>
                  <a:pt x="796624" y="306577"/>
                </a:lnTo>
                <a:lnTo>
                  <a:pt x="797360" y="305092"/>
                </a:lnTo>
                <a:lnTo>
                  <a:pt x="803698" y="296290"/>
                </a:lnTo>
                <a:lnTo>
                  <a:pt x="805857" y="293750"/>
                </a:lnTo>
                <a:lnTo>
                  <a:pt x="808016" y="292353"/>
                </a:lnTo>
                <a:lnTo>
                  <a:pt x="810048" y="292226"/>
                </a:lnTo>
                <a:lnTo>
                  <a:pt x="812461" y="291973"/>
                </a:lnTo>
                <a:lnTo>
                  <a:pt x="849004" y="291973"/>
                </a:lnTo>
                <a:lnTo>
                  <a:pt x="849926" y="288798"/>
                </a:lnTo>
                <a:lnTo>
                  <a:pt x="849545" y="284352"/>
                </a:lnTo>
                <a:lnTo>
                  <a:pt x="849037" y="279273"/>
                </a:lnTo>
                <a:lnTo>
                  <a:pt x="846624" y="275081"/>
                </a:lnTo>
                <a:lnTo>
                  <a:pt x="837607" y="268096"/>
                </a:lnTo>
                <a:lnTo>
                  <a:pt x="832146" y="266700"/>
                </a:lnTo>
                <a:close/>
              </a:path>
              <a:path w="3705775" h="505730">
                <a:moveTo>
                  <a:pt x="849004" y="291973"/>
                </a:moveTo>
                <a:lnTo>
                  <a:pt x="812461" y="291973"/>
                </a:lnTo>
                <a:lnTo>
                  <a:pt x="816398" y="293624"/>
                </a:lnTo>
                <a:lnTo>
                  <a:pt x="821732" y="297179"/>
                </a:lnTo>
                <a:lnTo>
                  <a:pt x="827193" y="300608"/>
                </a:lnTo>
                <a:lnTo>
                  <a:pt x="831892" y="302259"/>
                </a:lnTo>
                <a:lnTo>
                  <a:pt x="840020" y="301498"/>
                </a:lnTo>
                <a:lnTo>
                  <a:pt x="843449" y="299592"/>
                </a:lnTo>
                <a:lnTo>
                  <a:pt x="848783" y="292734"/>
                </a:lnTo>
                <a:lnTo>
                  <a:pt x="849004" y="291973"/>
                </a:lnTo>
                <a:close/>
              </a:path>
              <a:path w="3705775" h="505730">
                <a:moveTo>
                  <a:pt x="681714" y="233044"/>
                </a:moveTo>
                <a:lnTo>
                  <a:pt x="674958" y="238028"/>
                </a:lnTo>
                <a:lnTo>
                  <a:pt x="670641" y="250804"/>
                </a:lnTo>
                <a:lnTo>
                  <a:pt x="666335" y="260928"/>
                </a:lnTo>
                <a:lnTo>
                  <a:pt x="639741" y="293242"/>
                </a:lnTo>
                <a:lnTo>
                  <a:pt x="633645" y="296290"/>
                </a:lnTo>
                <a:lnTo>
                  <a:pt x="634178" y="302005"/>
                </a:lnTo>
                <a:lnTo>
                  <a:pt x="659210" y="299719"/>
                </a:lnTo>
                <a:lnTo>
                  <a:pt x="687945" y="299719"/>
                </a:lnTo>
                <a:lnTo>
                  <a:pt x="687696" y="297052"/>
                </a:lnTo>
                <a:lnTo>
                  <a:pt x="724640" y="293624"/>
                </a:lnTo>
                <a:lnTo>
                  <a:pt x="723831" y="284988"/>
                </a:lnTo>
                <a:lnTo>
                  <a:pt x="686566" y="284988"/>
                </a:lnTo>
                <a:lnTo>
                  <a:pt x="681714" y="233044"/>
                </a:lnTo>
                <a:close/>
              </a:path>
              <a:path w="3705775" h="505730">
                <a:moveTo>
                  <a:pt x="785156" y="271017"/>
                </a:moveTo>
                <a:lnTo>
                  <a:pt x="777917" y="271779"/>
                </a:lnTo>
                <a:lnTo>
                  <a:pt x="731841" y="295528"/>
                </a:lnTo>
                <a:lnTo>
                  <a:pt x="734152" y="301625"/>
                </a:lnTo>
                <a:lnTo>
                  <a:pt x="738420" y="299465"/>
                </a:lnTo>
                <a:lnTo>
                  <a:pt x="742484" y="298195"/>
                </a:lnTo>
                <a:lnTo>
                  <a:pt x="746040" y="297814"/>
                </a:lnTo>
                <a:lnTo>
                  <a:pt x="748961" y="297561"/>
                </a:lnTo>
                <a:lnTo>
                  <a:pt x="787620" y="297561"/>
                </a:lnTo>
                <a:lnTo>
                  <a:pt x="785156" y="271017"/>
                </a:lnTo>
                <a:close/>
              </a:path>
              <a:path w="3705775" h="505730">
                <a:moveTo>
                  <a:pt x="723510" y="281558"/>
                </a:moveTo>
                <a:lnTo>
                  <a:pt x="686566" y="284988"/>
                </a:lnTo>
                <a:lnTo>
                  <a:pt x="723831" y="284988"/>
                </a:lnTo>
                <a:lnTo>
                  <a:pt x="723510" y="281558"/>
                </a:lnTo>
                <a:close/>
              </a:path>
              <a:path w="3705775" h="505730">
                <a:moveTo>
                  <a:pt x="902377" y="264794"/>
                </a:moveTo>
                <a:lnTo>
                  <a:pt x="846878" y="270001"/>
                </a:lnTo>
                <a:lnTo>
                  <a:pt x="847513" y="276351"/>
                </a:lnTo>
                <a:lnTo>
                  <a:pt x="855768" y="275463"/>
                </a:lnTo>
                <a:lnTo>
                  <a:pt x="903376" y="275463"/>
                </a:lnTo>
                <a:lnTo>
                  <a:pt x="902377" y="264794"/>
                </a:lnTo>
                <a:close/>
              </a:path>
              <a:path w="3705775" h="505730">
                <a:moveTo>
                  <a:pt x="996230" y="256031"/>
                </a:moveTo>
                <a:lnTo>
                  <a:pt x="942382" y="261112"/>
                </a:lnTo>
                <a:lnTo>
                  <a:pt x="943017" y="267462"/>
                </a:lnTo>
                <a:lnTo>
                  <a:pt x="953431" y="266700"/>
                </a:lnTo>
                <a:lnTo>
                  <a:pt x="997234" y="266700"/>
                </a:lnTo>
                <a:lnTo>
                  <a:pt x="996230" y="256031"/>
                </a:lnTo>
                <a:close/>
              </a:path>
              <a:path w="3705775" h="505730">
                <a:moveTo>
                  <a:pt x="1119130" y="240847"/>
                </a:moveTo>
                <a:lnTo>
                  <a:pt x="1079249" y="251342"/>
                </a:lnTo>
                <a:lnTo>
                  <a:pt x="1049258" y="288022"/>
                </a:lnTo>
                <a:lnTo>
                  <a:pt x="1043978" y="326056"/>
                </a:lnTo>
                <a:lnTo>
                  <a:pt x="1045103" y="342629"/>
                </a:lnTo>
                <a:lnTo>
                  <a:pt x="1067224" y="387182"/>
                </a:lnTo>
                <a:lnTo>
                  <a:pt x="1112294" y="408286"/>
                </a:lnTo>
                <a:lnTo>
                  <a:pt x="1127493" y="407430"/>
                </a:lnTo>
                <a:lnTo>
                  <a:pt x="1138701" y="403102"/>
                </a:lnTo>
                <a:lnTo>
                  <a:pt x="1149565" y="396002"/>
                </a:lnTo>
                <a:lnTo>
                  <a:pt x="1160344" y="385833"/>
                </a:lnTo>
                <a:lnTo>
                  <a:pt x="1163796" y="380825"/>
                </a:lnTo>
                <a:lnTo>
                  <a:pt x="1118906" y="380825"/>
                </a:lnTo>
                <a:lnTo>
                  <a:pt x="1107569" y="377704"/>
                </a:lnTo>
                <a:lnTo>
                  <a:pt x="1080408" y="349813"/>
                </a:lnTo>
                <a:lnTo>
                  <a:pt x="1069962" y="311760"/>
                </a:lnTo>
                <a:lnTo>
                  <a:pt x="1069987" y="299045"/>
                </a:lnTo>
                <a:lnTo>
                  <a:pt x="1093655" y="256129"/>
                </a:lnTo>
                <a:lnTo>
                  <a:pt x="1113705" y="251967"/>
                </a:lnTo>
                <a:lnTo>
                  <a:pt x="1152350" y="251967"/>
                </a:lnTo>
                <a:lnTo>
                  <a:pt x="1142614" y="244952"/>
                </a:lnTo>
                <a:lnTo>
                  <a:pt x="1132160" y="241930"/>
                </a:lnTo>
                <a:lnTo>
                  <a:pt x="1119130" y="240847"/>
                </a:lnTo>
                <a:close/>
              </a:path>
              <a:path w="3705775" h="505730">
                <a:moveTo>
                  <a:pt x="1178602" y="337946"/>
                </a:moveTo>
                <a:lnTo>
                  <a:pt x="1168755" y="348361"/>
                </a:lnTo>
                <a:lnTo>
                  <a:pt x="1162887" y="359492"/>
                </a:lnTo>
                <a:lnTo>
                  <a:pt x="1155698" y="368431"/>
                </a:lnTo>
                <a:lnTo>
                  <a:pt x="1146900" y="374701"/>
                </a:lnTo>
                <a:lnTo>
                  <a:pt x="1135183" y="378842"/>
                </a:lnTo>
                <a:lnTo>
                  <a:pt x="1118906" y="380825"/>
                </a:lnTo>
                <a:lnTo>
                  <a:pt x="1163796" y="380825"/>
                </a:lnTo>
                <a:lnTo>
                  <a:pt x="1167117" y="376007"/>
                </a:lnTo>
                <a:lnTo>
                  <a:pt x="1172424" y="364757"/>
                </a:lnTo>
                <a:lnTo>
                  <a:pt x="1176255" y="352074"/>
                </a:lnTo>
                <a:lnTo>
                  <a:pt x="1178602" y="337946"/>
                </a:lnTo>
                <a:close/>
              </a:path>
              <a:path w="3705775" h="505730">
                <a:moveTo>
                  <a:pt x="1152350" y="251967"/>
                </a:moveTo>
                <a:lnTo>
                  <a:pt x="1113705" y="251967"/>
                </a:lnTo>
                <a:lnTo>
                  <a:pt x="1119420" y="253237"/>
                </a:lnTo>
                <a:lnTo>
                  <a:pt x="1123865" y="256286"/>
                </a:lnTo>
                <a:lnTo>
                  <a:pt x="1128183" y="259461"/>
                </a:lnTo>
                <a:lnTo>
                  <a:pt x="1130977" y="264413"/>
                </a:lnTo>
                <a:lnTo>
                  <a:pt x="1133517" y="277875"/>
                </a:lnTo>
                <a:lnTo>
                  <a:pt x="1135295" y="282448"/>
                </a:lnTo>
                <a:lnTo>
                  <a:pt x="1137454" y="284606"/>
                </a:lnTo>
                <a:lnTo>
                  <a:pt x="1141264" y="288670"/>
                </a:lnTo>
                <a:lnTo>
                  <a:pt x="1146598" y="290449"/>
                </a:lnTo>
                <a:lnTo>
                  <a:pt x="1168554" y="277875"/>
                </a:lnTo>
                <a:lnTo>
                  <a:pt x="1168049" y="273430"/>
                </a:lnTo>
                <a:lnTo>
                  <a:pt x="1165263" y="264765"/>
                </a:lnTo>
                <a:lnTo>
                  <a:pt x="1157363" y="255580"/>
                </a:lnTo>
                <a:lnTo>
                  <a:pt x="1152350" y="251967"/>
                </a:lnTo>
                <a:close/>
              </a:path>
              <a:path w="3705775" h="505730">
                <a:moveTo>
                  <a:pt x="1238794" y="248284"/>
                </a:moveTo>
                <a:lnTo>
                  <a:pt x="1209971" y="248284"/>
                </a:lnTo>
                <a:lnTo>
                  <a:pt x="1220042" y="355010"/>
                </a:lnTo>
                <a:lnTo>
                  <a:pt x="1238292" y="391159"/>
                </a:lnTo>
                <a:lnTo>
                  <a:pt x="1248960" y="394588"/>
                </a:lnTo>
                <a:lnTo>
                  <a:pt x="1257295" y="393643"/>
                </a:lnTo>
                <a:lnTo>
                  <a:pt x="1267672" y="389481"/>
                </a:lnTo>
                <a:lnTo>
                  <a:pt x="1279697" y="379825"/>
                </a:lnTo>
                <a:lnTo>
                  <a:pt x="1283999" y="373125"/>
                </a:lnTo>
                <a:lnTo>
                  <a:pt x="1261660" y="373125"/>
                </a:lnTo>
                <a:lnTo>
                  <a:pt x="1257723" y="371728"/>
                </a:lnTo>
                <a:lnTo>
                  <a:pt x="1251119" y="365125"/>
                </a:lnTo>
                <a:lnTo>
                  <a:pt x="1249087" y="358393"/>
                </a:lnTo>
                <a:lnTo>
                  <a:pt x="1248071" y="348106"/>
                </a:lnTo>
                <a:lnTo>
                  <a:pt x="1238794" y="248284"/>
                </a:lnTo>
                <a:close/>
              </a:path>
              <a:path w="3705775" h="505730">
                <a:moveTo>
                  <a:pt x="1290997" y="356362"/>
                </a:moveTo>
                <a:lnTo>
                  <a:pt x="1284266" y="356996"/>
                </a:lnTo>
                <a:lnTo>
                  <a:pt x="1282742" y="361695"/>
                </a:lnTo>
                <a:lnTo>
                  <a:pt x="1280329" y="365505"/>
                </a:lnTo>
                <a:lnTo>
                  <a:pt x="1276900" y="368173"/>
                </a:lnTo>
                <a:lnTo>
                  <a:pt x="1273598" y="370839"/>
                </a:lnTo>
                <a:lnTo>
                  <a:pt x="1270042" y="372363"/>
                </a:lnTo>
                <a:lnTo>
                  <a:pt x="1266232" y="372744"/>
                </a:lnTo>
                <a:lnTo>
                  <a:pt x="1261660" y="373125"/>
                </a:lnTo>
                <a:lnTo>
                  <a:pt x="1283999" y="373125"/>
                </a:lnTo>
                <a:lnTo>
                  <a:pt x="1286356" y="369453"/>
                </a:lnTo>
                <a:lnTo>
                  <a:pt x="1290997" y="356362"/>
                </a:lnTo>
                <a:close/>
              </a:path>
              <a:path w="3705775" h="505730">
                <a:moveTo>
                  <a:pt x="1232577" y="181609"/>
                </a:moveTo>
                <a:lnTo>
                  <a:pt x="1225818" y="186589"/>
                </a:lnTo>
                <a:lnTo>
                  <a:pt x="1221477" y="199362"/>
                </a:lnTo>
                <a:lnTo>
                  <a:pt x="1217141" y="209463"/>
                </a:lnTo>
                <a:lnTo>
                  <a:pt x="1190540" y="241807"/>
                </a:lnTo>
                <a:lnTo>
                  <a:pt x="1184444" y="244855"/>
                </a:lnTo>
                <a:lnTo>
                  <a:pt x="1184952" y="250570"/>
                </a:lnTo>
                <a:lnTo>
                  <a:pt x="1209971" y="248284"/>
                </a:lnTo>
                <a:lnTo>
                  <a:pt x="1238794" y="248284"/>
                </a:lnTo>
                <a:lnTo>
                  <a:pt x="1238546" y="245617"/>
                </a:lnTo>
                <a:lnTo>
                  <a:pt x="1275503" y="242188"/>
                </a:lnTo>
                <a:lnTo>
                  <a:pt x="1274685" y="233552"/>
                </a:lnTo>
                <a:lnTo>
                  <a:pt x="1237403" y="233552"/>
                </a:lnTo>
                <a:lnTo>
                  <a:pt x="1232577" y="181609"/>
                </a:lnTo>
                <a:close/>
              </a:path>
              <a:path w="3705775" h="505730">
                <a:moveTo>
                  <a:pt x="1274360" y="230124"/>
                </a:moveTo>
                <a:lnTo>
                  <a:pt x="1237403" y="233552"/>
                </a:lnTo>
                <a:lnTo>
                  <a:pt x="1274685" y="233552"/>
                </a:lnTo>
                <a:lnTo>
                  <a:pt x="1274360" y="230124"/>
                </a:lnTo>
                <a:close/>
              </a:path>
              <a:path w="3705775" h="505730">
                <a:moveTo>
                  <a:pt x="1484366" y="220679"/>
                </a:moveTo>
                <a:lnTo>
                  <a:pt x="1439776" y="220679"/>
                </a:lnTo>
                <a:lnTo>
                  <a:pt x="1450907" y="223307"/>
                </a:lnTo>
                <a:lnTo>
                  <a:pt x="1462191" y="232487"/>
                </a:lnTo>
                <a:lnTo>
                  <a:pt x="1466533" y="243736"/>
                </a:lnTo>
                <a:lnTo>
                  <a:pt x="1469051" y="259461"/>
                </a:lnTo>
                <a:lnTo>
                  <a:pt x="1457466" y="271587"/>
                </a:lnTo>
                <a:lnTo>
                  <a:pt x="1445837" y="277527"/>
                </a:lnTo>
                <a:lnTo>
                  <a:pt x="1434971" y="283517"/>
                </a:lnTo>
                <a:lnTo>
                  <a:pt x="1396089" y="313328"/>
                </a:lnTo>
                <a:lnTo>
                  <a:pt x="1388348" y="334719"/>
                </a:lnTo>
                <a:lnTo>
                  <a:pt x="1390021" y="351804"/>
                </a:lnTo>
                <a:lnTo>
                  <a:pt x="1395668" y="362625"/>
                </a:lnTo>
                <a:lnTo>
                  <a:pt x="1405876" y="373204"/>
                </a:lnTo>
                <a:lnTo>
                  <a:pt x="1417103" y="377726"/>
                </a:lnTo>
                <a:lnTo>
                  <a:pt x="1430678" y="378291"/>
                </a:lnTo>
                <a:lnTo>
                  <a:pt x="1440950" y="375511"/>
                </a:lnTo>
                <a:lnTo>
                  <a:pt x="1454437" y="368087"/>
                </a:lnTo>
                <a:lnTo>
                  <a:pt x="1463973" y="359843"/>
                </a:lnTo>
                <a:lnTo>
                  <a:pt x="1466519" y="357504"/>
                </a:lnTo>
                <a:lnTo>
                  <a:pt x="1436920" y="357504"/>
                </a:lnTo>
                <a:lnTo>
                  <a:pt x="1430951" y="355345"/>
                </a:lnTo>
                <a:lnTo>
                  <a:pt x="1425490" y="350265"/>
                </a:lnTo>
                <a:lnTo>
                  <a:pt x="1420029" y="345313"/>
                </a:lnTo>
                <a:lnTo>
                  <a:pt x="1416854" y="338708"/>
                </a:lnTo>
                <a:lnTo>
                  <a:pt x="1416056" y="329877"/>
                </a:lnTo>
                <a:lnTo>
                  <a:pt x="1415584" y="323850"/>
                </a:lnTo>
                <a:lnTo>
                  <a:pt x="1416854" y="317626"/>
                </a:lnTo>
                <a:lnTo>
                  <a:pt x="1444532" y="290106"/>
                </a:lnTo>
                <a:lnTo>
                  <a:pt x="1470575" y="276225"/>
                </a:lnTo>
                <a:lnTo>
                  <a:pt x="1499210" y="276225"/>
                </a:lnTo>
                <a:lnTo>
                  <a:pt x="1496366" y="247406"/>
                </a:lnTo>
                <a:lnTo>
                  <a:pt x="1493626" y="235137"/>
                </a:lnTo>
                <a:lnTo>
                  <a:pt x="1489149" y="224921"/>
                </a:lnTo>
                <a:lnTo>
                  <a:pt x="1484366" y="220679"/>
                </a:lnTo>
                <a:close/>
              </a:path>
              <a:path w="3705775" h="505730">
                <a:moveTo>
                  <a:pt x="1510453" y="347599"/>
                </a:moveTo>
                <a:lnTo>
                  <a:pt x="1477306" y="347599"/>
                </a:lnTo>
                <a:lnTo>
                  <a:pt x="1478322" y="357124"/>
                </a:lnTo>
                <a:lnTo>
                  <a:pt x="1480608" y="363600"/>
                </a:lnTo>
                <a:lnTo>
                  <a:pt x="1488101" y="370839"/>
                </a:lnTo>
                <a:lnTo>
                  <a:pt x="1492673" y="372363"/>
                </a:lnTo>
                <a:lnTo>
                  <a:pt x="1504015" y="370633"/>
                </a:lnTo>
                <a:lnTo>
                  <a:pt x="1513746" y="365305"/>
                </a:lnTo>
                <a:lnTo>
                  <a:pt x="1523390" y="355897"/>
                </a:lnTo>
                <a:lnTo>
                  <a:pt x="1528625" y="348488"/>
                </a:lnTo>
                <a:lnTo>
                  <a:pt x="1512739" y="348488"/>
                </a:lnTo>
                <a:lnTo>
                  <a:pt x="1511215" y="348106"/>
                </a:lnTo>
                <a:lnTo>
                  <a:pt x="1510453" y="347599"/>
                </a:lnTo>
                <a:close/>
              </a:path>
              <a:path w="3705775" h="505730">
                <a:moveTo>
                  <a:pt x="1499210" y="276225"/>
                </a:moveTo>
                <a:lnTo>
                  <a:pt x="1470575" y="276225"/>
                </a:lnTo>
                <a:lnTo>
                  <a:pt x="1476290" y="336423"/>
                </a:lnTo>
                <a:lnTo>
                  <a:pt x="1475647" y="337044"/>
                </a:lnTo>
                <a:lnTo>
                  <a:pt x="1463429" y="347540"/>
                </a:lnTo>
                <a:lnTo>
                  <a:pt x="1452662" y="354158"/>
                </a:lnTo>
                <a:lnTo>
                  <a:pt x="1443397" y="356869"/>
                </a:lnTo>
                <a:lnTo>
                  <a:pt x="1436920" y="357504"/>
                </a:lnTo>
                <a:lnTo>
                  <a:pt x="1466519" y="357504"/>
                </a:lnTo>
                <a:lnTo>
                  <a:pt x="1477306" y="347599"/>
                </a:lnTo>
                <a:lnTo>
                  <a:pt x="1510453" y="347599"/>
                </a:lnTo>
                <a:lnTo>
                  <a:pt x="1509691" y="347090"/>
                </a:lnTo>
                <a:lnTo>
                  <a:pt x="1502833" y="312927"/>
                </a:lnTo>
                <a:lnTo>
                  <a:pt x="1499210" y="276225"/>
                </a:lnTo>
                <a:close/>
              </a:path>
              <a:path w="3705775" h="505730">
                <a:moveTo>
                  <a:pt x="1532043" y="332739"/>
                </a:moveTo>
                <a:lnTo>
                  <a:pt x="1512739" y="348488"/>
                </a:lnTo>
                <a:lnTo>
                  <a:pt x="1528625" y="348488"/>
                </a:lnTo>
                <a:lnTo>
                  <a:pt x="1532932" y="342391"/>
                </a:lnTo>
                <a:lnTo>
                  <a:pt x="1532043" y="332739"/>
                </a:lnTo>
                <a:close/>
              </a:path>
              <a:path w="3705775" h="505730">
                <a:moveTo>
                  <a:pt x="1453444" y="209465"/>
                </a:moveTo>
                <a:lnTo>
                  <a:pt x="1414888" y="216212"/>
                </a:lnTo>
                <a:lnTo>
                  <a:pt x="1387220" y="243466"/>
                </a:lnTo>
                <a:lnTo>
                  <a:pt x="1385993" y="255015"/>
                </a:lnTo>
                <a:lnTo>
                  <a:pt x="1386374" y="260223"/>
                </a:lnTo>
                <a:lnTo>
                  <a:pt x="1388152" y="264159"/>
                </a:lnTo>
                <a:lnTo>
                  <a:pt x="1391200" y="266826"/>
                </a:lnTo>
                <a:lnTo>
                  <a:pt x="1394121" y="269620"/>
                </a:lnTo>
                <a:lnTo>
                  <a:pt x="1397804" y="270763"/>
                </a:lnTo>
                <a:lnTo>
                  <a:pt x="1406313" y="270001"/>
                </a:lnTo>
                <a:lnTo>
                  <a:pt x="1409742" y="268224"/>
                </a:lnTo>
                <a:lnTo>
                  <a:pt x="1412155" y="265049"/>
                </a:lnTo>
                <a:lnTo>
                  <a:pt x="1414695" y="262000"/>
                </a:lnTo>
                <a:lnTo>
                  <a:pt x="1415584" y="257682"/>
                </a:lnTo>
                <a:lnTo>
                  <a:pt x="1415076" y="252475"/>
                </a:lnTo>
                <a:lnTo>
                  <a:pt x="1413806" y="242442"/>
                </a:lnTo>
                <a:lnTo>
                  <a:pt x="1413425" y="237362"/>
                </a:lnTo>
                <a:lnTo>
                  <a:pt x="1415203" y="232663"/>
                </a:lnTo>
                <a:lnTo>
                  <a:pt x="1423077" y="224027"/>
                </a:lnTo>
                <a:lnTo>
                  <a:pt x="1428665" y="221614"/>
                </a:lnTo>
                <a:lnTo>
                  <a:pt x="1439776" y="220679"/>
                </a:lnTo>
                <a:lnTo>
                  <a:pt x="1484366" y="220679"/>
                </a:lnTo>
                <a:lnTo>
                  <a:pt x="1480960" y="217657"/>
                </a:lnTo>
                <a:lnTo>
                  <a:pt x="1465772" y="210843"/>
                </a:lnTo>
                <a:lnTo>
                  <a:pt x="1453444" y="209465"/>
                </a:lnTo>
                <a:close/>
              </a:path>
              <a:path w="3705775" h="505730">
                <a:moveTo>
                  <a:pt x="1678347" y="192404"/>
                </a:moveTo>
                <a:lnTo>
                  <a:pt x="1612053" y="198500"/>
                </a:lnTo>
                <a:lnTo>
                  <a:pt x="1612688" y="204977"/>
                </a:lnTo>
                <a:lnTo>
                  <a:pt x="1619673" y="205739"/>
                </a:lnTo>
                <a:lnTo>
                  <a:pt x="1625007" y="207517"/>
                </a:lnTo>
                <a:lnTo>
                  <a:pt x="1628436" y="210184"/>
                </a:lnTo>
                <a:lnTo>
                  <a:pt x="1631992" y="212725"/>
                </a:lnTo>
                <a:lnTo>
                  <a:pt x="1635802" y="218186"/>
                </a:lnTo>
                <a:lnTo>
                  <a:pt x="1639866" y="226187"/>
                </a:lnTo>
                <a:lnTo>
                  <a:pt x="1703112" y="354456"/>
                </a:lnTo>
                <a:lnTo>
                  <a:pt x="1709462" y="353821"/>
                </a:lnTo>
                <a:lnTo>
                  <a:pt x="1724293" y="311276"/>
                </a:lnTo>
                <a:lnTo>
                  <a:pt x="1711621" y="311276"/>
                </a:lnTo>
                <a:lnTo>
                  <a:pt x="1669330" y="223519"/>
                </a:lnTo>
                <a:lnTo>
                  <a:pt x="1666790" y="218566"/>
                </a:lnTo>
                <a:lnTo>
                  <a:pt x="1665520" y="214375"/>
                </a:lnTo>
                <a:lnTo>
                  <a:pt x="1665139" y="210819"/>
                </a:lnTo>
                <a:lnTo>
                  <a:pt x="1664966" y="208661"/>
                </a:lnTo>
                <a:lnTo>
                  <a:pt x="1664975" y="207263"/>
                </a:lnTo>
                <a:lnTo>
                  <a:pt x="1665520" y="204977"/>
                </a:lnTo>
                <a:lnTo>
                  <a:pt x="1669076" y="201167"/>
                </a:lnTo>
                <a:lnTo>
                  <a:pt x="1672886" y="199770"/>
                </a:lnTo>
                <a:lnTo>
                  <a:pt x="1678982" y="198754"/>
                </a:lnTo>
                <a:lnTo>
                  <a:pt x="1678347" y="192404"/>
                </a:lnTo>
                <a:close/>
              </a:path>
              <a:path w="3705775" h="505730">
                <a:moveTo>
                  <a:pt x="1777001" y="248538"/>
                </a:moveTo>
                <a:lnTo>
                  <a:pt x="1746165" y="248538"/>
                </a:lnTo>
                <a:lnTo>
                  <a:pt x="1795060" y="345820"/>
                </a:lnTo>
                <a:lnTo>
                  <a:pt x="1802172" y="345186"/>
                </a:lnTo>
                <a:lnTo>
                  <a:pt x="1815319" y="299338"/>
                </a:lnTo>
                <a:lnTo>
                  <a:pt x="1802807" y="299338"/>
                </a:lnTo>
                <a:lnTo>
                  <a:pt x="1777001" y="248538"/>
                </a:lnTo>
                <a:close/>
              </a:path>
              <a:path w="3705775" h="505730">
                <a:moveTo>
                  <a:pt x="1758452" y="196341"/>
                </a:moveTo>
                <a:lnTo>
                  <a:pt x="1707811" y="196341"/>
                </a:lnTo>
                <a:lnTo>
                  <a:pt x="1712637" y="196976"/>
                </a:lnTo>
                <a:lnTo>
                  <a:pt x="1715826" y="198500"/>
                </a:lnTo>
                <a:lnTo>
                  <a:pt x="1720003" y="200532"/>
                </a:lnTo>
                <a:lnTo>
                  <a:pt x="1724194" y="204977"/>
                </a:lnTo>
                <a:lnTo>
                  <a:pt x="1727622" y="211836"/>
                </a:lnTo>
                <a:lnTo>
                  <a:pt x="1738672" y="234061"/>
                </a:lnTo>
                <a:lnTo>
                  <a:pt x="1711621" y="311276"/>
                </a:lnTo>
                <a:lnTo>
                  <a:pt x="1724293" y="311276"/>
                </a:lnTo>
                <a:lnTo>
                  <a:pt x="1746165" y="248538"/>
                </a:lnTo>
                <a:lnTo>
                  <a:pt x="1777001" y="248538"/>
                </a:lnTo>
                <a:lnTo>
                  <a:pt x="1758357" y="211836"/>
                </a:lnTo>
                <a:lnTo>
                  <a:pt x="1757214" y="209550"/>
                </a:lnTo>
                <a:lnTo>
                  <a:pt x="1756579" y="207263"/>
                </a:lnTo>
                <a:lnTo>
                  <a:pt x="1756325" y="204977"/>
                </a:lnTo>
                <a:lnTo>
                  <a:pt x="1755968" y="201167"/>
                </a:lnTo>
                <a:lnTo>
                  <a:pt x="1756055" y="200532"/>
                </a:lnTo>
                <a:lnTo>
                  <a:pt x="1756833" y="197865"/>
                </a:lnTo>
                <a:lnTo>
                  <a:pt x="1758452" y="196341"/>
                </a:lnTo>
                <a:close/>
              </a:path>
              <a:path w="3705775" h="505730">
                <a:moveTo>
                  <a:pt x="1854359" y="185927"/>
                </a:moveTo>
                <a:lnTo>
                  <a:pt x="1819190" y="185927"/>
                </a:lnTo>
                <a:lnTo>
                  <a:pt x="1823635" y="186436"/>
                </a:lnTo>
                <a:lnTo>
                  <a:pt x="1828461" y="189483"/>
                </a:lnTo>
                <a:lnTo>
                  <a:pt x="1829731" y="191388"/>
                </a:lnTo>
                <a:lnTo>
                  <a:pt x="1829985" y="193548"/>
                </a:lnTo>
                <a:lnTo>
                  <a:pt x="1830221" y="195833"/>
                </a:lnTo>
                <a:lnTo>
                  <a:pt x="1830270" y="197865"/>
                </a:lnTo>
                <a:lnTo>
                  <a:pt x="1829604" y="202311"/>
                </a:lnTo>
                <a:lnTo>
                  <a:pt x="1827953" y="208661"/>
                </a:lnTo>
                <a:lnTo>
                  <a:pt x="1802807" y="299338"/>
                </a:lnTo>
                <a:lnTo>
                  <a:pt x="1815319" y="299338"/>
                </a:lnTo>
                <a:lnTo>
                  <a:pt x="1844246" y="198463"/>
                </a:lnTo>
                <a:lnTo>
                  <a:pt x="1851689" y="187344"/>
                </a:lnTo>
                <a:lnTo>
                  <a:pt x="1854359" y="185927"/>
                </a:lnTo>
                <a:close/>
              </a:path>
              <a:path w="3705775" h="505730">
                <a:moveTo>
                  <a:pt x="1775629" y="183261"/>
                </a:moveTo>
                <a:lnTo>
                  <a:pt x="1700318" y="190245"/>
                </a:lnTo>
                <a:lnTo>
                  <a:pt x="1700953" y="196723"/>
                </a:lnTo>
                <a:lnTo>
                  <a:pt x="1707811" y="196341"/>
                </a:lnTo>
                <a:lnTo>
                  <a:pt x="1758452" y="196341"/>
                </a:lnTo>
                <a:lnTo>
                  <a:pt x="1762167" y="192786"/>
                </a:lnTo>
                <a:lnTo>
                  <a:pt x="1767882" y="190753"/>
                </a:lnTo>
                <a:lnTo>
                  <a:pt x="1776137" y="189611"/>
                </a:lnTo>
                <a:lnTo>
                  <a:pt x="1775629" y="183261"/>
                </a:lnTo>
                <a:close/>
              </a:path>
              <a:path w="3705775" h="505730">
                <a:moveTo>
                  <a:pt x="1861862" y="175259"/>
                </a:moveTo>
                <a:lnTo>
                  <a:pt x="1811951" y="179831"/>
                </a:lnTo>
                <a:lnTo>
                  <a:pt x="1812586" y="186308"/>
                </a:lnTo>
                <a:lnTo>
                  <a:pt x="1819190" y="185927"/>
                </a:lnTo>
                <a:lnTo>
                  <a:pt x="1854359" y="185927"/>
                </a:lnTo>
                <a:lnTo>
                  <a:pt x="1862497" y="181609"/>
                </a:lnTo>
                <a:lnTo>
                  <a:pt x="1861862" y="175259"/>
                </a:lnTo>
                <a:close/>
              </a:path>
              <a:path w="3705775" h="505730">
                <a:moveTo>
                  <a:pt x="1924143" y="191515"/>
                </a:moveTo>
                <a:lnTo>
                  <a:pt x="1885484" y="191515"/>
                </a:lnTo>
                <a:lnTo>
                  <a:pt x="1888151" y="192024"/>
                </a:lnTo>
                <a:lnTo>
                  <a:pt x="1892469" y="194817"/>
                </a:lnTo>
                <a:lnTo>
                  <a:pt x="1899327" y="233552"/>
                </a:lnTo>
                <a:lnTo>
                  <a:pt x="1905042" y="294766"/>
                </a:lnTo>
                <a:lnTo>
                  <a:pt x="1905931" y="304038"/>
                </a:lnTo>
                <a:lnTo>
                  <a:pt x="1906185" y="309625"/>
                </a:lnTo>
                <a:lnTo>
                  <a:pt x="1905677" y="311657"/>
                </a:lnTo>
                <a:lnTo>
                  <a:pt x="1904915" y="315721"/>
                </a:lnTo>
                <a:lnTo>
                  <a:pt x="1882944" y="326516"/>
                </a:lnTo>
                <a:lnTo>
                  <a:pt x="1883452" y="332739"/>
                </a:lnTo>
                <a:lnTo>
                  <a:pt x="1964478" y="325119"/>
                </a:lnTo>
                <a:lnTo>
                  <a:pt x="1963920" y="319658"/>
                </a:lnTo>
                <a:lnTo>
                  <a:pt x="1956731" y="319658"/>
                </a:lnTo>
                <a:lnTo>
                  <a:pt x="1951143" y="319024"/>
                </a:lnTo>
                <a:lnTo>
                  <a:pt x="1947206" y="317373"/>
                </a:lnTo>
                <a:lnTo>
                  <a:pt x="1943142" y="315594"/>
                </a:lnTo>
                <a:lnTo>
                  <a:pt x="1940348" y="313308"/>
                </a:lnTo>
                <a:lnTo>
                  <a:pt x="1938570" y="310388"/>
                </a:lnTo>
                <a:lnTo>
                  <a:pt x="1935903" y="306069"/>
                </a:lnTo>
                <a:lnTo>
                  <a:pt x="1934252" y="299465"/>
                </a:lnTo>
                <a:lnTo>
                  <a:pt x="1933363" y="290829"/>
                </a:lnTo>
                <a:lnTo>
                  <a:pt x="1927779" y="211559"/>
                </a:lnTo>
                <a:lnTo>
                  <a:pt x="1933167" y="200532"/>
                </a:lnTo>
                <a:lnTo>
                  <a:pt x="1924981" y="200532"/>
                </a:lnTo>
                <a:lnTo>
                  <a:pt x="1924143" y="191515"/>
                </a:lnTo>
                <a:close/>
              </a:path>
              <a:path w="3705775" h="505730">
                <a:moveTo>
                  <a:pt x="1963843" y="318896"/>
                </a:moveTo>
                <a:lnTo>
                  <a:pt x="1956731" y="319658"/>
                </a:lnTo>
                <a:lnTo>
                  <a:pt x="1963920" y="319658"/>
                </a:lnTo>
                <a:lnTo>
                  <a:pt x="1963843" y="318896"/>
                </a:lnTo>
                <a:close/>
              </a:path>
              <a:path w="3705775" h="505730">
                <a:moveTo>
                  <a:pt x="1968669" y="160527"/>
                </a:moveTo>
                <a:lnTo>
                  <a:pt x="1932957" y="184947"/>
                </a:lnTo>
                <a:lnTo>
                  <a:pt x="1924981" y="200532"/>
                </a:lnTo>
                <a:lnTo>
                  <a:pt x="1933167" y="200532"/>
                </a:lnTo>
                <a:lnTo>
                  <a:pt x="1933881" y="199070"/>
                </a:lnTo>
                <a:lnTo>
                  <a:pt x="1940221" y="190245"/>
                </a:lnTo>
                <a:lnTo>
                  <a:pt x="1942380" y="187705"/>
                </a:lnTo>
                <a:lnTo>
                  <a:pt x="1944539" y="186308"/>
                </a:lnTo>
                <a:lnTo>
                  <a:pt x="1946571" y="186054"/>
                </a:lnTo>
                <a:lnTo>
                  <a:pt x="1948984" y="185927"/>
                </a:lnTo>
                <a:lnTo>
                  <a:pt x="1985654" y="185927"/>
                </a:lnTo>
                <a:lnTo>
                  <a:pt x="1986576" y="182752"/>
                </a:lnTo>
                <a:lnTo>
                  <a:pt x="1986068" y="178180"/>
                </a:lnTo>
                <a:lnTo>
                  <a:pt x="1985687" y="173227"/>
                </a:lnTo>
                <a:lnTo>
                  <a:pt x="1983147" y="168909"/>
                </a:lnTo>
                <a:lnTo>
                  <a:pt x="1978564" y="165472"/>
                </a:lnTo>
                <a:lnTo>
                  <a:pt x="1974130" y="161925"/>
                </a:lnTo>
                <a:lnTo>
                  <a:pt x="1968669" y="160527"/>
                </a:lnTo>
                <a:close/>
              </a:path>
              <a:path w="3705775" h="505730">
                <a:moveTo>
                  <a:pt x="1985654" y="185927"/>
                </a:moveTo>
                <a:lnTo>
                  <a:pt x="1948984" y="185927"/>
                </a:lnTo>
                <a:lnTo>
                  <a:pt x="1952921" y="187578"/>
                </a:lnTo>
                <a:lnTo>
                  <a:pt x="1963716" y="194563"/>
                </a:lnTo>
                <a:lnTo>
                  <a:pt x="1968415" y="196087"/>
                </a:lnTo>
                <a:lnTo>
                  <a:pt x="1976543" y="195325"/>
                </a:lnTo>
                <a:lnTo>
                  <a:pt x="1979972" y="193420"/>
                </a:lnTo>
                <a:lnTo>
                  <a:pt x="1982639" y="189991"/>
                </a:lnTo>
                <a:lnTo>
                  <a:pt x="1985433" y="186689"/>
                </a:lnTo>
                <a:lnTo>
                  <a:pt x="1985654" y="185927"/>
                </a:lnTo>
                <a:close/>
              </a:path>
              <a:path w="3705775" h="505730">
                <a:moveTo>
                  <a:pt x="1921679" y="164973"/>
                </a:moveTo>
                <a:lnTo>
                  <a:pt x="1914440" y="165607"/>
                </a:lnTo>
                <a:lnTo>
                  <a:pt x="1868339" y="189356"/>
                </a:lnTo>
                <a:lnTo>
                  <a:pt x="1870625" y="195452"/>
                </a:lnTo>
                <a:lnTo>
                  <a:pt x="1875070" y="193293"/>
                </a:lnTo>
                <a:lnTo>
                  <a:pt x="1879007" y="192024"/>
                </a:lnTo>
                <a:lnTo>
                  <a:pt x="1882563" y="191769"/>
                </a:lnTo>
                <a:lnTo>
                  <a:pt x="1885484" y="191515"/>
                </a:lnTo>
                <a:lnTo>
                  <a:pt x="1924143" y="191515"/>
                </a:lnTo>
                <a:lnTo>
                  <a:pt x="1921679" y="164973"/>
                </a:lnTo>
                <a:close/>
              </a:path>
              <a:path w="3705775" h="505730">
                <a:moveTo>
                  <a:pt x="2031026" y="71246"/>
                </a:moveTo>
                <a:lnTo>
                  <a:pt x="2009817" y="85978"/>
                </a:lnTo>
                <a:lnTo>
                  <a:pt x="2010198" y="90804"/>
                </a:lnTo>
                <a:lnTo>
                  <a:pt x="2010706" y="95630"/>
                </a:lnTo>
                <a:lnTo>
                  <a:pt x="2012865" y="99694"/>
                </a:lnTo>
                <a:lnTo>
                  <a:pt x="2020358" y="105917"/>
                </a:lnTo>
                <a:lnTo>
                  <a:pt x="2024676" y="107187"/>
                </a:lnTo>
                <a:lnTo>
                  <a:pt x="2029502" y="106806"/>
                </a:lnTo>
                <a:lnTo>
                  <a:pt x="2034328" y="106299"/>
                </a:lnTo>
                <a:lnTo>
                  <a:pt x="2038265" y="104266"/>
                </a:lnTo>
                <a:lnTo>
                  <a:pt x="2041313" y="100456"/>
                </a:lnTo>
                <a:lnTo>
                  <a:pt x="2044488" y="96646"/>
                </a:lnTo>
                <a:lnTo>
                  <a:pt x="2045758" y="92455"/>
                </a:lnTo>
                <a:lnTo>
                  <a:pt x="2045250" y="87502"/>
                </a:lnTo>
                <a:lnTo>
                  <a:pt x="2044869" y="82676"/>
                </a:lnTo>
                <a:lnTo>
                  <a:pt x="2042710" y="78739"/>
                </a:lnTo>
                <a:lnTo>
                  <a:pt x="2035344" y="72643"/>
                </a:lnTo>
                <a:lnTo>
                  <a:pt x="2031026" y="71246"/>
                </a:lnTo>
                <a:close/>
              </a:path>
              <a:path w="3705775" h="505730">
                <a:moveTo>
                  <a:pt x="2050754" y="179577"/>
                </a:moveTo>
                <a:lnTo>
                  <a:pt x="2012357" y="179577"/>
                </a:lnTo>
                <a:lnTo>
                  <a:pt x="2014770" y="180086"/>
                </a:lnTo>
                <a:lnTo>
                  <a:pt x="2016675" y="181355"/>
                </a:lnTo>
                <a:lnTo>
                  <a:pt x="2025819" y="221868"/>
                </a:lnTo>
                <a:lnTo>
                  <a:pt x="2032319" y="291464"/>
                </a:lnTo>
                <a:lnTo>
                  <a:pt x="2032372" y="295275"/>
                </a:lnTo>
                <a:lnTo>
                  <a:pt x="2032296" y="299338"/>
                </a:lnTo>
                <a:lnTo>
                  <a:pt x="2010071" y="314578"/>
                </a:lnTo>
                <a:lnTo>
                  <a:pt x="2010706" y="320801"/>
                </a:lnTo>
                <a:lnTo>
                  <a:pt x="2087541" y="313689"/>
                </a:lnTo>
                <a:lnTo>
                  <a:pt x="2086970" y="308101"/>
                </a:lnTo>
                <a:lnTo>
                  <a:pt x="2079413" y="308101"/>
                </a:lnTo>
                <a:lnTo>
                  <a:pt x="2074206" y="307848"/>
                </a:lnTo>
                <a:lnTo>
                  <a:pt x="2071285" y="306450"/>
                </a:lnTo>
                <a:lnTo>
                  <a:pt x="2068237" y="305180"/>
                </a:lnTo>
                <a:lnTo>
                  <a:pt x="2065951" y="302894"/>
                </a:lnTo>
                <a:lnTo>
                  <a:pt x="2062395" y="296544"/>
                </a:lnTo>
                <a:lnTo>
                  <a:pt x="2061125" y="290067"/>
                </a:lnTo>
                <a:lnTo>
                  <a:pt x="2059723" y="276016"/>
                </a:lnTo>
                <a:lnTo>
                  <a:pt x="2050754" y="179577"/>
                </a:lnTo>
                <a:close/>
              </a:path>
              <a:path w="3705775" h="505730">
                <a:moveTo>
                  <a:pt x="2140112" y="164083"/>
                </a:moveTo>
                <a:lnTo>
                  <a:pt x="2111417" y="164083"/>
                </a:lnTo>
                <a:lnTo>
                  <a:pt x="2121346" y="270771"/>
                </a:lnTo>
                <a:lnTo>
                  <a:pt x="2139738" y="306958"/>
                </a:lnTo>
                <a:lnTo>
                  <a:pt x="2145072" y="309371"/>
                </a:lnTo>
                <a:lnTo>
                  <a:pt x="2150279" y="310388"/>
                </a:lnTo>
                <a:lnTo>
                  <a:pt x="2158614" y="309442"/>
                </a:lnTo>
                <a:lnTo>
                  <a:pt x="2168991" y="305280"/>
                </a:lnTo>
                <a:lnTo>
                  <a:pt x="2181016" y="295624"/>
                </a:lnTo>
                <a:lnTo>
                  <a:pt x="2185236" y="289051"/>
                </a:lnTo>
                <a:lnTo>
                  <a:pt x="2162979" y="289051"/>
                </a:lnTo>
                <a:lnTo>
                  <a:pt x="2159042" y="287527"/>
                </a:lnTo>
                <a:lnTo>
                  <a:pt x="2155740" y="284352"/>
                </a:lnTo>
                <a:lnTo>
                  <a:pt x="2152438" y="281050"/>
                </a:lnTo>
                <a:lnTo>
                  <a:pt x="2150406" y="274192"/>
                </a:lnTo>
                <a:lnTo>
                  <a:pt x="2149295" y="263016"/>
                </a:lnTo>
                <a:lnTo>
                  <a:pt x="2140112" y="164083"/>
                </a:lnTo>
                <a:close/>
              </a:path>
              <a:path w="3705775" h="505730">
                <a:moveTo>
                  <a:pt x="2086906" y="307466"/>
                </a:moveTo>
                <a:lnTo>
                  <a:pt x="2079413" y="308101"/>
                </a:lnTo>
                <a:lnTo>
                  <a:pt x="2086970" y="308101"/>
                </a:lnTo>
                <a:lnTo>
                  <a:pt x="2086906" y="307466"/>
                </a:lnTo>
                <a:close/>
              </a:path>
              <a:path w="3705775" h="505730">
                <a:moveTo>
                  <a:pt x="2238668" y="154939"/>
                </a:moveTo>
                <a:lnTo>
                  <a:pt x="2209969" y="154939"/>
                </a:lnTo>
                <a:lnTo>
                  <a:pt x="2219905" y="261542"/>
                </a:lnTo>
                <a:lnTo>
                  <a:pt x="2238290" y="297688"/>
                </a:lnTo>
                <a:lnTo>
                  <a:pt x="2243624" y="300227"/>
                </a:lnTo>
                <a:lnTo>
                  <a:pt x="2248958" y="301243"/>
                </a:lnTo>
                <a:lnTo>
                  <a:pt x="2257268" y="300295"/>
                </a:lnTo>
                <a:lnTo>
                  <a:pt x="2267635" y="296122"/>
                </a:lnTo>
                <a:lnTo>
                  <a:pt x="2279685" y="286425"/>
                </a:lnTo>
                <a:lnTo>
                  <a:pt x="2283908" y="279780"/>
                </a:lnTo>
                <a:lnTo>
                  <a:pt x="2261531" y="279780"/>
                </a:lnTo>
                <a:lnTo>
                  <a:pt x="2257721" y="278383"/>
                </a:lnTo>
                <a:lnTo>
                  <a:pt x="2251117" y="271779"/>
                </a:lnTo>
                <a:lnTo>
                  <a:pt x="2248958" y="265049"/>
                </a:lnTo>
                <a:lnTo>
                  <a:pt x="2248069" y="254762"/>
                </a:lnTo>
                <a:lnTo>
                  <a:pt x="2238668" y="154939"/>
                </a:lnTo>
                <a:close/>
              </a:path>
              <a:path w="3705775" h="505730">
                <a:moveTo>
                  <a:pt x="2192316" y="272161"/>
                </a:moveTo>
                <a:lnTo>
                  <a:pt x="2185585" y="272795"/>
                </a:lnTo>
                <a:lnTo>
                  <a:pt x="2184061" y="277621"/>
                </a:lnTo>
                <a:lnTo>
                  <a:pt x="2181648" y="281304"/>
                </a:lnTo>
                <a:lnTo>
                  <a:pt x="2174917" y="286765"/>
                </a:lnTo>
                <a:lnTo>
                  <a:pt x="2171361" y="288289"/>
                </a:lnTo>
                <a:lnTo>
                  <a:pt x="2167551" y="288543"/>
                </a:lnTo>
                <a:lnTo>
                  <a:pt x="2162979" y="289051"/>
                </a:lnTo>
                <a:lnTo>
                  <a:pt x="2185236" y="289051"/>
                </a:lnTo>
                <a:lnTo>
                  <a:pt x="2187675" y="285252"/>
                </a:lnTo>
                <a:lnTo>
                  <a:pt x="2192316" y="272161"/>
                </a:lnTo>
                <a:close/>
              </a:path>
              <a:path w="3705775" h="505730">
                <a:moveTo>
                  <a:pt x="2290995" y="263016"/>
                </a:moveTo>
                <a:lnTo>
                  <a:pt x="2284264" y="263651"/>
                </a:lnTo>
                <a:lnTo>
                  <a:pt x="2282740" y="268350"/>
                </a:lnTo>
                <a:lnTo>
                  <a:pt x="2280200" y="272161"/>
                </a:lnTo>
                <a:lnTo>
                  <a:pt x="2273596" y="277494"/>
                </a:lnTo>
                <a:lnTo>
                  <a:pt x="2270040" y="279018"/>
                </a:lnTo>
                <a:lnTo>
                  <a:pt x="2266230" y="279400"/>
                </a:lnTo>
                <a:lnTo>
                  <a:pt x="2261531" y="279780"/>
                </a:lnTo>
                <a:lnTo>
                  <a:pt x="2283908" y="279780"/>
                </a:lnTo>
                <a:lnTo>
                  <a:pt x="2286300" y="276016"/>
                </a:lnTo>
                <a:lnTo>
                  <a:pt x="2290995" y="263016"/>
                </a:lnTo>
                <a:close/>
              </a:path>
              <a:path w="3705775" h="505730">
                <a:moveTo>
                  <a:pt x="2048298" y="153162"/>
                </a:moveTo>
                <a:lnTo>
                  <a:pt x="2040678" y="153796"/>
                </a:lnTo>
                <a:lnTo>
                  <a:pt x="1994831" y="177545"/>
                </a:lnTo>
                <a:lnTo>
                  <a:pt x="1997879" y="183641"/>
                </a:lnTo>
                <a:lnTo>
                  <a:pt x="2002324" y="181482"/>
                </a:lnTo>
                <a:lnTo>
                  <a:pt x="2006134" y="180212"/>
                </a:lnTo>
                <a:lnTo>
                  <a:pt x="2009309" y="179958"/>
                </a:lnTo>
                <a:lnTo>
                  <a:pt x="2012357" y="179577"/>
                </a:lnTo>
                <a:lnTo>
                  <a:pt x="2050754" y="179577"/>
                </a:lnTo>
                <a:lnTo>
                  <a:pt x="2048298" y="153162"/>
                </a:lnTo>
                <a:close/>
              </a:path>
              <a:path w="3705775" h="505730">
                <a:moveTo>
                  <a:pt x="2133896" y="97408"/>
                </a:moveTo>
                <a:lnTo>
                  <a:pt x="2127177" y="102389"/>
                </a:lnTo>
                <a:lnTo>
                  <a:pt x="2122820" y="115217"/>
                </a:lnTo>
                <a:lnTo>
                  <a:pt x="2118488" y="125265"/>
                </a:lnTo>
                <a:lnTo>
                  <a:pt x="2091859" y="157606"/>
                </a:lnTo>
                <a:lnTo>
                  <a:pt x="2085763" y="160781"/>
                </a:lnTo>
                <a:lnTo>
                  <a:pt x="2086271" y="166496"/>
                </a:lnTo>
                <a:lnTo>
                  <a:pt x="2111417" y="164083"/>
                </a:lnTo>
                <a:lnTo>
                  <a:pt x="2140112" y="164083"/>
                </a:lnTo>
                <a:lnTo>
                  <a:pt x="2139865" y="161416"/>
                </a:lnTo>
                <a:lnTo>
                  <a:pt x="2176822" y="157987"/>
                </a:lnTo>
                <a:lnTo>
                  <a:pt x="2176004" y="149351"/>
                </a:lnTo>
                <a:lnTo>
                  <a:pt x="2138722" y="149351"/>
                </a:lnTo>
                <a:lnTo>
                  <a:pt x="2133896" y="97408"/>
                </a:lnTo>
                <a:close/>
              </a:path>
              <a:path w="3705775" h="505730">
                <a:moveTo>
                  <a:pt x="2232448" y="88137"/>
                </a:moveTo>
                <a:lnTo>
                  <a:pt x="2225732" y="93249"/>
                </a:lnTo>
                <a:lnTo>
                  <a:pt x="2221450" y="106023"/>
                </a:lnTo>
                <a:lnTo>
                  <a:pt x="2217060" y="116141"/>
                </a:lnTo>
                <a:lnTo>
                  <a:pt x="2190538" y="148462"/>
                </a:lnTo>
                <a:lnTo>
                  <a:pt x="2184442" y="151511"/>
                </a:lnTo>
                <a:lnTo>
                  <a:pt x="2184950" y="157225"/>
                </a:lnTo>
                <a:lnTo>
                  <a:pt x="2209969" y="154939"/>
                </a:lnTo>
                <a:lnTo>
                  <a:pt x="2238668" y="154939"/>
                </a:lnTo>
                <a:lnTo>
                  <a:pt x="2238417" y="152273"/>
                </a:lnTo>
                <a:lnTo>
                  <a:pt x="2275374" y="148843"/>
                </a:lnTo>
                <a:lnTo>
                  <a:pt x="2274654" y="140207"/>
                </a:lnTo>
                <a:lnTo>
                  <a:pt x="2237401" y="140207"/>
                </a:lnTo>
                <a:lnTo>
                  <a:pt x="2232448" y="88137"/>
                </a:lnTo>
                <a:close/>
              </a:path>
              <a:path w="3705775" h="505730">
                <a:moveTo>
                  <a:pt x="2175679" y="145923"/>
                </a:moveTo>
                <a:lnTo>
                  <a:pt x="2138722" y="149351"/>
                </a:lnTo>
                <a:lnTo>
                  <a:pt x="2176004" y="149351"/>
                </a:lnTo>
                <a:lnTo>
                  <a:pt x="2175679" y="145923"/>
                </a:lnTo>
                <a:close/>
              </a:path>
              <a:path w="3705775" h="505730">
                <a:moveTo>
                  <a:pt x="2274358" y="136651"/>
                </a:moveTo>
                <a:lnTo>
                  <a:pt x="2237401" y="140207"/>
                </a:lnTo>
                <a:lnTo>
                  <a:pt x="2274654" y="140207"/>
                </a:lnTo>
                <a:lnTo>
                  <a:pt x="2274358" y="136651"/>
                </a:lnTo>
                <a:close/>
              </a:path>
              <a:path w="3705775" h="505730">
                <a:moveTo>
                  <a:pt x="2373087" y="123722"/>
                </a:moveTo>
                <a:lnTo>
                  <a:pt x="2333449" y="133547"/>
                </a:lnTo>
                <a:lnTo>
                  <a:pt x="2304570" y="169897"/>
                </a:lnTo>
                <a:lnTo>
                  <a:pt x="2299767" y="208347"/>
                </a:lnTo>
                <a:lnTo>
                  <a:pt x="2300883" y="225006"/>
                </a:lnTo>
                <a:lnTo>
                  <a:pt x="2322656" y="269721"/>
                </a:lnTo>
                <a:lnTo>
                  <a:pt x="2367912" y="291256"/>
                </a:lnTo>
                <a:lnTo>
                  <a:pt x="2382569" y="290701"/>
                </a:lnTo>
                <a:lnTo>
                  <a:pt x="2393260" y="287382"/>
                </a:lnTo>
                <a:lnTo>
                  <a:pt x="2403506" y="281388"/>
                </a:lnTo>
                <a:lnTo>
                  <a:pt x="2413684" y="272156"/>
                </a:lnTo>
                <a:lnTo>
                  <a:pt x="2421550" y="262381"/>
                </a:lnTo>
                <a:lnTo>
                  <a:pt x="2385172" y="262381"/>
                </a:lnTo>
                <a:lnTo>
                  <a:pt x="2374176" y="261729"/>
                </a:lnTo>
                <a:lnTo>
                  <a:pt x="2339903" y="241068"/>
                </a:lnTo>
                <a:lnTo>
                  <a:pt x="2322237" y="192277"/>
                </a:lnTo>
                <a:lnTo>
                  <a:pt x="2403276" y="182244"/>
                </a:lnTo>
                <a:lnTo>
                  <a:pt x="2321221" y="182244"/>
                </a:lnTo>
                <a:lnTo>
                  <a:pt x="2344046" y="139990"/>
                </a:lnTo>
                <a:lnTo>
                  <a:pt x="2362369" y="136016"/>
                </a:lnTo>
                <a:lnTo>
                  <a:pt x="2408555" y="136016"/>
                </a:lnTo>
                <a:lnTo>
                  <a:pt x="2406759" y="134224"/>
                </a:lnTo>
                <a:lnTo>
                  <a:pt x="2397267" y="128688"/>
                </a:lnTo>
                <a:lnTo>
                  <a:pt x="2386218" y="125164"/>
                </a:lnTo>
                <a:lnTo>
                  <a:pt x="2373087" y="123722"/>
                </a:lnTo>
                <a:close/>
              </a:path>
              <a:path w="3705775" h="505730">
                <a:moveTo>
                  <a:pt x="2429295" y="221449"/>
                </a:moveTo>
                <a:lnTo>
                  <a:pt x="2398774" y="259572"/>
                </a:lnTo>
                <a:lnTo>
                  <a:pt x="2385172" y="262381"/>
                </a:lnTo>
                <a:lnTo>
                  <a:pt x="2421550" y="262381"/>
                </a:lnTo>
                <a:lnTo>
                  <a:pt x="2424171" y="259124"/>
                </a:lnTo>
                <a:lnTo>
                  <a:pt x="2429857" y="247486"/>
                </a:lnTo>
                <a:lnTo>
                  <a:pt x="2433561" y="235454"/>
                </a:lnTo>
                <a:lnTo>
                  <a:pt x="2435267" y="223012"/>
                </a:lnTo>
                <a:lnTo>
                  <a:pt x="2429295" y="221449"/>
                </a:lnTo>
                <a:close/>
              </a:path>
              <a:path w="3705775" h="505730">
                <a:moveTo>
                  <a:pt x="2408555" y="136016"/>
                </a:moveTo>
                <a:lnTo>
                  <a:pt x="2362369" y="136016"/>
                </a:lnTo>
                <a:lnTo>
                  <a:pt x="2368465" y="137287"/>
                </a:lnTo>
                <a:lnTo>
                  <a:pt x="2374561" y="140462"/>
                </a:lnTo>
                <a:lnTo>
                  <a:pt x="2380657" y="143509"/>
                </a:lnTo>
                <a:lnTo>
                  <a:pt x="2385356" y="148208"/>
                </a:lnTo>
                <a:lnTo>
                  <a:pt x="2388795" y="154449"/>
                </a:lnTo>
                <a:lnTo>
                  <a:pt x="2391071" y="158368"/>
                </a:lnTo>
                <a:lnTo>
                  <a:pt x="2392976" y="165353"/>
                </a:lnTo>
                <a:lnTo>
                  <a:pt x="2394500" y="175513"/>
                </a:lnTo>
                <a:lnTo>
                  <a:pt x="2321221" y="182244"/>
                </a:lnTo>
                <a:lnTo>
                  <a:pt x="2403276" y="182244"/>
                </a:lnTo>
                <a:lnTo>
                  <a:pt x="2431097" y="178800"/>
                </a:lnTo>
                <a:lnTo>
                  <a:pt x="2428413" y="166009"/>
                </a:lnTo>
                <a:lnTo>
                  <a:pt x="2423606" y="154431"/>
                </a:lnTo>
                <a:lnTo>
                  <a:pt x="2416478" y="143921"/>
                </a:lnTo>
                <a:lnTo>
                  <a:pt x="2408555" y="136016"/>
                </a:lnTo>
                <a:close/>
              </a:path>
              <a:path w="3705775" h="505730">
                <a:moveTo>
                  <a:pt x="2494449" y="138175"/>
                </a:moveTo>
                <a:lnTo>
                  <a:pt x="2456222" y="138175"/>
                </a:lnTo>
                <a:lnTo>
                  <a:pt x="2458635" y="138683"/>
                </a:lnTo>
                <a:lnTo>
                  <a:pt x="2460667" y="140080"/>
                </a:lnTo>
                <a:lnTo>
                  <a:pt x="2469938" y="182752"/>
                </a:lnTo>
                <a:lnTo>
                  <a:pt x="2475421" y="241680"/>
                </a:lnTo>
                <a:lnTo>
                  <a:pt x="2476415" y="252856"/>
                </a:lnTo>
                <a:lnTo>
                  <a:pt x="2475780" y="260857"/>
                </a:lnTo>
                <a:lnTo>
                  <a:pt x="2470954" y="269493"/>
                </a:lnTo>
                <a:lnTo>
                  <a:pt x="2465620" y="272033"/>
                </a:lnTo>
                <a:lnTo>
                  <a:pt x="2457619" y="272795"/>
                </a:lnTo>
                <a:lnTo>
                  <a:pt x="2454190" y="273176"/>
                </a:lnTo>
                <a:lnTo>
                  <a:pt x="2454698" y="279400"/>
                </a:lnTo>
                <a:lnTo>
                  <a:pt x="2532930" y="272033"/>
                </a:lnTo>
                <a:lnTo>
                  <a:pt x="2532385" y="266700"/>
                </a:lnTo>
                <a:lnTo>
                  <a:pt x="2523659" y="266700"/>
                </a:lnTo>
                <a:lnTo>
                  <a:pt x="2517944" y="266445"/>
                </a:lnTo>
                <a:lnTo>
                  <a:pt x="2514896" y="265175"/>
                </a:lnTo>
                <a:lnTo>
                  <a:pt x="2511975" y="263778"/>
                </a:lnTo>
                <a:lnTo>
                  <a:pt x="2509562" y="261619"/>
                </a:lnTo>
                <a:lnTo>
                  <a:pt x="2507657" y="258444"/>
                </a:lnTo>
                <a:lnTo>
                  <a:pt x="2506133" y="256031"/>
                </a:lnTo>
                <a:lnTo>
                  <a:pt x="2504863" y="249427"/>
                </a:lnTo>
                <a:lnTo>
                  <a:pt x="2503847" y="238759"/>
                </a:lnTo>
                <a:lnTo>
                  <a:pt x="2503544" y="146445"/>
                </a:lnTo>
                <a:lnTo>
                  <a:pt x="2505010" y="145161"/>
                </a:lnTo>
                <a:lnTo>
                  <a:pt x="2495084" y="145161"/>
                </a:lnTo>
                <a:lnTo>
                  <a:pt x="2494449" y="138175"/>
                </a:lnTo>
                <a:close/>
              </a:path>
              <a:path w="3705775" h="505730">
                <a:moveTo>
                  <a:pt x="2583257" y="128967"/>
                </a:moveTo>
                <a:lnTo>
                  <a:pt x="2535828" y="128967"/>
                </a:lnTo>
                <a:lnTo>
                  <a:pt x="2547156" y="131199"/>
                </a:lnTo>
                <a:lnTo>
                  <a:pt x="2557256" y="141409"/>
                </a:lnTo>
                <a:lnTo>
                  <a:pt x="2560953" y="152732"/>
                </a:lnTo>
                <a:lnTo>
                  <a:pt x="2563283" y="167893"/>
                </a:lnTo>
                <a:lnTo>
                  <a:pt x="2569252" y="232663"/>
                </a:lnTo>
                <a:lnTo>
                  <a:pt x="2570141" y="241680"/>
                </a:lnTo>
                <a:lnTo>
                  <a:pt x="2546519" y="264540"/>
                </a:lnTo>
                <a:lnTo>
                  <a:pt x="2547027" y="270763"/>
                </a:lnTo>
                <a:lnTo>
                  <a:pt x="2625259" y="263398"/>
                </a:lnTo>
                <a:lnTo>
                  <a:pt x="2624813" y="257937"/>
                </a:lnTo>
                <a:lnTo>
                  <a:pt x="2617131" y="257937"/>
                </a:lnTo>
                <a:lnTo>
                  <a:pt x="2611797" y="257682"/>
                </a:lnTo>
                <a:lnTo>
                  <a:pt x="2605955" y="254888"/>
                </a:lnTo>
                <a:lnTo>
                  <a:pt x="2603669" y="252856"/>
                </a:lnTo>
                <a:lnTo>
                  <a:pt x="2602145" y="250062"/>
                </a:lnTo>
                <a:lnTo>
                  <a:pt x="2600113" y="246633"/>
                </a:lnTo>
                <a:lnTo>
                  <a:pt x="2598716" y="240029"/>
                </a:lnTo>
                <a:lnTo>
                  <a:pt x="2597827" y="229996"/>
                </a:lnTo>
                <a:lnTo>
                  <a:pt x="2589820" y="149528"/>
                </a:lnTo>
                <a:lnTo>
                  <a:pt x="2586849" y="137584"/>
                </a:lnTo>
                <a:lnTo>
                  <a:pt x="2583257" y="128967"/>
                </a:lnTo>
                <a:close/>
              </a:path>
              <a:path w="3705775" h="505730">
                <a:moveTo>
                  <a:pt x="2532295" y="265811"/>
                </a:moveTo>
                <a:lnTo>
                  <a:pt x="2523659" y="266700"/>
                </a:lnTo>
                <a:lnTo>
                  <a:pt x="2532385" y="266700"/>
                </a:lnTo>
                <a:lnTo>
                  <a:pt x="2532295" y="265811"/>
                </a:lnTo>
                <a:close/>
              </a:path>
              <a:path w="3705775" h="505730">
                <a:moveTo>
                  <a:pt x="2624751" y="257175"/>
                </a:moveTo>
                <a:lnTo>
                  <a:pt x="2617131" y="257937"/>
                </a:lnTo>
                <a:lnTo>
                  <a:pt x="2624813" y="257937"/>
                </a:lnTo>
                <a:lnTo>
                  <a:pt x="2624751" y="257175"/>
                </a:lnTo>
                <a:close/>
              </a:path>
              <a:path w="3705775" h="505730">
                <a:moveTo>
                  <a:pt x="2552003" y="107323"/>
                </a:moveTo>
                <a:lnTo>
                  <a:pt x="2515108" y="121585"/>
                </a:lnTo>
                <a:lnTo>
                  <a:pt x="2495084" y="145161"/>
                </a:lnTo>
                <a:lnTo>
                  <a:pt x="2505010" y="145161"/>
                </a:lnTo>
                <a:lnTo>
                  <a:pt x="2513776" y="137480"/>
                </a:lnTo>
                <a:lnTo>
                  <a:pt x="2524505" y="131671"/>
                </a:lnTo>
                <a:lnTo>
                  <a:pt x="2535828" y="128967"/>
                </a:lnTo>
                <a:lnTo>
                  <a:pt x="2583257" y="128967"/>
                </a:lnTo>
                <a:lnTo>
                  <a:pt x="2582003" y="125957"/>
                </a:lnTo>
                <a:lnTo>
                  <a:pt x="2574352" y="116616"/>
                </a:lnTo>
                <a:lnTo>
                  <a:pt x="2562690" y="108846"/>
                </a:lnTo>
                <a:lnTo>
                  <a:pt x="2552003" y="107323"/>
                </a:lnTo>
                <a:close/>
              </a:path>
              <a:path w="3705775" h="505730">
                <a:moveTo>
                  <a:pt x="2492036" y="111632"/>
                </a:moveTo>
                <a:lnTo>
                  <a:pt x="2484543" y="112394"/>
                </a:lnTo>
                <a:lnTo>
                  <a:pt x="2438696" y="136143"/>
                </a:lnTo>
                <a:lnTo>
                  <a:pt x="2441871" y="142112"/>
                </a:lnTo>
                <a:lnTo>
                  <a:pt x="2446189" y="139953"/>
                </a:lnTo>
                <a:lnTo>
                  <a:pt x="2449999" y="138811"/>
                </a:lnTo>
                <a:lnTo>
                  <a:pt x="2453301" y="138429"/>
                </a:lnTo>
                <a:lnTo>
                  <a:pt x="2456222" y="138175"/>
                </a:lnTo>
                <a:lnTo>
                  <a:pt x="2494449" y="138175"/>
                </a:lnTo>
                <a:lnTo>
                  <a:pt x="2492036" y="111632"/>
                </a:lnTo>
                <a:close/>
              </a:path>
              <a:path w="3705775" h="505730">
                <a:moveTo>
                  <a:pt x="2821333" y="95958"/>
                </a:moveTo>
                <a:lnTo>
                  <a:pt x="2776539" y="95958"/>
                </a:lnTo>
                <a:lnTo>
                  <a:pt x="2787741" y="98506"/>
                </a:lnTo>
                <a:lnTo>
                  <a:pt x="2798993" y="107646"/>
                </a:lnTo>
                <a:lnTo>
                  <a:pt x="2803335" y="118895"/>
                </a:lnTo>
                <a:lnTo>
                  <a:pt x="2805853" y="134619"/>
                </a:lnTo>
                <a:lnTo>
                  <a:pt x="2794269" y="146750"/>
                </a:lnTo>
                <a:lnTo>
                  <a:pt x="2782662" y="152691"/>
                </a:lnTo>
                <a:lnTo>
                  <a:pt x="2771819" y="158684"/>
                </a:lnTo>
                <a:lnTo>
                  <a:pt x="2732931" y="188519"/>
                </a:lnTo>
                <a:lnTo>
                  <a:pt x="2725196" y="209550"/>
                </a:lnTo>
                <a:lnTo>
                  <a:pt x="2725229" y="210692"/>
                </a:lnTo>
                <a:lnTo>
                  <a:pt x="2742720" y="248359"/>
                </a:lnTo>
                <a:lnTo>
                  <a:pt x="2767480" y="253476"/>
                </a:lnTo>
                <a:lnTo>
                  <a:pt x="2777782" y="250780"/>
                </a:lnTo>
                <a:lnTo>
                  <a:pt x="2791233" y="243310"/>
                </a:lnTo>
                <a:lnTo>
                  <a:pt x="2800781" y="235088"/>
                </a:lnTo>
                <a:lnTo>
                  <a:pt x="2803429" y="232663"/>
                </a:lnTo>
                <a:lnTo>
                  <a:pt x="2773722" y="232663"/>
                </a:lnTo>
                <a:lnTo>
                  <a:pt x="2767753" y="230504"/>
                </a:lnTo>
                <a:lnTo>
                  <a:pt x="2752386" y="199008"/>
                </a:lnTo>
                <a:lnTo>
                  <a:pt x="2753783" y="192786"/>
                </a:lnTo>
                <a:lnTo>
                  <a:pt x="2781391" y="165291"/>
                </a:lnTo>
                <a:lnTo>
                  <a:pt x="2807504" y="151383"/>
                </a:lnTo>
                <a:lnTo>
                  <a:pt x="2836028" y="151383"/>
                </a:lnTo>
                <a:lnTo>
                  <a:pt x="2833207" y="122683"/>
                </a:lnTo>
                <a:lnTo>
                  <a:pt x="2830534" y="110413"/>
                </a:lnTo>
                <a:lnTo>
                  <a:pt x="2826096" y="100170"/>
                </a:lnTo>
                <a:lnTo>
                  <a:pt x="2821333" y="95958"/>
                </a:lnTo>
                <a:close/>
              </a:path>
              <a:path w="3705775" h="505730">
                <a:moveTo>
                  <a:pt x="2847445" y="222884"/>
                </a:moveTo>
                <a:lnTo>
                  <a:pt x="2814108" y="222884"/>
                </a:lnTo>
                <a:lnTo>
                  <a:pt x="2815124" y="232282"/>
                </a:lnTo>
                <a:lnTo>
                  <a:pt x="2817537" y="238759"/>
                </a:lnTo>
                <a:lnTo>
                  <a:pt x="2821220" y="242315"/>
                </a:lnTo>
                <a:lnTo>
                  <a:pt x="2824903" y="245999"/>
                </a:lnTo>
                <a:lnTo>
                  <a:pt x="2860174" y="231124"/>
                </a:lnTo>
                <a:lnTo>
                  <a:pt x="2865490" y="223646"/>
                </a:lnTo>
                <a:lnTo>
                  <a:pt x="2849541" y="223646"/>
                </a:lnTo>
                <a:lnTo>
                  <a:pt x="2848017" y="223265"/>
                </a:lnTo>
                <a:lnTo>
                  <a:pt x="2847445" y="222884"/>
                </a:lnTo>
                <a:close/>
              </a:path>
              <a:path w="3705775" h="505730">
                <a:moveTo>
                  <a:pt x="2916316" y="98805"/>
                </a:moveTo>
                <a:lnTo>
                  <a:pt x="2878116" y="98805"/>
                </a:lnTo>
                <a:lnTo>
                  <a:pt x="2880529" y="99313"/>
                </a:lnTo>
                <a:lnTo>
                  <a:pt x="2882434" y="100583"/>
                </a:lnTo>
                <a:lnTo>
                  <a:pt x="2891716" y="143382"/>
                </a:lnTo>
                <a:lnTo>
                  <a:pt x="2897191" y="202311"/>
                </a:lnTo>
                <a:lnTo>
                  <a:pt x="2898187" y="212267"/>
                </a:lnTo>
                <a:lnTo>
                  <a:pt x="2898268" y="213994"/>
                </a:lnTo>
                <a:lnTo>
                  <a:pt x="2897674" y="221487"/>
                </a:lnTo>
                <a:lnTo>
                  <a:pt x="2895134" y="225805"/>
                </a:lnTo>
                <a:lnTo>
                  <a:pt x="2892721" y="230124"/>
                </a:lnTo>
                <a:lnTo>
                  <a:pt x="2887514" y="232663"/>
                </a:lnTo>
                <a:lnTo>
                  <a:pt x="2879386" y="233425"/>
                </a:lnTo>
                <a:lnTo>
                  <a:pt x="2875957" y="233806"/>
                </a:lnTo>
                <a:lnTo>
                  <a:pt x="2876592" y="240029"/>
                </a:lnTo>
                <a:lnTo>
                  <a:pt x="2954824" y="232663"/>
                </a:lnTo>
                <a:lnTo>
                  <a:pt x="2954279" y="227329"/>
                </a:lnTo>
                <a:lnTo>
                  <a:pt x="2945553" y="227329"/>
                </a:lnTo>
                <a:lnTo>
                  <a:pt x="2939711" y="227075"/>
                </a:lnTo>
                <a:lnTo>
                  <a:pt x="2936790" y="225678"/>
                </a:lnTo>
                <a:lnTo>
                  <a:pt x="2933869" y="224408"/>
                </a:lnTo>
                <a:lnTo>
                  <a:pt x="2931329" y="222250"/>
                </a:lnTo>
                <a:lnTo>
                  <a:pt x="2929424" y="219075"/>
                </a:lnTo>
                <a:lnTo>
                  <a:pt x="2927900" y="216662"/>
                </a:lnTo>
                <a:lnTo>
                  <a:pt x="2926742" y="209900"/>
                </a:lnTo>
                <a:lnTo>
                  <a:pt x="2925850" y="200532"/>
                </a:lnTo>
                <a:lnTo>
                  <a:pt x="2925739" y="199008"/>
                </a:lnTo>
                <a:lnTo>
                  <a:pt x="2925324" y="107050"/>
                </a:lnTo>
                <a:lnTo>
                  <a:pt x="2926757" y="105790"/>
                </a:lnTo>
                <a:lnTo>
                  <a:pt x="2916978" y="105790"/>
                </a:lnTo>
                <a:lnTo>
                  <a:pt x="2916316" y="98805"/>
                </a:lnTo>
                <a:close/>
              </a:path>
              <a:path w="3705775" h="505730">
                <a:moveTo>
                  <a:pt x="2836028" y="151383"/>
                </a:moveTo>
                <a:lnTo>
                  <a:pt x="2807504" y="151383"/>
                </a:lnTo>
                <a:lnTo>
                  <a:pt x="2813092" y="211581"/>
                </a:lnTo>
                <a:lnTo>
                  <a:pt x="2812382" y="212267"/>
                </a:lnTo>
                <a:lnTo>
                  <a:pt x="2800184" y="222757"/>
                </a:lnTo>
                <a:lnTo>
                  <a:pt x="2789503" y="229364"/>
                </a:lnTo>
                <a:lnTo>
                  <a:pt x="2780199" y="232155"/>
                </a:lnTo>
                <a:lnTo>
                  <a:pt x="2773722" y="232663"/>
                </a:lnTo>
                <a:lnTo>
                  <a:pt x="2803429" y="232663"/>
                </a:lnTo>
                <a:lnTo>
                  <a:pt x="2814108" y="222884"/>
                </a:lnTo>
                <a:lnTo>
                  <a:pt x="2847445" y="222884"/>
                </a:lnTo>
                <a:lnTo>
                  <a:pt x="2846493" y="222250"/>
                </a:lnTo>
                <a:lnTo>
                  <a:pt x="2839635" y="188087"/>
                </a:lnTo>
                <a:lnTo>
                  <a:pt x="2836028" y="151383"/>
                </a:lnTo>
                <a:close/>
              </a:path>
              <a:path w="3705775" h="505730">
                <a:moveTo>
                  <a:pt x="3005038" y="89596"/>
                </a:moveTo>
                <a:lnTo>
                  <a:pt x="2957618" y="89596"/>
                </a:lnTo>
                <a:lnTo>
                  <a:pt x="2969025" y="91832"/>
                </a:lnTo>
                <a:lnTo>
                  <a:pt x="2979035" y="102039"/>
                </a:lnTo>
                <a:lnTo>
                  <a:pt x="2982775" y="113362"/>
                </a:lnTo>
                <a:lnTo>
                  <a:pt x="2985050" y="128524"/>
                </a:lnTo>
                <a:lnTo>
                  <a:pt x="2991146" y="193293"/>
                </a:lnTo>
                <a:lnTo>
                  <a:pt x="2992035" y="202311"/>
                </a:lnTo>
                <a:lnTo>
                  <a:pt x="2992161" y="205036"/>
                </a:lnTo>
                <a:lnTo>
                  <a:pt x="2992234" y="208025"/>
                </a:lnTo>
                <a:lnTo>
                  <a:pt x="2991908" y="209550"/>
                </a:lnTo>
                <a:lnTo>
                  <a:pt x="2991273" y="213994"/>
                </a:lnTo>
                <a:lnTo>
                  <a:pt x="2989495" y="217550"/>
                </a:lnTo>
                <a:lnTo>
                  <a:pt x="2984034" y="222503"/>
                </a:lnTo>
                <a:lnTo>
                  <a:pt x="2978954" y="224154"/>
                </a:lnTo>
                <a:lnTo>
                  <a:pt x="2971588" y="224789"/>
                </a:lnTo>
                <a:lnTo>
                  <a:pt x="2968286" y="225170"/>
                </a:lnTo>
                <a:lnTo>
                  <a:pt x="2968921" y="231393"/>
                </a:lnTo>
                <a:lnTo>
                  <a:pt x="3047153" y="224027"/>
                </a:lnTo>
                <a:lnTo>
                  <a:pt x="3046595" y="218566"/>
                </a:lnTo>
                <a:lnTo>
                  <a:pt x="3038898" y="218566"/>
                </a:lnTo>
                <a:lnTo>
                  <a:pt x="3033691" y="218186"/>
                </a:lnTo>
                <a:lnTo>
                  <a:pt x="3011625" y="110150"/>
                </a:lnTo>
                <a:lnTo>
                  <a:pt x="3008625" y="98215"/>
                </a:lnTo>
                <a:lnTo>
                  <a:pt x="3005038" y="89596"/>
                </a:lnTo>
                <a:close/>
              </a:path>
              <a:path w="3705775" h="505730">
                <a:moveTo>
                  <a:pt x="2954189" y="226440"/>
                </a:moveTo>
                <a:lnTo>
                  <a:pt x="2945553" y="227329"/>
                </a:lnTo>
                <a:lnTo>
                  <a:pt x="2954279" y="227329"/>
                </a:lnTo>
                <a:lnTo>
                  <a:pt x="2954189" y="226440"/>
                </a:lnTo>
                <a:close/>
              </a:path>
              <a:path w="3705775" h="505730">
                <a:moveTo>
                  <a:pt x="2868845" y="208025"/>
                </a:moveTo>
                <a:lnTo>
                  <a:pt x="2849541" y="223646"/>
                </a:lnTo>
                <a:lnTo>
                  <a:pt x="2865490" y="223646"/>
                </a:lnTo>
                <a:lnTo>
                  <a:pt x="2869643" y="217804"/>
                </a:lnTo>
                <a:lnTo>
                  <a:pt x="2869535" y="215518"/>
                </a:lnTo>
                <a:lnTo>
                  <a:pt x="2868845" y="208025"/>
                </a:lnTo>
                <a:close/>
              </a:path>
              <a:path w="3705775" h="505730">
                <a:moveTo>
                  <a:pt x="3046518" y="217804"/>
                </a:moveTo>
                <a:lnTo>
                  <a:pt x="3038898" y="218566"/>
                </a:lnTo>
                <a:lnTo>
                  <a:pt x="3046595" y="218566"/>
                </a:lnTo>
                <a:lnTo>
                  <a:pt x="3046518" y="217804"/>
                </a:lnTo>
                <a:close/>
              </a:path>
              <a:path w="3705775" h="505730">
                <a:moveTo>
                  <a:pt x="2790415" y="84708"/>
                </a:moveTo>
                <a:lnTo>
                  <a:pt x="2751769" y="91331"/>
                </a:lnTo>
                <a:lnTo>
                  <a:pt x="2724126" y="118584"/>
                </a:lnTo>
                <a:lnTo>
                  <a:pt x="2722795" y="130175"/>
                </a:lnTo>
                <a:lnTo>
                  <a:pt x="2723303" y="135381"/>
                </a:lnTo>
                <a:lnTo>
                  <a:pt x="2724954" y="139318"/>
                </a:lnTo>
                <a:lnTo>
                  <a:pt x="2730923" y="144779"/>
                </a:lnTo>
                <a:lnTo>
                  <a:pt x="2734606" y="145923"/>
                </a:lnTo>
                <a:lnTo>
                  <a:pt x="2743242" y="145161"/>
                </a:lnTo>
                <a:lnTo>
                  <a:pt x="2746671" y="143382"/>
                </a:lnTo>
                <a:lnTo>
                  <a:pt x="2749084" y="140207"/>
                </a:lnTo>
                <a:lnTo>
                  <a:pt x="2751497" y="137159"/>
                </a:lnTo>
                <a:lnTo>
                  <a:pt x="2752513" y="132968"/>
                </a:lnTo>
                <a:lnTo>
                  <a:pt x="2752005" y="127634"/>
                </a:lnTo>
                <a:lnTo>
                  <a:pt x="2750735" y="117601"/>
                </a:lnTo>
                <a:lnTo>
                  <a:pt x="2750227" y="112649"/>
                </a:lnTo>
                <a:lnTo>
                  <a:pt x="2752005" y="107950"/>
                </a:lnTo>
                <a:lnTo>
                  <a:pt x="2759879" y="99313"/>
                </a:lnTo>
                <a:lnTo>
                  <a:pt x="2765467" y="96774"/>
                </a:lnTo>
                <a:lnTo>
                  <a:pt x="2776539" y="95958"/>
                </a:lnTo>
                <a:lnTo>
                  <a:pt x="2821333" y="95958"/>
                </a:lnTo>
                <a:lnTo>
                  <a:pt x="2817867" y="92893"/>
                </a:lnTo>
                <a:lnTo>
                  <a:pt x="2802725" y="86107"/>
                </a:lnTo>
                <a:lnTo>
                  <a:pt x="2790415" y="84708"/>
                </a:lnTo>
                <a:close/>
              </a:path>
              <a:path w="3705775" h="505730">
                <a:moveTo>
                  <a:pt x="2973861" y="67916"/>
                </a:moveTo>
                <a:lnTo>
                  <a:pt x="2936910" y="82160"/>
                </a:lnTo>
                <a:lnTo>
                  <a:pt x="2916978" y="105790"/>
                </a:lnTo>
                <a:lnTo>
                  <a:pt x="2926757" y="105790"/>
                </a:lnTo>
                <a:lnTo>
                  <a:pt x="2935554" y="98060"/>
                </a:lnTo>
                <a:lnTo>
                  <a:pt x="2946285" y="92244"/>
                </a:lnTo>
                <a:lnTo>
                  <a:pt x="2957618" y="89596"/>
                </a:lnTo>
                <a:lnTo>
                  <a:pt x="3005038" y="89596"/>
                </a:lnTo>
                <a:lnTo>
                  <a:pt x="3003791" y="86603"/>
                </a:lnTo>
                <a:lnTo>
                  <a:pt x="2996201" y="77240"/>
                </a:lnTo>
                <a:lnTo>
                  <a:pt x="2984555" y="69413"/>
                </a:lnTo>
                <a:lnTo>
                  <a:pt x="2973861" y="67916"/>
                </a:lnTo>
                <a:close/>
              </a:path>
              <a:path w="3705775" h="505730">
                <a:moveTo>
                  <a:pt x="2913803" y="72262"/>
                </a:moveTo>
                <a:lnTo>
                  <a:pt x="2906437" y="73025"/>
                </a:lnTo>
                <a:lnTo>
                  <a:pt x="2860590" y="96774"/>
                </a:lnTo>
                <a:lnTo>
                  <a:pt x="2863765" y="102742"/>
                </a:lnTo>
                <a:lnTo>
                  <a:pt x="2868083" y="100583"/>
                </a:lnTo>
                <a:lnTo>
                  <a:pt x="2871893" y="99313"/>
                </a:lnTo>
                <a:lnTo>
                  <a:pt x="2878116" y="98805"/>
                </a:lnTo>
                <a:lnTo>
                  <a:pt x="2916316" y="98805"/>
                </a:lnTo>
                <a:lnTo>
                  <a:pt x="2913803" y="72262"/>
                </a:lnTo>
                <a:close/>
              </a:path>
              <a:path w="3705775" h="505730">
                <a:moveTo>
                  <a:pt x="3068108" y="167639"/>
                </a:moveTo>
                <a:lnTo>
                  <a:pt x="3062393" y="168148"/>
                </a:lnTo>
                <a:lnTo>
                  <a:pt x="3067600" y="224536"/>
                </a:lnTo>
                <a:lnTo>
                  <a:pt x="3073315" y="224027"/>
                </a:lnTo>
                <a:lnTo>
                  <a:pt x="3074601" y="220965"/>
                </a:lnTo>
                <a:lnTo>
                  <a:pt x="3076490" y="219201"/>
                </a:lnTo>
                <a:lnTo>
                  <a:pt x="3079157" y="218948"/>
                </a:lnTo>
                <a:lnTo>
                  <a:pt x="3081570" y="218820"/>
                </a:lnTo>
                <a:lnTo>
                  <a:pt x="3135003" y="218820"/>
                </a:lnTo>
                <a:lnTo>
                  <a:pt x="3139374" y="217372"/>
                </a:lnTo>
                <a:lnTo>
                  <a:pt x="3149009" y="211491"/>
                </a:lnTo>
                <a:lnTo>
                  <a:pt x="3111721" y="211491"/>
                </a:lnTo>
                <a:lnTo>
                  <a:pt x="3100025" y="208051"/>
                </a:lnTo>
                <a:lnTo>
                  <a:pt x="3087904" y="200696"/>
                </a:lnTo>
                <a:lnTo>
                  <a:pt x="3079803" y="192093"/>
                </a:lnTo>
                <a:lnTo>
                  <a:pt x="3073212" y="181074"/>
                </a:lnTo>
                <a:lnTo>
                  <a:pt x="3068108" y="167639"/>
                </a:lnTo>
                <a:close/>
              </a:path>
              <a:path w="3705775" h="505730">
                <a:moveTo>
                  <a:pt x="3135003" y="218820"/>
                </a:moveTo>
                <a:lnTo>
                  <a:pt x="3081570" y="218820"/>
                </a:lnTo>
                <a:lnTo>
                  <a:pt x="3084745" y="219075"/>
                </a:lnTo>
                <a:lnTo>
                  <a:pt x="3090629" y="220195"/>
                </a:lnTo>
                <a:lnTo>
                  <a:pt x="3102423" y="221688"/>
                </a:lnTo>
                <a:lnTo>
                  <a:pt x="3114653" y="222017"/>
                </a:lnTo>
                <a:lnTo>
                  <a:pt x="3128533" y="220965"/>
                </a:lnTo>
                <a:lnTo>
                  <a:pt x="3135003" y="218820"/>
                </a:lnTo>
                <a:close/>
              </a:path>
              <a:path w="3705775" h="505730">
                <a:moveTo>
                  <a:pt x="3105700" y="54355"/>
                </a:moveTo>
                <a:lnTo>
                  <a:pt x="3065399" y="72068"/>
                </a:lnTo>
                <a:lnTo>
                  <a:pt x="3056142" y="108171"/>
                </a:lnTo>
                <a:lnTo>
                  <a:pt x="3059808" y="120187"/>
                </a:lnTo>
                <a:lnTo>
                  <a:pt x="3067482" y="130918"/>
                </a:lnTo>
                <a:lnTo>
                  <a:pt x="3075459" y="136748"/>
                </a:lnTo>
                <a:lnTo>
                  <a:pt x="3087015" y="142859"/>
                </a:lnTo>
                <a:lnTo>
                  <a:pt x="3117202" y="155537"/>
                </a:lnTo>
                <a:lnTo>
                  <a:pt x="3128398" y="161131"/>
                </a:lnTo>
                <a:lnTo>
                  <a:pt x="3146907" y="192093"/>
                </a:lnTo>
                <a:lnTo>
                  <a:pt x="3144943" y="197738"/>
                </a:lnTo>
                <a:lnTo>
                  <a:pt x="3138162" y="205090"/>
                </a:lnTo>
                <a:lnTo>
                  <a:pt x="3128943" y="209527"/>
                </a:lnTo>
                <a:lnTo>
                  <a:pt x="3111721" y="211491"/>
                </a:lnTo>
                <a:lnTo>
                  <a:pt x="3149009" y="211491"/>
                </a:lnTo>
                <a:lnTo>
                  <a:pt x="3150346" y="210675"/>
                </a:lnTo>
                <a:lnTo>
                  <a:pt x="3162026" y="200230"/>
                </a:lnTo>
                <a:lnTo>
                  <a:pt x="3167416" y="190344"/>
                </a:lnTo>
                <a:lnTo>
                  <a:pt x="3169963" y="178155"/>
                </a:lnTo>
                <a:lnTo>
                  <a:pt x="3169551" y="162847"/>
                </a:lnTo>
                <a:lnTo>
                  <a:pt x="3131354" y="127253"/>
                </a:lnTo>
                <a:lnTo>
                  <a:pt x="3103463" y="116782"/>
                </a:lnTo>
                <a:lnTo>
                  <a:pt x="3090121" y="110570"/>
                </a:lnTo>
                <a:lnTo>
                  <a:pt x="3081824" y="104266"/>
                </a:lnTo>
                <a:lnTo>
                  <a:pt x="3077760" y="100075"/>
                </a:lnTo>
                <a:lnTo>
                  <a:pt x="3075347" y="94741"/>
                </a:lnTo>
                <a:lnTo>
                  <a:pt x="3074204" y="83057"/>
                </a:lnTo>
                <a:lnTo>
                  <a:pt x="3076236" y="78104"/>
                </a:lnTo>
                <a:lnTo>
                  <a:pt x="3085380" y="68706"/>
                </a:lnTo>
                <a:lnTo>
                  <a:pt x="3091730" y="65912"/>
                </a:lnTo>
                <a:lnTo>
                  <a:pt x="3103361" y="64965"/>
                </a:lnTo>
                <a:lnTo>
                  <a:pt x="3148852" y="64965"/>
                </a:lnTo>
                <a:lnTo>
                  <a:pt x="3148248" y="58546"/>
                </a:lnTo>
                <a:lnTo>
                  <a:pt x="3132497" y="58546"/>
                </a:lnTo>
                <a:lnTo>
                  <a:pt x="3128560" y="58038"/>
                </a:lnTo>
                <a:lnTo>
                  <a:pt x="3122464" y="56768"/>
                </a:lnTo>
                <a:lnTo>
                  <a:pt x="3113320" y="54990"/>
                </a:lnTo>
                <a:lnTo>
                  <a:pt x="3105700" y="54355"/>
                </a:lnTo>
                <a:close/>
              </a:path>
              <a:path w="3705775" h="505730">
                <a:moveTo>
                  <a:pt x="3148852" y="64965"/>
                </a:moveTo>
                <a:lnTo>
                  <a:pt x="3103361" y="64965"/>
                </a:lnTo>
                <a:lnTo>
                  <a:pt x="3116043" y="66592"/>
                </a:lnTo>
                <a:lnTo>
                  <a:pt x="3127090" y="72113"/>
                </a:lnTo>
                <a:lnTo>
                  <a:pt x="3134124" y="79458"/>
                </a:lnTo>
                <a:lnTo>
                  <a:pt x="3140719" y="90396"/>
                </a:lnTo>
                <a:lnTo>
                  <a:pt x="3146848" y="104901"/>
                </a:lnTo>
                <a:lnTo>
                  <a:pt x="3152563" y="104393"/>
                </a:lnTo>
                <a:lnTo>
                  <a:pt x="3148852" y="64965"/>
                </a:lnTo>
                <a:close/>
              </a:path>
              <a:path w="3705775" h="505730">
                <a:moveTo>
                  <a:pt x="3147483" y="50418"/>
                </a:moveTo>
                <a:lnTo>
                  <a:pt x="3141768" y="51053"/>
                </a:lnTo>
                <a:lnTo>
                  <a:pt x="3140625" y="53848"/>
                </a:lnTo>
                <a:lnTo>
                  <a:pt x="3139609" y="55752"/>
                </a:lnTo>
                <a:lnTo>
                  <a:pt x="3137704" y="57657"/>
                </a:lnTo>
                <a:lnTo>
                  <a:pt x="3136307" y="58165"/>
                </a:lnTo>
                <a:lnTo>
                  <a:pt x="3134529" y="58292"/>
                </a:lnTo>
                <a:lnTo>
                  <a:pt x="3132497" y="58546"/>
                </a:lnTo>
                <a:lnTo>
                  <a:pt x="3148248" y="58546"/>
                </a:lnTo>
                <a:lnTo>
                  <a:pt x="3147483" y="50418"/>
                </a:lnTo>
                <a:close/>
              </a:path>
              <a:path w="3705775" h="505730">
                <a:moveTo>
                  <a:pt x="3241336" y="46481"/>
                </a:moveTo>
                <a:lnTo>
                  <a:pt x="3175042" y="52577"/>
                </a:lnTo>
                <a:lnTo>
                  <a:pt x="3175550" y="59054"/>
                </a:lnTo>
                <a:lnTo>
                  <a:pt x="3182662" y="59816"/>
                </a:lnTo>
                <a:lnTo>
                  <a:pt x="3187869" y="61594"/>
                </a:lnTo>
                <a:lnTo>
                  <a:pt x="3194854" y="66801"/>
                </a:lnTo>
                <a:lnTo>
                  <a:pt x="3198664" y="72262"/>
                </a:lnTo>
                <a:lnTo>
                  <a:pt x="3202855" y="80263"/>
                </a:lnTo>
                <a:lnTo>
                  <a:pt x="3265974" y="208533"/>
                </a:lnTo>
                <a:lnTo>
                  <a:pt x="3272451" y="207899"/>
                </a:lnTo>
                <a:lnTo>
                  <a:pt x="3287231" y="165353"/>
                </a:lnTo>
                <a:lnTo>
                  <a:pt x="3274483" y="165353"/>
                </a:lnTo>
                <a:lnTo>
                  <a:pt x="3232192" y="77596"/>
                </a:lnTo>
                <a:lnTo>
                  <a:pt x="3229779" y="72643"/>
                </a:lnTo>
                <a:lnTo>
                  <a:pt x="3228382" y="68452"/>
                </a:lnTo>
                <a:lnTo>
                  <a:pt x="3228001" y="64896"/>
                </a:lnTo>
                <a:lnTo>
                  <a:pt x="3227828" y="62737"/>
                </a:lnTo>
                <a:lnTo>
                  <a:pt x="3227856" y="61340"/>
                </a:lnTo>
                <a:lnTo>
                  <a:pt x="3241844" y="52831"/>
                </a:lnTo>
                <a:lnTo>
                  <a:pt x="3241336" y="46481"/>
                </a:lnTo>
                <a:close/>
              </a:path>
              <a:path w="3705775" h="505730">
                <a:moveTo>
                  <a:pt x="3339937" y="102615"/>
                </a:moveTo>
                <a:lnTo>
                  <a:pt x="3309027" y="102615"/>
                </a:lnTo>
                <a:lnTo>
                  <a:pt x="3358049" y="199898"/>
                </a:lnTo>
                <a:lnTo>
                  <a:pt x="3365161" y="199262"/>
                </a:lnTo>
                <a:lnTo>
                  <a:pt x="3378284" y="153415"/>
                </a:lnTo>
                <a:lnTo>
                  <a:pt x="3365669" y="153415"/>
                </a:lnTo>
                <a:lnTo>
                  <a:pt x="3339937" y="102615"/>
                </a:lnTo>
                <a:close/>
              </a:path>
              <a:path w="3705775" h="505730">
                <a:moveTo>
                  <a:pt x="3321346" y="50418"/>
                </a:moveTo>
                <a:lnTo>
                  <a:pt x="3270800" y="50418"/>
                </a:lnTo>
                <a:lnTo>
                  <a:pt x="3275626" y="51053"/>
                </a:lnTo>
                <a:lnTo>
                  <a:pt x="3278815" y="52577"/>
                </a:lnTo>
                <a:lnTo>
                  <a:pt x="3282992" y="54609"/>
                </a:lnTo>
                <a:lnTo>
                  <a:pt x="3287056" y="59054"/>
                </a:lnTo>
                <a:lnTo>
                  <a:pt x="3290611" y="65912"/>
                </a:lnTo>
                <a:lnTo>
                  <a:pt x="3301661" y="88137"/>
                </a:lnTo>
                <a:lnTo>
                  <a:pt x="3274483" y="165353"/>
                </a:lnTo>
                <a:lnTo>
                  <a:pt x="3287231" y="165353"/>
                </a:lnTo>
                <a:lnTo>
                  <a:pt x="3309027" y="102615"/>
                </a:lnTo>
                <a:lnTo>
                  <a:pt x="3339937" y="102615"/>
                </a:lnTo>
                <a:lnTo>
                  <a:pt x="3320203" y="63626"/>
                </a:lnTo>
                <a:lnTo>
                  <a:pt x="3319441" y="61340"/>
                </a:lnTo>
                <a:lnTo>
                  <a:pt x="3319314" y="59054"/>
                </a:lnTo>
                <a:lnTo>
                  <a:pt x="3318957" y="55244"/>
                </a:lnTo>
                <a:lnTo>
                  <a:pt x="3319044" y="54609"/>
                </a:lnTo>
                <a:lnTo>
                  <a:pt x="3319822" y="51942"/>
                </a:lnTo>
                <a:lnTo>
                  <a:pt x="3321346" y="50418"/>
                </a:lnTo>
                <a:close/>
              </a:path>
              <a:path w="3705775" h="505730">
                <a:moveTo>
                  <a:pt x="3417291" y="40004"/>
                </a:moveTo>
                <a:lnTo>
                  <a:pt x="3382052" y="40004"/>
                </a:lnTo>
                <a:lnTo>
                  <a:pt x="3386624" y="40512"/>
                </a:lnTo>
                <a:lnTo>
                  <a:pt x="3391450" y="43561"/>
                </a:lnTo>
                <a:lnTo>
                  <a:pt x="3392720" y="45338"/>
                </a:lnTo>
                <a:lnTo>
                  <a:pt x="3392847" y="47625"/>
                </a:lnTo>
                <a:lnTo>
                  <a:pt x="3393083" y="49911"/>
                </a:lnTo>
                <a:lnTo>
                  <a:pt x="3393148" y="51942"/>
                </a:lnTo>
                <a:lnTo>
                  <a:pt x="3392593" y="56387"/>
                </a:lnTo>
                <a:lnTo>
                  <a:pt x="3388068" y="72643"/>
                </a:lnTo>
                <a:lnTo>
                  <a:pt x="3365669" y="153415"/>
                </a:lnTo>
                <a:lnTo>
                  <a:pt x="3378284" y="153415"/>
                </a:lnTo>
                <a:lnTo>
                  <a:pt x="3407159" y="52540"/>
                </a:lnTo>
                <a:lnTo>
                  <a:pt x="3414644" y="41421"/>
                </a:lnTo>
                <a:lnTo>
                  <a:pt x="3417291" y="40004"/>
                </a:lnTo>
                <a:close/>
              </a:path>
              <a:path w="3705775" h="505730">
                <a:moveTo>
                  <a:pt x="3338491" y="37337"/>
                </a:moveTo>
                <a:lnTo>
                  <a:pt x="3263180" y="44323"/>
                </a:lnTo>
                <a:lnTo>
                  <a:pt x="3263815" y="50800"/>
                </a:lnTo>
                <a:lnTo>
                  <a:pt x="3270800" y="50418"/>
                </a:lnTo>
                <a:lnTo>
                  <a:pt x="3321346" y="50418"/>
                </a:lnTo>
                <a:lnTo>
                  <a:pt x="3321854" y="49911"/>
                </a:lnTo>
                <a:lnTo>
                  <a:pt x="3325156" y="46862"/>
                </a:lnTo>
                <a:lnTo>
                  <a:pt x="3330871" y="44830"/>
                </a:lnTo>
                <a:lnTo>
                  <a:pt x="3339126" y="43687"/>
                </a:lnTo>
                <a:lnTo>
                  <a:pt x="3338491" y="37337"/>
                </a:lnTo>
                <a:close/>
              </a:path>
              <a:path w="3705775" h="505730">
                <a:moveTo>
                  <a:pt x="3424851" y="29337"/>
                </a:moveTo>
                <a:lnTo>
                  <a:pt x="3374940" y="33908"/>
                </a:lnTo>
                <a:lnTo>
                  <a:pt x="3375575" y="40386"/>
                </a:lnTo>
                <a:lnTo>
                  <a:pt x="3382052" y="40004"/>
                </a:lnTo>
                <a:lnTo>
                  <a:pt x="3417291" y="40004"/>
                </a:lnTo>
                <a:lnTo>
                  <a:pt x="3425359" y="35687"/>
                </a:lnTo>
                <a:lnTo>
                  <a:pt x="3424851" y="29337"/>
                </a:lnTo>
                <a:close/>
              </a:path>
              <a:path w="3705775" h="505730">
                <a:moveTo>
                  <a:pt x="3521767" y="16413"/>
                </a:moveTo>
                <a:lnTo>
                  <a:pt x="3482146" y="26298"/>
                </a:lnTo>
                <a:lnTo>
                  <a:pt x="3453187" y="62691"/>
                </a:lnTo>
                <a:lnTo>
                  <a:pt x="3448368" y="101095"/>
                </a:lnTo>
                <a:lnTo>
                  <a:pt x="3449491" y="117694"/>
                </a:lnTo>
                <a:lnTo>
                  <a:pt x="3471251" y="162438"/>
                </a:lnTo>
                <a:lnTo>
                  <a:pt x="3516544" y="183965"/>
                </a:lnTo>
                <a:lnTo>
                  <a:pt x="3531188" y="183409"/>
                </a:lnTo>
                <a:lnTo>
                  <a:pt x="3541906" y="180131"/>
                </a:lnTo>
                <a:lnTo>
                  <a:pt x="3552169" y="174184"/>
                </a:lnTo>
                <a:lnTo>
                  <a:pt x="3562354" y="164986"/>
                </a:lnTo>
                <a:lnTo>
                  <a:pt x="3570336" y="155064"/>
                </a:lnTo>
                <a:lnTo>
                  <a:pt x="3533905" y="155064"/>
                </a:lnTo>
                <a:lnTo>
                  <a:pt x="3522859" y="154442"/>
                </a:lnTo>
                <a:lnTo>
                  <a:pt x="3488616" y="133837"/>
                </a:lnTo>
                <a:lnTo>
                  <a:pt x="3470825" y="85089"/>
                </a:lnTo>
                <a:lnTo>
                  <a:pt x="3551389" y="75056"/>
                </a:lnTo>
                <a:lnTo>
                  <a:pt x="3469936" y="75056"/>
                </a:lnTo>
                <a:lnTo>
                  <a:pt x="3492726" y="32738"/>
                </a:lnTo>
                <a:lnTo>
                  <a:pt x="3511084" y="28701"/>
                </a:lnTo>
                <a:lnTo>
                  <a:pt x="3557159" y="28701"/>
                </a:lnTo>
                <a:lnTo>
                  <a:pt x="3555426" y="26971"/>
                </a:lnTo>
                <a:lnTo>
                  <a:pt x="3545939" y="21396"/>
                </a:lnTo>
                <a:lnTo>
                  <a:pt x="3534895" y="17856"/>
                </a:lnTo>
                <a:lnTo>
                  <a:pt x="3521767" y="16413"/>
                </a:lnTo>
                <a:close/>
              </a:path>
              <a:path w="3705775" h="505730">
                <a:moveTo>
                  <a:pt x="3577920" y="114051"/>
                </a:moveTo>
                <a:lnTo>
                  <a:pt x="3547502" y="152241"/>
                </a:lnTo>
                <a:lnTo>
                  <a:pt x="3533905" y="155064"/>
                </a:lnTo>
                <a:lnTo>
                  <a:pt x="3570336" y="155064"/>
                </a:lnTo>
                <a:lnTo>
                  <a:pt x="3572849" y="151932"/>
                </a:lnTo>
                <a:lnTo>
                  <a:pt x="3578549" y="140338"/>
                </a:lnTo>
                <a:lnTo>
                  <a:pt x="3582269" y="128294"/>
                </a:lnTo>
                <a:lnTo>
                  <a:pt x="3583982" y="115824"/>
                </a:lnTo>
                <a:lnTo>
                  <a:pt x="3577920" y="114051"/>
                </a:lnTo>
                <a:close/>
              </a:path>
              <a:path w="3705775" h="505730">
                <a:moveTo>
                  <a:pt x="3557159" y="28701"/>
                </a:moveTo>
                <a:lnTo>
                  <a:pt x="3511084" y="28701"/>
                </a:lnTo>
                <a:lnTo>
                  <a:pt x="3517180" y="29971"/>
                </a:lnTo>
                <a:lnTo>
                  <a:pt x="3523276" y="33146"/>
                </a:lnTo>
                <a:lnTo>
                  <a:pt x="3543088" y="68199"/>
                </a:lnTo>
                <a:lnTo>
                  <a:pt x="3469936" y="75056"/>
                </a:lnTo>
                <a:lnTo>
                  <a:pt x="3551389" y="75056"/>
                </a:lnTo>
                <a:lnTo>
                  <a:pt x="3579797" y="71519"/>
                </a:lnTo>
                <a:lnTo>
                  <a:pt x="3577078" y="58740"/>
                </a:lnTo>
                <a:lnTo>
                  <a:pt x="3572288" y="47207"/>
                </a:lnTo>
                <a:lnTo>
                  <a:pt x="3565161" y="36692"/>
                </a:lnTo>
                <a:lnTo>
                  <a:pt x="3557159" y="28701"/>
                </a:lnTo>
                <a:close/>
              </a:path>
              <a:path w="3705775" h="505730">
                <a:moveTo>
                  <a:pt x="3643342" y="30987"/>
                </a:moveTo>
                <a:lnTo>
                  <a:pt x="3604683" y="30987"/>
                </a:lnTo>
                <a:lnTo>
                  <a:pt x="3607350" y="31495"/>
                </a:lnTo>
                <a:lnTo>
                  <a:pt x="3609509" y="32892"/>
                </a:lnTo>
                <a:lnTo>
                  <a:pt x="3618526" y="73025"/>
                </a:lnTo>
                <a:lnTo>
                  <a:pt x="3624241" y="134365"/>
                </a:lnTo>
                <a:lnTo>
                  <a:pt x="3625130" y="143509"/>
                </a:lnTo>
                <a:lnTo>
                  <a:pt x="3619669" y="160527"/>
                </a:lnTo>
                <a:lnTo>
                  <a:pt x="3616113" y="163449"/>
                </a:lnTo>
                <a:lnTo>
                  <a:pt x="3610144" y="165226"/>
                </a:lnTo>
                <a:lnTo>
                  <a:pt x="3602143" y="165988"/>
                </a:lnTo>
                <a:lnTo>
                  <a:pt x="3602651" y="172212"/>
                </a:lnTo>
                <a:lnTo>
                  <a:pt x="3683677" y="164591"/>
                </a:lnTo>
                <a:lnTo>
                  <a:pt x="3683119" y="159130"/>
                </a:lnTo>
                <a:lnTo>
                  <a:pt x="3675930" y="159130"/>
                </a:lnTo>
                <a:lnTo>
                  <a:pt x="3670342" y="158495"/>
                </a:lnTo>
                <a:lnTo>
                  <a:pt x="3666405" y="156844"/>
                </a:lnTo>
                <a:lnTo>
                  <a:pt x="3662468" y="155066"/>
                </a:lnTo>
                <a:lnTo>
                  <a:pt x="3659547" y="152780"/>
                </a:lnTo>
                <a:lnTo>
                  <a:pt x="3657769" y="149859"/>
                </a:lnTo>
                <a:lnTo>
                  <a:pt x="3655102" y="145541"/>
                </a:lnTo>
                <a:lnTo>
                  <a:pt x="3653451" y="139064"/>
                </a:lnTo>
                <a:lnTo>
                  <a:pt x="3652562" y="130301"/>
                </a:lnTo>
                <a:lnTo>
                  <a:pt x="3646981" y="51031"/>
                </a:lnTo>
                <a:lnTo>
                  <a:pt x="3652412" y="40004"/>
                </a:lnTo>
                <a:lnTo>
                  <a:pt x="3644180" y="40004"/>
                </a:lnTo>
                <a:lnTo>
                  <a:pt x="3643342" y="30987"/>
                </a:lnTo>
                <a:close/>
              </a:path>
              <a:path w="3705775" h="505730">
                <a:moveTo>
                  <a:pt x="3683042" y="158368"/>
                </a:moveTo>
                <a:lnTo>
                  <a:pt x="3675930" y="159130"/>
                </a:lnTo>
                <a:lnTo>
                  <a:pt x="3683119" y="159130"/>
                </a:lnTo>
                <a:lnTo>
                  <a:pt x="3683042" y="158368"/>
                </a:lnTo>
                <a:close/>
              </a:path>
              <a:path w="3705775" h="505730">
                <a:moveTo>
                  <a:pt x="3687868" y="0"/>
                </a:moveTo>
                <a:lnTo>
                  <a:pt x="3652156" y="24419"/>
                </a:lnTo>
                <a:lnTo>
                  <a:pt x="3644180" y="40004"/>
                </a:lnTo>
                <a:lnTo>
                  <a:pt x="3652412" y="40004"/>
                </a:lnTo>
                <a:lnTo>
                  <a:pt x="3653132" y="38542"/>
                </a:lnTo>
                <a:lnTo>
                  <a:pt x="3659420" y="29717"/>
                </a:lnTo>
                <a:lnTo>
                  <a:pt x="3661579" y="27177"/>
                </a:lnTo>
                <a:lnTo>
                  <a:pt x="3663738" y="25780"/>
                </a:lnTo>
                <a:lnTo>
                  <a:pt x="3665770" y="25653"/>
                </a:lnTo>
                <a:lnTo>
                  <a:pt x="3668183" y="25400"/>
                </a:lnTo>
                <a:lnTo>
                  <a:pt x="3704853" y="25400"/>
                </a:lnTo>
                <a:lnTo>
                  <a:pt x="3705775" y="22225"/>
                </a:lnTo>
                <a:lnTo>
                  <a:pt x="3705267" y="17779"/>
                </a:lnTo>
                <a:lnTo>
                  <a:pt x="3704886" y="12700"/>
                </a:lnTo>
                <a:lnTo>
                  <a:pt x="3702346" y="8381"/>
                </a:lnTo>
                <a:lnTo>
                  <a:pt x="3693329" y="1396"/>
                </a:lnTo>
                <a:lnTo>
                  <a:pt x="3687868" y="0"/>
                </a:lnTo>
                <a:close/>
              </a:path>
              <a:path w="3705775" h="505730">
                <a:moveTo>
                  <a:pt x="3704853" y="25400"/>
                </a:moveTo>
                <a:lnTo>
                  <a:pt x="3668183" y="25400"/>
                </a:lnTo>
                <a:lnTo>
                  <a:pt x="3672120" y="27050"/>
                </a:lnTo>
                <a:lnTo>
                  <a:pt x="3682915" y="34036"/>
                </a:lnTo>
                <a:lnTo>
                  <a:pt x="3687614" y="35559"/>
                </a:lnTo>
                <a:lnTo>
                  <a:pt x="3695742" y="34798"/>
                </a:lnTo>
                <a:lnTo>
                  <a:pt x="3699171" y="32892"/>
                </a:lnTo>
                <a:lnTo>
                  <a:pt x="3704632" y="26162"/>
                </a:lnTo>
                <a:lnTo>
                  <a:pt x="3704853" y="25400"/>
                </a:lnTo>
                <a:close/>
              </a:path>
              <a:path w="3705775" h="505730">
                <a:moveTo>
                  <a:pt x="3640878" y="4444"/>
                </a:moveTo>
                <a:lnTo>
                  <a:pt x="3633639" y="5079"/>
                </a:lnTo>
                <a:lnTo>
                  <a:pt x="3587538" y="28828"/>
                </a:lnTo>
                <a:lnTo>
                  <a:pt x="3589951" y="34925"/>
                </a:lnTo>
                <a:lnTo>
                  <a:pt x="3594269" y="32765"/>
                </a:lnTo>
                <a:lnTo>
                  <a:pt x="3598206" y="31495"/>
                </a:lnTo>
                <a:lnTo>
                  <a:pt x="3601762" y="31241"/>
                </a:lnTo>
                <a:lnTo>
                  <a:pt x="3604683" y="30987"/>
                </a:lnTo>
                <a:lnTo>
                  <a:pt x="3643342" y="30987"/>
                </a:lnTo>
                <a:lnTo>
                  <a:pt x="3640878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733" y="3555619"/>
            <a:ext cx="3873144" cy="538352"/>
          </a:xfrm>
          <a:custGeom>
            <a:avLst/>
            <a:gdLst/>
            <a:ahLst/>
            <a:cxnLst/>
            <a:rect l="l" t="t" r="r" b="b"/>
            <a:pathLst>
              <a:path w="3873144" h="538352">
                <a:moveTo>
                  <a:pt x="36220" y="284479"/>
                </a:moveTo>
                <a:lnTo>
                  <a:pt x="14960" y="299084"/>
                </a:lnTo>
                <a:lnTo>
                  <a:pt x="15862" y="308736"/>
                </a:lnTo>
                <a:lnTo>
                  <a:pt x="17970" y="312800"/>
                </a:lnTo>
                <a:lnTo>
                  <a:pt x="21755" y="315848"/>
                </a:lnTo>
                <a:lnTo>
                  <a:pt x="25526" y="319023"/>
                </a:lnTo>
                <a:lnTo>
                  <a:pt x="29832" y="320420"/>
                </a:lnTo>
                <a:lnTo>
                  <a:pt x="39496" y="319404"/>
                </a:lnTo>
                <a:lnTo>
                  <a:pt x="43446" y="317372"/>
                </a:lnTo>
                <a:lnTo>
                  <a:pt x="49593" y="309752"/>
                </a:lnTo>
                <a:lnTo>
                  <a:pt x="50901" y="305561"/>
                </a:lnTo>
                <a:lnTo>
                  <a:pt x="49999" y="295782"/>
                </a:lnTo>
                <a:lnTo>
                  <a:pt x="47929" y="291845"/>
                </a:lnTo>
                <a:lnTo>
                  <a:pt x="40500" y="285749"/>
                </a:lnTo>
                <a:lnTo>
                  <a:pt x="36220" y="284479"/>
                </a:lnTo>
                <a:close/>
              </a:path>
              <a:path w="3873144" h="538352">
                <a:moveTo>
                  <a:pt x="55909" y="392683"/>
                </a:moveTo>
                <a:lnTo>
                  <a:pt x="17487" y="392683"/>
                </a:lnTo>
                <a:lnTo>
                  <a:pt x="19913" y="393191"/>
                </a:lnTo>
                <a:lnTo>
                  <a:pt x="23634" y="395731"/>
                </a:lnTo>
                <a:lnTo>
                  <a:pt x="30962" y="434974"/>
                </a:lnTo>
                <a:lnTo>
                  <a:pt x="37388" y="503808"/>
                </a:lnTo>
                <a:lnTo>
                  <a:pt x="37473" y="509523"/>
                </a:lnTo>
                <a:lnTo>
                  <a:pt x="37357" y="512571"/>
                </a:lnTo>
                <a:lnTo>
                  <a:pt x="36169" y="516000"/>
                </a:lnTo>
                <a:lnTo>
                  <a:pt x="34937" y="519683"/>
                </a:lnTo>
                <a:lnTo>
                  <a:pt x="33070" y="522350"/>
                </a:lnTo>
                <a:lnTo>
                  <a:pt x="30556" y="524001"/>
                </a:lnTo>
                <a:lnTo>
                  <a:pt x="28054" y="525779"/>
                </a:lnTo>
                <a:lnTo>
                  <a:pt x="22948" y="527049"/>
                </a:lnTo>
                <a:lnTo>
                  <a:pt x="15240" y="527684"/>
                </a:lnTo>
                <a:lnTo>
                  <a:pt x="15811" y="533907"/>
                </a:lnTo>
                <a:lnTo>
                  <a:pt x="92633" y="526795"/>
                </a:lnTo>
                <a:lnTo>
                  <a:pt x="92120" y="521207"/>
                </a:lnTo>
                <a:lnTo>
                  <a:pt x="84582" y="521207"/>
                </a:lnTo>
                <a:lnTo>
                  <a:pt x="79349" y="520953"/>
                </a:lnTo>
                <a:lnTo>
                  <a:pt x="76377" y="519556"/>
                </a:lnTo>
                <a:lnTo>
                  <a:pt x="73406" y="518286"/>
                </a:lnTo>
                <a:lnTo>
                  <a:pt x="71056" y="516000"/>
                </a:lnTo>
                <a:lnTo>
                  <a:pt x="67564" y="509650"/>
                </a:lnTo>
                <a:lnTo>
                  <a:pt x="66256" y="503300"/>
                </a:lnTo>
                <a:lnTo>
                  <a:pt x="55909" y="392683"/>
                </a:lnTo>
                <a:close/>
              </a:path>
              <a:path w="3873144" h="538352">
                <a:moveTo>
                  <a:pt x="146084" y="384301"/>
                </a:moveTo>
                <a:lnTo>
                  <a:pt x="107835" y="384301"/>
                </a:lnTo>
                <a:lnTo>
                  <a:pt x="110299" y="384809"/>
                </a:lnTo>
                <a:lnTo>
                  <a:pt x="112217" y="386206"/>
                </a:lnTo>
                <a:lnTo>
                  <a:pt x="121513" y="428878"/>
                </a:lnTo>
                <a:lnTo>
                  <a:pt x="128066" y="498982"/>
                </a:lnTo>
                <a:lnTo>
                  <a:pt x="127381" y="506983"/>
                </a:lnTo>
                <a:lnTo>
                  <a:pt x="122504" y="515619"/>
                </a:lnTo>
                <a:lnTo>
                  <a:pt x="117259" y="518159"/>
                </a:lnTo>
                <a:lnTo>
                  <a:pt x="109207" y="518921"/>
                </a:lnTo>
                <a:lnTo>
                  <a:pt x="105752" y="519302"/>
                </a:lnTo>
                <a:lnTo>
                  <a:pt x="106337" y="525525"/>
                </a:lnTo>
                <a:lnTo>
                  <a:pt x="184531" y="518159"/>
                </a:lnTo>
                <a:lnTo>
                  <a:pt x="184041" y="512825"/>
                </a:lnTo>
                <a:lnTo>
                  <a:pt x="175323" y="512825"/>
                </a:lnTo>
                <a:lnTo>
                  <a:pt x="169519" y="512571"/>
                </a:lnTo>
                <a:lnTo>
                  <a:pt x="166560" y="511301"/>
                </a:lnTo>
                <a:lnTo>
                  <a:pt x="163601" y="509904"/>
                </a:lnTo>
                <a:lnTo>
                  <a:pt x="161150" y="507745"/>
                </a:lnTo>
                <a:lnTo>
                  <a:pt x="159232" y="504570"/>
                </a:lnTo>
                <a:lnTo>
                  <a:pt x="157721" y="502157"/>
                </a:lnTo>
                <a:lnTo>
                  <a:pt x="156476" y="495553"/>
                </a:lnTo>
                <a:lnTo>
                  <a:pt x="155473" y="484885"/>
                </a:lnTo>
                <a:lnTo>
                  <a:pt x="155125" y="392576"/>
                </a:lnTo>
                <a:lnTo>
                  <a:pt x="156596" y="391286"/>
                </a:lnTo>
                <a:lnTo>
                  <a:pt x="146735" y="391286"/>
                </a:lnTo>
                <a:lnTo>
                  <a:pt x="146084" y="384301"/>
                </a:lnTo>
                <a:close/>
              </a:path>
              <a:path w="3873144" h="538352">
                <a:moveTo>
                  <a:pt x="92062" y="520572"/>
                </a:moveTo>
                <a:lnTo>
                  <a:pt x="84582" y="521207"/>
                </a:lnTo>
                <a:lnTo>
                  <a:pt x="92120" y="521207"/>
                </a:lnTo>
                <a:lnTo>
                  <a:pt x="92062" y="520572"/>
                </a:lnTo>
                <a:close/>
              </a:path>
              <a:path w="3873144" h="538352">
                <a:moveTo>
                  <a:pt x="234827" y="375092"/>
                </a:moveTo>
                <a:lnTo>
                  <a:pt x="187406" y="375092"/>
                </a:lnTo>
                <a:lnTo>
                  <a:pt x="198793" y="377330"/>
                </a:lnTo>
                <a:lnTo>
                  <a:pt x="208825" y="387539"/>
                </a:lnTo>
                <a:lnTo>
                  <a:pt x="212549" y="398861"/>
                </a:lnTo>
                <a:lnTo>
                  <a:pt x="214858" y="414019"/>
                </a:lnTo>
                <a:lnTo>
                  <a:pt x="221754" y="487806"/>
                </a:lnTo>
                <a:lnTo>
                  <a:pt x="222034" y="493267"/>
                </a:lnTo>
                <a:lnTo>
                  <a:pt x="220992" y="499490"/>
                </a:lnTo>
                <a:lnTo>
                  <a:pt x="198107" y="510666"/>
                </a:lnTo>
                <a:lnTo>
                  <a:pt x="198691" y="516889"/>
                </a:lnTo>
                <a:lnTo>
                  <a:pt x="276898" y="509523"/>
                </a:lnTo>
                <a:lnTo>
                  <a:pt x="276385" y="504062"/>
                </a:lnTo>
                <a:lnTo>
                  <a:pt x="268719" y="504062"/>
                </a:lnTo>
                <a:lnTo>
                  <a:pt x="263436" y="503808"/>
                </a:lnTo>
                <a:lnTo>
                  <a:pt x="257492" y="501014"/>
                </a:lnTo>
                <a:lnTo>
                  <a:pt x="255244" y="498982"/>
                </a:lnTo>
                <a:lnTo>
                  <a:pt x="253707" y="496188"/>
                </a:lnTo>
                <a:lnTo>
                  <a:pt x="251764" y="492759"/>
                </a:lnTo>
                <a:lnTo>
                  <a:pt x="250329" y="486155"/>
                </a:lnTo>
                <a:lnTo>
                  <a:pt x="249389" y="476122"/>
                </a:lnTo>
                <a:lnTo>
                  <a:pt x="241397" y="395660"/>
                </a:lnTo>
                <a:lnTo>
                  <a:pt x="238421" y="383717"/>
                </a:lnTo>
                <a:lnTo>
                  <a:pt x="234827" y="375092"/>
                </a:lnTo>
                <a:close/>
              </a:path>
              <a:path w="3873144" h="538352">
                <a:moveTo>
                  <a:pt x="183959" y="511936"/>
                </a:moveTo>
                <a:lnTo>
                  <a:pt x="175323" y="512825"/>
                </a:lnTo>
                <a:lnTo>
                  <a:pt x="184041" y="512825"/>
                </a:lnTo>
                <a:lnTo>
                  <a:pt x="183959" y="511936"/>
                </a:lnTo>
                <a:close/>
              </a:path>
              <a:path w="3873144" h="538352">
                <a:moveTo>
                  <a:pt x="276313" y="503300"/>
                </a:moveTo>
                <a:lnTo>
                  <a:pt x="268719" y="504062"/>
                </a:lnTo>
                <a:lnTo>
                  <a:pt x="276385" y="504062"/>
                </a:lnTo>
                <a:lnTo>
                  <a:pt x="276313" y="503300"/>
                </a:lnTo>
                <a:close/>
              </a:path>
              <a:path w="3873144" h="538352">
                <a:moveTo>
                  <a:pt x="53441" y="366267"/>
                </a:moveTo>
                <a:lnTo>
                  <a:pt x="45846" y="366902"/>
                </a:lnTo>
                <a:lnTo>
                  <a:pt x="0" y="390651"/>
                </a:lnTo>
                <a:lnTo>
                  <a:pt x="2997" y="396747"/>
                </a:lnTo>
                <a:lnTo>
                  <a:pt x="7442" y="394588"/>
                </a:lnTo>
                <a:lnTo>
                  <a:pt x="11277" y="393318"/>
                </a:lnTo>
                <a:lnTo>
                  <a:pt x="14503" y="393064"/>
                </a:lnTo>
                <a:lnTo>
                  <a:pt x="17487" y="392683"/>
                </a:lnTo>
                <a:lnTo>
                  <a:pt x="55909" y="392683"/>
                </a:lnTo>
                <a:lnTo>
                  <a:pt x="53441" y="366267"/>
                </a:lnTo>
                <a:close/>
              </a:path>
              <a:path w="3873144" h="538352">
                <a:moveTo>
                  <a:pt x="203615" y="353447"/>
                </a:moveTo>
                <a:lnTo>
                  <a:pt x="166717" y="367702"/>
                </a:lnTo>
                <a:lnTo>
                  <a:pt x="146735" y="391286"/>
                </a:lnTo>
                <a:lnTo>
                  <a:pt x="156596" y="391286"/>
                </a:lnTo>
                <a:lnTo>
                  <a:pt x="165351" y="383608"/>
                </a:lnTo>
                <a:lnTo>
                  <a:pt x="176076" y="377797"/>
                </a:lnTo>
                <a:lnTo>
                  <a:pt x="187406" y="375092"/>
                </a:lnTo>
                <a:lnTo>
                  <a:pt x="234827" y="375092"/>
                </a:lnTo>
                <a:lnTo>
                  <a:pt x="233581" y="372101"/>
                </a:lnTo>
                <a:lnTo>
                  <a:pt x="225959" y="362749"/>
                </a:lnTo>
                <a:lnTo>
                  <a:pt x="214305" y="354970"/>
                </a:lnTo>
                <a:lnTo>
                  <a:pt x="203615" y="353447"/>
                </a:lnTo>
                <a:close/>
              </a:path>
              <a:path w="3873144" h="538352">
                <a:moveTo>
                  <a:pt x="143611" y="357758"/>
                </a:moveTo>
                <a:lnTo>
                  <a:pt x="136194" y="358520"/>
                </a:lnTo>
                <a:lnTo>
                  <a:pt x="90347" y="382269"/>
                </a:lnTo>
                <a:lnTo>
                  <a:pt x="93522" y="388238"/>
                </a:lnTo>
                <a:lnTo>
                  <a:pt x="97840" y="386079"/>
                </a:lnTo>
                <a:lnTo>
                  <a:pt x="101625" y="384936"/>
                </a:lnTo>
                <a:lnTo>
                  <a:pt x="104838" y="384555"/>
                </a:lnTo>
                <a:lnTo>
                  <a:pt x="107835" y="384301"/>
                </a:lnTo>
                <a:lnTo>
                  <a:pt x="146084" y="384301"/>
                </a:lnTo>
                <a:lnTo>
                  <a:pt x="143611" y="357758"/>
                </a:lnTo>
                <a:close/>
              </a:path>
              <a:path w="3873144" h="538352">
                <a:moveTo>
                  <a:pt x="411807" y="359536"/>
                </a:moveTo>
                <a:lnTo>
                  <a:pt x="373202" y="359536"/>
                </a:lnTo>
                <a:lnTo>
                  <a:pt x="375780" y="360044"/>
                </a:lnTo>
                <a:lnTo>
                  <a:pt x="377952" y="361568"/>
                </a:lnTo>
                <a:lnTo>
                  <a:pt x="387007" y="401573"/>
                </a:lnTo>
                <a:lnTo>
                  <a:pt x="393585" y="472058"/>
                </a:lnTo>
                <a:lnTo>
                  <a:pt x="393814" y="477646"/>
                </a:lnTo>
                <a:lnTo>
                  <a:pt x="392645" y="483869"/>
                </a:lnTo>
                <a:lnTo>
                  <a:pt x="390905" y="486917"/>
                </a:lnTo>
                <a:lnTo>
                  <a:pt x="384530" y="491997"/>
                </a:lnTo>
                <a:lnTo>
                  <a:pt x="378663" y="493775"/>
                </a:lnTo>
                <a:lnTo>
                  <a:pt x="370611" y="494537"/>
                </a:lnTo>
                <a:lnTo>
                  <a:pt x="371182" y="500760"/>
                </a:lnTo>
                <a:lnTo>
                  <a:pt x="452158" y="493267"/>
                </a:lnTo>
                <a:lnTo>
                  <a:pt x="451633" y="487679"/>
                </a:lnTo>
                <a:lnTo>
                  <a:pt x="444436" y="487679"/>
                </a:lnTo>
                <a:lnTo>
                  <a:pt x="438873" y="487171"/>
                </a:lnTo>
                <a:lnTo>
                  <a:pt x="434886" y="485393"/>
                </a:lnTo>
                <a:lnTo>
                  <a:pt x="430885" y="483742"/>
                </a:lnTo>
                <a:lnTo>
                  <a:pt x="428002" y="481329"/>
                </a:lnTo>
                <a:lnTo>
                  <a:pt x="415435" y="379562"/>
                </a:lnTo>
                <a:lnTo>
                  <a:pt x="420869" y="368553"/>
                </a:lnTo>
                <a:lnTo>
                  <a:pt x="412648" y="368553"/>
                </a:lnTo>
                <a:lnTo>
                  <a:pt x="411807" y="359536"/>
                </a:lnTo>
                <a:close/>
              </a:path>
              <a:path w="3873144" h="538352">
                <a:moveTo>
                  <a:pt x="451573" y="487044"/>
                </a:moveTo>
                <a:lnTo>
                  <a:pt x="444436" y="487679"/>
                </a:lnTo>
                <a:lnTo>
                  <a:pt x="451633" y="487679"/>
                </a:lnTo>
                <a:lnTo>
                  <a:pt x="451573" y="487044"/>
                </a:lnTo>
                <a:close/>
              </a:path>
              <a:path w="3873144" h="538352">
                <a:moveTo>
                  <a:pt x="456399" y="328548"/>
                </a:moveTo>
                <a:lnTo>
                  <a:pt x="420617" y="353014"/>
                </a:lnTo>
                <a:lnTo>
                  <a:pt x="412648" y="368553"/>
                </a:lnTo>
                <a:lnTo>
                  <a:pt x="420869" y="368553"/>
                </a:lnTo>
                <a:lnTo>
                  <a:pt x="421594" y="367084"/>
                </a:lnTo>
                <a:lnTo>
                  <a:pt x="427888" y="358266"/>
                </a:lnTo>
                <a:lnTo>
                  <a:pt x="430085" y="355726"/>
                </a:lnTo>
                <a:lnTo>
                  <a:pt x="432219" y="354329"/>
                </a:lnTo>
                <a:lnTo>
                  <a:pt x="434289" y="354202"/>
                </a:lnTo>
                <a:lnTo>
                  <a:pt x="436714" y="353948"/>
                </a:lnTo>
                <a:lnTo>
                  <a:pt x="473283" y="353948"/>
                </a:lnTo>
                <a:lnTo>
                  <a:pt x="474205" y="350773"/>
                </a:lnTo>
                <a:lnTo>
                  <a:pt x="473316" y="341248"/>
                </a:lnTo>
                <a:lnTo>
                  <a:pt x="470827" y="336930"/>
                </a:lnTo>
                <a:lnTo>
                  <a:pt x="461822" y="330072"/>
                </a:lnTo>
                <a:lnTo>
                  <a:pt x="456399" y="328548"/>
                </a:lnTo>
                <a:close/>
              </a:path>
              <a:path w="3873144" h="538352">
                <a:moveTo>
                  <a:pt x="473283" y="353948"/>
                </a:moveTo>
                <a:lnTo>
                  <a:pt x="436714" y="353948"/>
                </a:lnTo>
                <a:lnTo>
                  <a:pt x="440613" y="355599"/>
                </a:lnTo>
                <a:lnTo>
                  <a:pt x="445985" y="359028"/>
                </a:lnTo>
                <a:lnTo>
                  <a:pt x="451358" y="362584"/>
                </a:lnTo>
                <a:lnTo>
                  <a:pt x="456069" y="364108"/>
                </a:lnTo>
                <a:lnTo>
                  <a:pt x="464235" y="363346"/>
                </a:lnTo>
                <a:lnTo>
                  <a:pt x="467664" y="361568"/>
                </a:lnTo>
                <a:lnTo>
                  <a:pt x="473062" y="354710"/>
                </a:lnTo>
                <a:lnTo>
                  <a:pt x="473283" y="353948"/>
                </a:lnTo>
                <a:close/>
              </a:path>
              <a:path w="3873144" h="538352">
                <a:moveTo>
                  <a:pt x="409333" y="332993"/>
                </a:moveTo>
                <a:lnTo>
                  <a:pt x="402082" y="333628"/>
                </a:lnTo>
                <a:lnTo>
                  <a:pt x="356069" y="357504"/>
                </a:lnTo>
                <a:lnTo>
                  <a:pt x="358368" y="363473"/>
                </a:lnTo>
                <a:lnTo>
                  <a:pt x="362699" y="361441"/>
                </a:lnTo>
                <a:lnTo>
                  <a:pt x="366648" y="360171"/>
                </a:lnTo>
                <a:lnTo>
                  <a:pt x="370217" y="359790"/>
                </a:lnTo>
                <a:lnTo>
                  <a:pt x="373202" y="359536"/>
                </a:lnTo>
                <a:lnTo>
                  <a:pt x="411807" y="359536"/>
                </a:lnTo>
                <a:lnTo>
                  <a:pt x="409333" y="332993"/>
                </a:lnTo>
                <a:close/>
              </a:path>
              <a:path w="3873144" h="538352">
                <a:moveTo>
                  <a:pt x="564809" y="319347"/>
                </a:moveTo>
                <a:lnTo>
                  <a:pt x="525215" y="329277"/>
                </a:lnTo>
                <a:lnTo>
                  <a:pt x="496335" y="365617"/>
                </a:lnTo>
                <a:lnTo>
                  <a:pt x="491529" y="404069"/>
                </a:lnTo>
                <a:lnTo>
                  <a:pt x="492645" y="420730"/>
                </a:lnTo>
                <a:lnTo>
                  <a:pt x="514439" y="465431"/>
                </a:lnTo>
                <a:lnTo>
                  <a:pt x="559713" y="486966"/>
                </a:lnTo>
                <a:lnTo>
                  <a:pt x="574390" y="486413"/>
                </a:lnTo>
                <a:lnTo>
                  <a:pt x="585074" y="483097"/>
                </a:lnTo>
                <a:lnTo>
                  <a:pt x="595314" y="477104"/>
                </a:lnTo>
                <a:lnTo>
                  <a:pt x="605490" y="467867"/>
                </a:lnTo>
                <a:lnTo>
                  <a:pt x="613443" y="457979"/>
                </a:lnTo>
                <a:lnTo>
                  <a:pt x="576898" y="457979"/>
                </a:lnTo>
                <a:lnTo>
                  <a:pt x="565916" y="457378"/>
                </a:lnTo>
                <a:lnTo>
                  <a:pt x="531675" y="436769"/>
                </a:lnTo>
                <a:lnTo>
                  <a:pt x="514007" y="387984"/>
                </a:lnTo>
                <a:lnTo>
                  <a:pt x="594388" y="377951"/>
                </a:lnTo>
                <a:lnTo>
                  <a:pt x="513067" y="377951"/>
                </a:lnTo>
                <a:lnTo>
                  <a:pt x="535858" y="335681"/>
                </a:lnTo>
                <a:lnTo>
                  <a:pt x="554189" y="331596"/>
                </a:lnTo>
                <a:lnTo>
                  <a:pt x="600222" y="331596"/>
                </a:lnTo>
                <a:lnTo>
                  <a:pt x="598474" y="329857"/>
                </a:lnTo>
                <a:lnTo>
                  <a:pt x="588979" y="324330"/>
                </a:lnTo>
                <a:lnTo>
                  <a:pt x="577934" y="320795"/>
                </a:lnTo>
                <a:lnTo>
                  <a:pt x="564809" y="319347"/>
                </a:lnTo>
                <a:close/>
              </a:path>
              <a:path w="3873144" h="538352">
                <a:moveTo>
                  <a:pt x="621055" y="417117"/>
                </a:moveTo>
                <a:lnTo>
                  <a:pt x="590565" y="455255"/>
                </a:lnTo>
                <a:lnTo>
                  <a:pt x="576898" y="457979"/>
                </a:lnTo>
                <a:lnTo>
                  <a:pt x="613443" y="457979"/>
                </a:lnTo>
                <a:lnTo>
                  <a:pt x="615980" y="454824"/>
                </a:lnTo>
                <a:lnTo>
                  <a:pt x="621661" y="443189"/>
                </a:lnTo>
                <a:lnTo>
                  <a:pt x="625368" y="431158"/>
                </a:lnTo>
                <a:lnTo>
                  <a:pt x="627100" y="418718"/>
                </a:lnTo>
                <a:lnTo>
                  <a:pt x="621055" y="417117"/>
                </a:lnTo>
                <a:close/>
              </a:path>
              <a:path w="3873144" h="538352">
                <a:moveTo>
                  <a:pt x="600222" y="331596"/>
                </a:moveTo>
                <a:lnTo>
                  <a:pt x="554189" y="331596"/>
                </a:lnTo>
                <a:lnTo>
                  <a:pt x="560324" y="332993"/>
                </a:lnTo>
                <a:lnTo>
                  <a:pt x="566356" y="336041"/>
                </a:lnTo>
                <a:lnTo>
                  <a:pt x="586270" y="371093"/>
                </a:lnTo>
                <a:lnTo>
                  <a:pt x="513067" y="377951"/>
                </a:lnTo>
                <a:lnTo>
                  <a:pt x="594388" y="377951"/>
                </a:lnTo>
                <a:lnTo>
                  <a:pt x="622895" y="374393"/>
                </a:lnTo>
                <a:lnTo>
                  <a:pt x="620192" y="361637"/>
                </a:lnTo>
                <a:lnTo>
                  <a:pt x="615395" y="350099"/>
                </a:lnTo>
                <a:lnTo>
                  <a:pt x="608243" y="339574"/>
                </a:lnTo>
                <a:lnTo>
                  <a:pt x="600222" y="331596"/>
                </a:lnTo>
                <a:close/>
              </a:path>
              <a:path w="3873144" h="538352">
                <a:moveTo>
                  <a:pt x="660476" y="419226"/>
                </a:moveTo>
                <a:lnTo>
                  <a:pt x="654773" y="419734"/>
                </a:lnTo>
                <a:lnTo>
                  <a:pt x="660044" y="476249"/>
                </a:lnTo>
                <a:lnTo>
                  <a:pt x="665746" y="475741"/>
                </a:lnTo>
                <a:lnTo>
                  <a:pt x="666953" y="472566"/>
                </a:lnTo>
                <a:lnTo>
                  <a:pt x="668896" y="470915"/>
                </a:lnTo>
                <a:lnTo>
                  <a:pt x="673950" y="470407"/>
                </a:lnTo>
                <a:lnTo>
                  <a:pt x="727571" y="470407"/>
                </a:lnTo>
                <a:lnTo>
                  <a:pt x="731824" y="468974"/>
                </a:lnTo>
                <a:lnTo>
                  <a:pt x="741386" y="463120"/>
                </a:lnTo>
                <a:lnTo>
                  <a:pt x="704044" y="463120"/>
                </a:lnTo>
                <a:lnTo>
                  <a:pt x="692399" y="459651"/>
                </a:lnTo>
                <a:lnTo>
                  <a:pt x="680298" y="452301"/>
                </a:lnTo>
                <a:lnTo>
                  <a:pt x="672213" y="443763"/>
                </a:lnTo>
                <a:lnTo>
                  <a:pt x="665606" y="432738"/>
                </a:lnTo>
                <a:lnTo>
                  <a:pt x="660476" y="419226"/>
                </a:lnTo>
                <a:close/>
              </a:path>
              <a:path w="3873144" h="538352">
                <a:moveTo>
                  <a:pt x="727571" y="470407"/>
                </a:moveTo>
                <a:lnTo>
                  <a:pt x="673950" y="470407"/>
                </a:lnTo>
                <a:lnTo>
                  <a:pt x="677113" y="470661"/>
                </a:lnTo>
                <a:lnTo>
                  <a:pt x="683070" y="471905"/>
                </a:lnTo>
                <a:lnTo>
                  <a:pt x="694838" y="473365"/>
                </a:lnTo>
                <a:lnTo>
                  <a:pt x="707086" y="473656"/>
                </a:lnTo>
                <a:lnTo>
                  <a:pt x="721007" y="472620"/>
                </a:lnTo>
                <a:lnTo>
                  <a:pt x="727571" y="470407"/>
                </a:lnTo>
                <a:close/>
              </a:path>
              <a:path w="3873144" h="538352">
                <a:moveTo>
                  <a:pt x="698131" y="306069"/>
                </a:moveTo>
                <a:lnTo>
                  <a:pt x="657854" y="323778"/>
                </a:lnTo>
                <a:lnTo>
                  <a:pt x="648564" y="359904"/>
                </a:lnTo>
                <a:lnTo>
                  <a:pt x="652239" y="371909"/>
                </a:lnTo>
                <a:lnTo>
                  <a:pt x="659943" y="382630"/>
                </a:lnTo>
                <a:lnTo>
                  <a:pt x="667891" y="388422"/>
                </a:lnTo>
                <a:lnTo>
                  <a:pt x="679457" y="394486"/>
                </a:lnTo>
                <a:lnTo>
                  <a:pt x="709669" y="407150"/>
                </a:lnTo>
                <a:lnTo>
                  <a:pt x="720860" y="412767"/>
                </a:lnTo>
                <a:lnTo>
                  <a:pt x="739316" y="443763"/>
                </a:lnTo>
                <a:lnTo>
                  <a:pt x="737387" y="449452"/>
                </a:lnTo>
                <a:lnTo>
                  <a:pt x="730545" y="456776"/>
                </a:lnTo>
                <a:lnTo>
                  <a:pt x="721294" y="461229"/>
                </a:lnTo>
                <a:lnTo>
                  <a:pt x="704044" y="463120"/>
                </a:lnTo>
                <a:lnTo>
                  <a:pt x="741386" y="463120"/>
                </a:lnTo>
                <a:lnTo>
                  <a:pt x="742779" y="462268"/>
                </a:lnTo>
                <a:lnTo>
                  <a:pt x="754470" y="451848"/>
                </a:lnTo>
                <a:lnTo>
                  <a:pt x="759862" y="442007"/>
                </a:lnTo>
                <a:lnTo>
                  <a:pt x="762402" y="429808"/>
                </a:lnTo>
                <a:lnTo>
                  <a:pt x="761956" y="414438"/>
                </a:lnTo>
                <a:lnTo>
                  <a:pt x="723747" y="378840"/>
                </a:lnTo>
                <a:lnTo>
                  <a:pt x="695955" y="368398"/>
                </a:lnTo>
                <a:lnTo>
                  <a:pt x="682545" y="362227"/>
                </a:lnTo>
                <a:lnTo>
                  <a:pt x="674243" y="355980"/>
                </a:lnTo>
                <a:lnTo>
                  <a:pt x="670128" y="351662"/>
                </a:lnTo>
                <a:lnTo>
                  <a:pt x="667766" y="346328"/>
                </a:lnTo>
                <a:lnTo>
                  <a:pt x="666686" y="334771"/>
                </a:lnTo>
                <a:lnTo>
                  <a:pt x="668718" y="329818"/>
                </a:lnTo>
                <a:lnTo>
                  <a:pt x="673265" y="325119"/>
                </a:lnTo>
                <a:lnTo>
                  <a:pt x="677824" y="320293"/>
                </a:lnTo>
                <a:lnTo>
                  <a:pt x="684123" y="317626"/>
                </a:lnTo>
                <a:lnTo>
                  <a:pt x="695752" y="316646"/>
                </a:lnTo>
                <a:lnTo>
                  <a:pt x="741270" y="316646"/>
                </a:lnTo>
                <a:lnTo>
                  <a:pt x="740661" y="310133"/>
                </a:lnTo>
                <a:lnTo>
                  <a:pt x="724928" y="310133"/>
                </a:lnTo>
                <a:lnTo>
                  <a:pt x="720940" y="309625"/>
                </a:lnTo>
                <a:lnTo>
                  <a:pt x="705802" y="306704"/>
                </a:lnTo>
                <a:lnTo>
                  <a:pt x="698131" y="306069"/>
                </a:lnTo>
                <a:close/>
              </a:path>
              <a:path w="3873144" h="538352">
                <a:moveTo>
                  <a:pt x="741270" y="316646"/>
                </a:moveTo>
                <a:lnTo>
                  <a:pt x="695752" y="316646"/>
                </a:lnTo>
                <a:lnTo>
                  <a:pt x="708443" y="318251"/>
                </a:lnTo>
                <a:lnTo>
                  <a:pt x="719432" y="323778"/>
                </a:lnTo>
                <a:lnTo>
                  <a:pt x="726515" y="331083"/>
                </a:lnTo>
                <a:lnTo>
                  <a:pt x="733119" y="341977"/>
                </a:lnTo>
                <a:lnTo>
                  <a:pt x="739241" y="356488"/>
                </a:lnTo>
                <a:lnTo>
                  <a:pt x="744943" y="355980"/>
                </a:lnTo>
                <a:lnTo>
                  <a:pt x="741270" y="316646"/>
                </a:lnTo>
                <a:close/>
              </a:path>
              <a:path w="3873144" h="538352">
                <a:moveTo>
                  <a:pt x="739914" y="302132"/>
                </a:moveTo>
                <a:lnTo>
                  <a:pt x="734212" y="302640"/>
                </a:lnTo>
                <a:lnTo>
                  <a:pt x="733094" y="305561"/>
                </a:lnTo>
                <a:lnTo>
                  <a:pt x="732053" y="307466"/>
                </a:lnTo>
                <a:lnTo>
                  <a:pt x="730135" y="309244"/>
                </a:lnTo>
                <a:lnTo>
                  <a:pt x="728726" y="309752"/>
                </a:lnTo>
                <a:lnTo>
                  <a:pt x="726884" y="310006"/>
                </a:lnTo>
                <a:lnTo>
                  <a:pt x="724928" y="310133"/>
                </a:lnTo>
                <a:lnTo>
                  <a:pt x="740661" y="310133"/>
                </a:lnTo>
                <a:lnTo>
                  <a:pt x="739914" y="302132"/>
                </a:lnTo>
                <a:close/>
              </a:path>
              <a:path w="3873144" h="538352">
                <a:moveTo>
                  <a:pt x="822134" y="321817"/>
                </a:moveTo>
                <a:lnTo>
                  <a:pt x="782650" y="321817"/>
                </a:lnTo>
                <a:lnTo>
                  <a:pt x="785393" y="322198"/>
                </a:lnTo>
                <a:lnTo>
                  <a:pt x="787552" y="323468"/>
                </a:lnTo>
                <a:lnTo>
                  <a:pt x="809777" y="498093"/>
                </a:lnTo>
                <a:lnTo>
                  <a:pt x="810920" y="516889"/>
                </a:lnTo>
                <a:lnTo>
                  <a:pt x="809904" y="519810"/>
                </a:lnTo>
                <a:lnTo>
                  <a:pt x="809015" y="522731"/>
                </a:lnTo>
                <a:lnTo>
                  <a:pt x="789457" y="531494"/>
                </a:lnTo>
                <a:lnTo>
                  <a:pt x="785202" y="532002"/>
                </a:lnTo>
                <a:lnTo>
                  <a:pt x="785774" y="538352"/>
                </a:lnTo>
                <a:lnTo>
                  <a:pt x="868705" y="530605"/>
                </a:lnTo>
                <a:lnTo>
                  <a:pt x="868146" y="525017"/>
                </a:lnTo>
                <a:lnTo>
                  <a:pt x="859434" y="525017"/>
                </a:lnTo>
                <a:lnTo>
                  <a:pt x="853338" y="524763"/>
                </a:lnTo>
                <a:lnTo>
                  <a:pt x="849909" y="523239"/>
                </a:lnTo>
                <a:lnTo>
                  <a:pt x="846480" y="521842"/>
                </a:lnTo>
                <a:lnTo>
                  <a:pt x="843940" y="519810"/>
                </a:lnTo>
                <a:lnTo>
                  <a:pt x="842416" y="516889"/>
                </a:lnTo>
                <a:lnTo>
                  <a:pt x="840765" y="514095"/>
                </a:lnTo>
                <a:lnTo>
                  <a:pt x="839495" y="507364"/>
                </a:lnTo>
                <a:lnTo>
                  <a:pt x="834034" y="448309"/>
                </a:lnTo>
                <a:lnTo>
                  <a:pt x="868685" y="448309"/>
                </a:lnTo>
                <a:lnTo>
                  <a:pt x="858090" y="447757"/>
                </a:lnTo>
                <a:lnTo>
                  <a:pt x="830859" y="414273"/>
                </a:lnTo>
                <a:lnTo>
                  <a:pt x="824128" y="342518"/>
                </a:lnTo>
                <a:lnTo>
                  <a:pt x="826337" y="339621"/>
                </a:lnTo>
                <a:lnTo>
                  <a:pt x="832421" y="332358"/>
                </a:lnTo>
                <a:lnTo>
                  <a:pt x="823112" y="332358"/>
                </a:lnTo>
                <a:lnTo>
                  <a:pt x="822134" y="321817"/>
                </a:lnTo>
                <a:close/>
              </a:path>
              <a:path w="3873144" h="538352">
                <a:moveTo>
                  <a:pt x="868070" y="524255"/>
                </a:moveTo>
                <a:lnTo>
                  <a:pt x="859434" y="525017"/>
                </a:lnTo>
                <a:lnTo>
                  <a:pt x="868146" y="525017"/>
                </a:lnTo>
                <a:lnTo>
                  <a:pt x="868070" y="524255"/>
                </a:lnTo>
                <a:close/>
              </a:path>
              <a:path w="3873144" h="538352">
                <a:moveTo>
                  <a:pt x="868685" y="448309"/>
                </a:moveTo>
                <a:lnTo>
                  <a:pt x="834034" y="448309"/>
                </a:lnTo>
                <a:lnTo>
                  <a:pt x="840257" y="453008"/>
                </a:lnTo>
                <a:lnTo>
                  <a:pt x="845718" y="455929"/>
                </a:lnTo>
                <a:lnTo>
                  <a:pt x="853169" y="457887"/>
                </a:lnTo>
                <a:lnTo>
                  <a:pt x="863638" y="458942"/>
                </a:lnTo>
                <a:lnTo>
                  <a:pt x="879617" y="457887"/>
                </a:lnTo>
                <a:lnTo>
                  <a:pt x="891430" y="454437"/>
                </a:lnTo>
                <a:lnTo>
                  <a:pt x="902347" y="448598"/>
                </a:lnTo>
                <a:lnTo>
                  <a:pt x="902525" y="448449"/>
                </a:lnTo>
                <a:lnTo>
                  <a:pt x="871361" y="448449"/>
                </a:lnTo>
                <a:lnTo>
                  <a:pt x="868685" y="448309"/>
                </a:lnTo>
                <a:close/>
              </a:path>
              <a:path w="3873144" h="538352">
                <a:moveTo>
                  <a:pt x="919904" y="316289"/>
                </a:moveTo>
                <a:lnTo>
                  <a:pt x="865221" y="316289"/>
                </a:lnTo>
                <a:lnTo>
                  <a:pt x="876575" y="319948"/>
                </a:lnTo>
                <a:lnTo>
                  <a:pt x="887787" y="328669"/>
                </a:lnTo>
                <a:lnTo>
                  <a:pt x="905967" y="372537"/>
                </a:lnTo>
                <a:lnTo>
                  <a:pt x="908050" y="389644"/>
                </a:lnTo>
                <a:lnTo>
                  <a:pt x="907586" y="402405"/>
                </a:lnTo>
                <a:lnTo>
                  <a:pt x="884155" y="445057"/>
                </a:lnTo>
                <a:lnTo>
                  <a:pt x="871361" y="448449"/>
                </a:lnTo>
                <a:lnTo>
                  <a:pt x="902525" y="448449"/>
                </a:lnTo>
                <a:lnTo>
                  <a:pt x="927465" y="419155"/>
                </a:lnTo>
                <a:lnTo>
                  <a:pt x="936784" y="370360"/>
                </a:lnTo>
                <a:lnTo>
                  <a:pt x="935812" y="354719"/>
                </a:lnTo>
                <a:lnTo>
                  <a:pt x="933143" y="342639"/>
                </a:lnTo>
                <a:lnTo>
                  <a:pt x="928923" y="331227"/>
                </a:lnTo>
                <a:lnTo>
                  <a:pt x="922910" y="320280"/>
                </a:lnTo>
                <a:lnTo>
                  <a:pt x="919904" y="316289"/>
                </a:lnTo>
                <a:close/>
              </a:path>
              <a:path w="3873144" h="538352">
                <a:moveTo>
                  <a:pt x="867993" y="290213"/>
                </a:moveTo>
                <a:lnTo>
                  <a:pt x="830059" y="319150"/>
                </a:lnTo>
                <a:lnTo>
                  <a:pt x="823112" y="332358"/>
                </a:lnTo>
                <a:lnTo>
                  <a:pt x="832421" y="332358"/>
                </a:lnTo>
                <a:lnTo>
                  <a:pt x="836062" y="328013"/>
                </a:lnTo>
                <a:lnTo>
                  <a:pt x="842924" y="321944"/>
                </a:lnTo>
                <a:lnTo>
                  <a:pt x="848004" y="318642"/>
                </a:lnTo>
                <a:lnTo>
                  <a:pt x="853465" y="316737"/>
                </a:lnTo>
                <a:lnTo>
                  <a:pt x="865221" y="316289"/>
                </a:lnTo>
                <a:lnTo>
                  <a:pt x="919904" y="316289"/>
                </a:lnTo>
                <a:lnTo>
                  <a:pt x="914862" y="309596"/>
                </a:lnTo>
                <a:lnTo>
                  <a:pt x="904538" y="298971"/>
                </a:lnTo>
                <a:lnTo>
                  <a:pt x="893793" y="293182"/>
                </a:lnTo>
                <a:lnTo>
                  <a:pt x="881693" y="290242"/>
                </a:lnTo>
                <a:lnTo>
                  <a:pt x="867993" y="290213"/>
                </a:lnTo>
                <a:close/>
              </a:path>
              <a:path w="3873144" h="538352">
                <a:moveTo>
                  <a:pt x="819683" y="295401"/>
                </a:moveTo>
                <a:lnTo>
                  <a:pt x="813206" y="296036"/>
                </a:lnTo>
                <a:lnTo>
                  <a:pt x="766305" y="320166"/>
                </a:lnTo>
                <a:lnTo>
                  <a:pt x="768896" y="325500"/>
                </a:lnTo>
                <a:lnTo>
                  <a:pt x="772998" y="323595"/>
                </a:lnTo>
                <a:lnTo>
                  <a:pt x="776439" y="322452"/>
                </a:lnTo>
                <a:lnTo>
                  <a:pt x="779195" y="322198"/>
                </a:lnTo>
                <a:lnTo>
                  <a:pt x="782650" y="321817"/>
                </a:lnTo>
                <a:lnTo>
                  <a:pt x="822134" y="321817"/>
                </a:lnTo>
                <a:lnTo>
                  <a:pt x="819683" y="295401"/>
                </a:lnTo>
                <a:close/>
              </a:path>
              <a:path w="3873144" h="538352">
                <a:moveTo>
                  <a:pt x="1044111" y="274758"/>
                </a:moveTo>
                <a:lnTo>
                  <a:pt x="1005052" y="282350"/>
                </a:lnTo>
                <a:lnTo>
                  <a:pt x="972296" y="316782"/>
                </a:lnTo>
                <a:lnTo>
                  <a:pt x="961944" y="356801"/>
                </a:lnTo>
                <a:lnTo>
                  <a:pt x="962436" y="369938"/>
                </a:lnTo>
                <a:lnTo>
                  <a:pt x="981650" y="414497"/>
                </a:lnTo>
                <a:lnTo>
                  <a:pt x="1011899" y="438184"/>
                </a:lnTo>
                <a:lnTo>
                  <a:pt x="1037564" y="442325"/>
                </a:lnTo>
                <a:lnTo>
                  <a:pt x="1053246" y="441511"/>
                </a:lnTo>
                <a:lnTo>
                  <a:pt x="1064427" y="438085"/>
                </a:lnTo>
                <a:lnTo>
                  <a:pt x="1075929" y="432308"/>
                </a:lnTo>
                <a:lnTo>
                  <a:pt x="1079258" y="430001"/>
                </a:lnTo>
                <a:lnTo>
                  <a:pt x="1049272" y="430001"/>
                </a:lnTo>
                <a:lnTo>
                  <a:pt x="1038789" y="428968"/>
                </a:lnTo>
                <a:lnTo>
                  <a:pt x="1008280" y="401804"/>
                </a:lnTo>
                <a:lnTo>
                  <a:pt x="994098" y="354869"/>
                </a:lnTo>
                <a:lnTo>
                  <a:pt x="992321" y="337994"/>
                </a:lnTo>
                <a:lnTo>
                  <a:pt x="993029" y="325240"/>
                </a:lnTo>
                <a:lnTo>
                  <a:pt x="1014374" y="289686"/>
                </a:lnTo>
                <a:lnTo>
                  <a:pt x="1032342" y="286638"/>
                </a:lnTo>
                <a:lnTo>
                  <a:pt x="1078752" y="286638"/>
                </a:lnTo>
                <a:lnTo>
                  <a:pt x="1068423" y="280732"/>
                </a:lnTo>
                <a:lnTo>
                  <a:pt x="1056708" y="276680"/>
                </a:lnTo>
                <a:lnTo>
                  <a:pt x="1044111" y="274758"/>
                </a:lnTo>
                <a:close/>
              </a:path>
              <a:path w="3873144" h="538352">
                <a:moveTo>
                  <a:pt x="1078752" y="286638"/>
                </a:moveTo>
                <a:lnTo>
                  <a:pt x="1032342" y="286638"/>
                </a:lnTo>
                <a:lnTo>
                  <a:pt x="1042589" y="289121"/>
                </a:lnTo>
                <a:lnTo>
                  <a:pt x="1053253" y="295862"/>
                </a:lnTo>
                <a:lnTo>
                  <a:pt x="1075320" y="328077"/>
                </a:lnTo>
                <a:lnTo>
                  <a:pt x="1083963" y="371311"/>
                </a:lnTo>
                <a:lnTo>
                  <a:pt x="1084055" y="384900"/>
                </a:lnTo>
                <a:lnTo>
                  <a:pt x="1082390" y="397152"/>
                </a:lnTo>
                <a:lnTo>
                  <a:pt x="1078662" y="408440"/>
                </a:lnTo>
                <a:lnTo>
                  <a:pt x="1072564" y="419134"/>
                </a:lnTo>
                <a:lnTo>
                  <a:pt x="1062437" y="426562"/>
                </a:lnTo>
                <a:lnTo>
                  <a:pt x="1049272" y="430001"/>
                </a:lnTo>
                <a:lnTo>
                  <a:pt x="1079258" y="430001"/>
                </a:lnTo>
                <a:lnTo>
                  <a:pt x="1108895" y="390616"/>
                </a:lnTo>
                <a:lnTo>
                  <a:pt x="1114192" y="354869"/>
                </a:lnTo>
                <a:lnTo>
                  <a:pt x="1113191" y="340437"/>
                </a:lnTo>
                <a:lnTo>
                  <a:pt x="1089203" y="295270"/>
                </a:lnTo>
                <a:lnTo>
                  <a:pt x="1079254" y="286925"/>
                </a:lnTo>
                <a:lnTo>
                  <a:pt x="1078752" y="286638"/>
                </a:lnTo>
                <a:close/>
              </a:path>
              <a:path w="3873144" h="538352">
                <a:moveTo>
                  <a:pt x="1179445" y="287781"/>
                </a:moveTo>
                <a:lnTo>
                  <a:pt x="1141247" y="287781"/>
                </a:lnTo>
                <a:lnTo>
                  <a:pt x="1143660" y="288289"/>
                </a:lnTo>
                <a:lnTo>
                  <a:pt x="1145565" y="289686"/>
                </a:lnTo>
                <a:lnTo>
                  <a:pt x="1154836" y="332358"/>
                </a:lnTo>
                <a:lnTo>
                  <a:pt x="1160335" y="391413"/>
                </a:lnTo>
                <a:lnTo>
                  <a:pt x="1161427" y="402462"/>
                </a:lnTo>
                <a:lnTo>
                  <a:pt x="1161391" y="403097"/>
                </a:lnTo>
                <a:lnTo>
                  <a:pt x="1160678" y="410463"/>
                </a:lnTo>
                <a:lnTo>
                  <a:pt x="1158265" y="414781"/>
                </a:lnTo>
                <a:lnTo>
                  <a:pt x="1155852" y="419226"/>
                </a:lnTo>
                <a:lnTo>
                  <a:pt x="1150645" y="421766"/>
                </a:lnTo>
                <a:lnTo>
                  <a:pt x="1142517" y="422528"/>
                </a:lnTo>
                <a:lnTo>
                  <a:pt x="1139088" y="422782"/>
                </a:lnTo>
                <a:lnTo>
                  <a:pt x="1139723" y="429005"/>
                </a:lnTo>
                <a:lnTo>
                  <a:pt x="1217828" y="421766"/>
                </a:lnTo>
                <a:lnTo>
                  <a:pt x="1217382" y="416305"/>
                </a:lnTo>
                <a:lnTo>
                  <a:pt x="1208684" y="416305"/>
                </a:lnTo>
                <a:lnTo>
                  <a:pt x="1202842" y="416051"/>
                </a:lnTo>
                <a:lnTo>
                  <a:pt x="1197000" y="413511"/>
                </a:lnTo>
                <a:lnTo>
                  <a:pt x="1194460" y="411225"/>
                </a:lnTo>
                <a:lnTo>
                  <a:pt x="1192555" y="408050"/>
                </a:lnTo>
                <a:lnTo>
                  <a:pt x="1191031" y="405637"/>
                </a:lnTo>
                <a:lnTo>
                  <a:pt x="1189888" y="399033"/>
                </a:lnTo>
                <a:lnTo>
                  <a:pt x="1188872" y="388365"/>
                </a:lnTo>
                <a:lnTo>
                  <a:pt x="1188478" y="296129"/>
                </a:lnTo>
                <a:lnTo>
                  <a:pt x="1190029" y="294766"/>
                </a:lnTo>
                <a:lnTo>
                  <a:pt x="1180109" y="294766"/>
                </a:lnTo>
                <a:lnTo>
                  <a:pt x="1179445" y="287781"/>
                </a:lnTo>
                <a:close/>
              </a:path>
              <a:path w="3873144" h="538352">
                <a:moveTo>
                  <a:pt x="1268210" y="278685"/>
                </a:moveTo>
                <a:lnTo>
                  <a:pt x="1220782" y="278685"/>
                </a:lnTo>
                <a:lnTo>
                  <a:pt x="1232165" y="280828"/>
                </a:lnTo>
                <a:lnTo>
                  <a:pt x="1242133" y="291007"/>
                </a:lnTo>
                <a:lnTo>
                  <a:pt x="1245894" y="302296"/>
                </a:lnTo>
                <a:lnTo>
                  <a:pt x="1248181" y="317499"/>
                </a:lnTo>
                <a:lnTo>
                  <a:pt x="1254277" y="382269"/>
                </a:lnTo>
                <a:lnTo>
                  <a:pt x="1255166" y="391413"/>
                </a:lnTo>
                <a:lnTo>
                  <a:pt x="1255420" y="396747"/>
                </a:lnTo>
                <a:lnTo>
                  <a:pt x="1255039" y="398525"/>
                </a:lnTo>
                <a:lnTo>
                  <a:pt x="1254277" y="403097"/>
                </a:lnTo>
                <a:lnTo>
                  <a:pt x="1252626" y="406526"/>
                </a:lnTo>
                <a:lnTo>
                  <a:pt x="1249832" y="409066"/>
                </a:lnTo>
                <a:lnTo>
                  <a:pt x="1247165" y="411606"/>
                </a:lnTo>
                <a:lnTo>
                  <a:pt x="1242085" y="413130"/>
                </a:lnTo>
                <a:lnTo>
                  <a:pt x="1234719" y="413892"/>
                </a:lnTo>
                <a:lnTo>
                  <a:pt x="1231417" y="414146"/>
                </a:lnTo>
                <a:lnTo>
                  <a:pt x="1232052" y="420369"/>
                </a:lnTo>
                <a:lnTo>
                  <a:pt x="1310284" y="413130"/>
                </a:lnTo>
                <a:lnTo>
                  <a:pt x="1309714" y="407542"/>
                </a:lnTo>
                <a:lnTo>
                  <a:pt x="1302029" y="407542"/>
                </a:lnTo>
                <a:lnTo>
                  <a:pt x="1296822" y="407288"/>
                </a:lnTo>
                <a:lnTo>
                  <a:pt x="1293774" y="405891"/>
                </a:lnTo>
                <a:lnTo>
                  <a:pt x="1290853" y="404621"/>
                </a:lnTo>
                <a:lnTo>
                  <a:pt x="1288567" y="402462"/>
                </a:lnTo>
                <a:lnTo>
                  <a:pt x="1287043" y="399795"/>
                </a:lnTo>
                <a:lnTo>
                  <a:pt x="1285138" y="396366"/>
                </a:lnTo>
                <a:lnTo>
                  <a:pt x="1283614" y="389635"/>
                </a:lnTo>
                <a:lnTo>
                  <a:pt x="1282725" y="379602"/>
                </a:lnTo>
                <a:lnTo>
                  <a:pt x="1274714" y="299169"/>
                </a:lnTo>
                <a:lnTo>
                  <a:pt x="1271754" y="287254"/>
                </a:lnTo>
                <a:lnTo>
                  <a:pt x="1268210" y="278685"/>
                </a:lnTo>
                <a:close/>
              </a:path>
              <a:path w="3873144" h="538352">
                <a:moveTo>
                  <a:pt x="1217320" y="415543"/>
                </a:moveTo>
                <a:lnTo>
                  <a:pt x="1208684" y="416305"/>
                </a:lnTo>
                <a:lnTo>
                  <a:pt x="1217382" y="416305"/>
                </a:lnTo>
                <a:lnTo>
                  <a:pt x="1217320" y="415543"/>
                </a:lnTo>
                <a:close/>
              </a:path>
              <a:path w="3873144" h="538352">
                <a:moveTo>
                  <a:pt x="1309649" y="406907"/>
                </a:moveTo>
                <a:lnTo>
                  <a:pt x="1302029" y="407542"/>
                </a:lnTo>
                <a:lnTo>
                  <a:pt x="1309714" y="407542"/>
                </a:lnTo>
                <a:lnTo>
                  <a:pt x="1309649" y="406907"/>
                </a:lnTo>
                <a:close/>
              </a:path>
              <a:path w="3873144" h="538352">
                <a:moveTo>
                  <a:pt x="1237017" y="256941"/>
                </a:moveTo>
                <a:lnTo>
                  <a:pt x="1200066" y="271177"/>
                </a:lnTo>
                <a:lnTo>
                  <a:pt x="1180109" y="294766"/>
                </a:lnTo>
                <a:lnTo>
                  <a:pt x="1190029" y="294766"/>
                </a:lnTo>
                <a:lnTo>
                  <a:pt x="1198704" y="287150"/>
                </a:lnTo>
                <a:lnTo>
                  <a:pt x="1209438" y="281338"/>
                </a:lnTo>
                <a:lnTo>
                  <a:pt x="1220782" y="278685"/>
                </a:lnTo>
                <a:lnTo>
                  <a:pt x="1268210" y="278685"/>
                </a:lnTo>
                <a:lnTo>
                  <a:pt x="1266945" y="275627"/>
                </a:lnTo>
                <a:lnTo>
                  <a:pt x="1259352" y="266298"/>
                </a:lnTo>
                <a:lnTo>
                  <a:pt x="1247704" y="258449"/>
                </a:lnTo>
                <a:lnTo>
                  <a:pt x="1237017" y="256941"/>
                </a:lnTo>
                <a:close/>
              </a:path>
              <a:path w="3873144" h="538352">
                <a:moveTo>
                  <a:pt x="1176934" y="261365"/>
                </a:moveTo>
                <a:lnTo>
                  <a:pt x="1169568" y="262000"/>
                </a:lnTo>
                <a:lnTo>
                  <a:pt x="1123721" y="285749"/>
                </a:lnTo>
                <a:lnTo>
                  <a:pt x="1126896" y="291718"/>
                </a:lnTo>
                <a:lnTo>
                  <a:pt x="1131214" y="289686"/>
                </a:lnTo>
                <a:lnTo>
                  <a:pt x="1135024" y="288416"/>
                </a:lnTo>
                <a:lnTo>
                  <a:pt x="1138199" y="288162"/>
                </a:lnTo>
                <a:lnTo>
                  <a:pt x="1141247" y="287781"/>
                </a:lnTo>
                <a:lnTo>
                  <a:pt x="1179445" y="287781"/>
                </a:lnTo>
                <a:lnTo>
                  <a:pt x="1176934" y="261365"/>
                </a:lnTo>
                <a:close/>
              </a:path>
              <a:path w="3873144" h="538352">
                <a:moveTo>
                  <a:pt x="1331112" y="356615"/>
                </a:moveTo>
                <a:lnTo>
                  <a:pt x="1325524" y="357123"/>
                </a:lnTo>
                <a:lnTo>
                  <a:pt x="1330731" y="413638"/>
                </a:lnTo>
                <a:lnTo>
                  <a:pt x="1336446" y="413130"/>
                </a:lnTo>
                <a:lnTo>
                  <a:pt x="1337589" y="409955"/>
                </a:lnTo>
                <a:lnTo>
                  <a:pt x="1339621" y="408304"/>
                </a:lnTo>
                <a:lnTo>
                  <a:pt x="1344701" y="407796"/>
                </a:lnTo>
                <a:lnTo>
                  <a:pt x="1398272" y="407796"/>
                </a:lnTo>
                <a:lnTo>
                  <a:pt x="1402523" y="406366"/>
                </a:lnTo>
                <a:lnTo>
                  <a:pt x="1412102" y="400510"/>
                </a:lnTo>
                <a:lnTo>
                  <a:pt x="1374707" y="400510"/>
                </a:lnTo>
                <a:lnTo>
                  <a:pt x="1363069" y="397034"/>
                </a:lnTo>
                <a:lnTo>
                  <a:pt x="1350991" y="389661"/>
                </a:lnTo>
                <a:lnTo>
                  <a:pt x="1342903" y="381126"/>
                </a:lnTo>
                <a:lnTo>
                  <a:pt x="1336292" y="370111"/>
                </a:lnTo>
                <a:lnTo>
                  <a:pt x="1331112" y="356615"/>
                </a:lnTo>
                <a:close/>
              </a:path>
              <a:path w="3873144" h="538352">
                <a:moveTo>
                  <a:pt x="1398272" y="407796"/>
                </a:moveTo>
                <a:lnTo>
                  <a:pt x="1344701" y="407796"/>
                </a:lnTo>
                <a:lnTo>
                  <a:pt x="1347749" y="408050"/>
                </a:lnTo>
                <a:lnTo>
                  <a:pt x="1353776" y="409192"/>
                </a:lnTo>
                <a:lnTo>
                  <a:pt x="1365566" y="410724"/>
                </a:lnTo>
                <a:lnTo>
                  <a:pt x="1377799" y="411041"/>
                </a:lnTo>
                <a:lnTo>
                  <a:pt x="1391691" y="410011"/>
                </a:lnTo>
                <a:lnTo>
                  <a:pt x="1398272" y="407796"/>
                </a:lnTo>
                <a:close/>
              </a:path>
              <a:path w="3873144" h="538352">
                <a:moveTo>
                  <a:pt x="1368831" y="243458"/>
                </a:moveTo>
                <a:lnTo>
                  <a:pt x="1328528" y="261170"/>
                </a:lnTo>
                <a:lnTo>
                  <a:pt x="1319270" y="297250"/>
                </a:lnTo>
                <a:lnTo>
                  <a:pt x="1322935" y="309275"/>
                </a:lnTo>
                <a:lnTo>
                  <a:pt x="1330616" y="319992"/>
                </a:lnTo>
                <a:lnTo>
                  <a:pt x="1338596" y="325756"/>
                </a:lnTo>
                <a:lnTo>
                  <a:pt x="1350168" y="331849"/>
                </a:lnTo>
                <a:lnTo>
                  <a:pt x="1380314" y="344536"/>
                </a:lnTo>
                <a:lnTo>
                  <a:pt x="1391516" y="350154"/>
                </a:lnTo>
                <a:lnTo>
                  <a:pt x="1410062" y="381126"/>
                </a:lnTo>
                <a:lnTo>
                  <a:pt x="1408074" y="386841"/>
                </a:lnTo>
                <a:lnTo>
                  <a:pt x="1401224" y="394131"/>
                </a:lnTo>
                <a:lnTo>
                  <a:pt x="1391983" y="398581"/>
                </a:lnTo>
                <a:lnTo>
                  <a:pt x="1374707" y="400510"/>
                </a:lnTo>
                <a:lnTo>
                  <a:pt x="1412102" y="400510"/>
                </a:lnTo>
                <a:lnTo>
                  <a:pt x="1413486" y="399664"/>
                </a:lnTo>
                <a:lnTo>
                  <a:pt x="1425155" y="389253"/>
                </a:lnTo>
                <a:lnTo>
                  <a:pt x="1430546" y="379375"/>
                </a:lnTo>
                <a:lnTo>
                  <a:pt x="1433095" y="367155"/>
                </a:lnTo>
                <a:lnTo>
                  <a:pt x="1432682" y="351827"/>
                </a:lnTo>
                <a:lnTo>
                  <a:pt x="1394485" y="316229"/>
                </a:lnTo>
                <a:lnTo>
                  <a:pt x="1366669" y="305802"/>
                </a:lnTo>
                <a:lnTo>
                  <a:pt x="1353228" y="299624"/>
                </a:lnTo>
                <a:lnTo>
                  <a:pt x="1344955" y="293369"/>
                </a:lnTo>
                <a:lnTo>
                  <a:pt x="1340764" y="289051"/>
                </a:lnTo>
                <a:lnTo>
                  <a:pt x="1338478" y="283717"/>
                </a:lnTo>
                <a:lnTo>
                  <a:pt x="1337335" y="272160"/>
                </a:lnTo>
                <a:lnTo>
                  <a:pt x="1339367" y="267207"/>
                </a:lnTo>
                <a:lnTo>
                  <a:pt x="1343939" y="262508"/>
                </a:lnTo>
                <a:lnTo>
                  <a:pt x="1348511" y="257682"/>
                </a:lnTo>
                <a:lnTo>
                  <a:pt x="1354861" y="255015"/>
                </a:lnTo>
                <a:lnTo>
                  <a:pt x="1366463" y="254033"/>
                </a:lnTo>
                <a:lnTo>
                  <a:pt x="1411983" y="254033"/>
                </a:lnTo>
                <a:lnTo>
                  <a:pt x="1411369" y="247522"/>
                </a:lnTo>
                <a:lnTo>
                  <a:pt x="1395628" y="247522"/>
                </a:lnTo>
                <a:lnTo>
                  <a:pt x="1391691" y="247014"/>
                </a:lnTo>
                <a:lnTo>
                  <a:pt x="1385595" y="245871"/>
                </a:lnTo>
                <a:lnTo>
                  <a:pt x="1376451" y="243966"/>
                </a:lnTo>
                <a:lnTo>
                  <a:pt x="1368831" y="243458"/>
                </a:lnTo>
                <a:close/>
              </a:path>
              <a:path w="3873144" h="538352">
                <a:moveTo>
                  <a:pt x="1411983" y="254033"/>
                </a:moveTo>
                <a:lnTo>
                  <a:pt x="1366463" y="254033"/>
                </a:lnTo>
                <a:lnTo>
                  <a:pt x="1379124" y="255646"/>
                </a:lnTo>
                <a:lnTo>
                  <a:pt x="1390160" y="261170"/>
                </a:lnTo>
                <a:lnTo>
                  <a:pt x="1397217" y="268475"/>
                </a:lnTo>
                <a:lnTo>
                  <a:pt x="1403833" y="279369"/>
                </a:lnTo>
                <a:lnTo>
                  <a:pt x="1409979" y="293877"/>
                </a:lnTo>
                <a:lnTo>
                  <a:pt x="1415694" y="293369"/>
                </a:lnTo>
                <a:lnTo>
                  <a:pt x="1411983" y="254033"/>
                </a:lnTo>
                <a:close/>
              </a:path>
              <a:path w="3873144" h="538352">
                <a:moveTo>
                  <a:pt x="1410614" y="239521"/>
                </a:moveTo>
                <a:lnTo>
                  <a:pt x="1404899" y="240029"/>
                </a:lnTo>
                <a:lnTo>
                  <a:pt x="1403756" y="242950"/>
                </a:lnTo>
                <a:lnTo>
                  <a:pt x="1402740" y="244855"/>
                </a:lnTo>
                <a:lnTo>
                  <a:pt x="1401724" y="245744"/>
                </a:lnTo>
                <a:lnTo>
                  <a:pt x="1400835" y="246633"/>
                </a:lnTo>
                <a:lnTo>
                  <a:pt x="1399438" y="247141"/>
                </a:lnTo>
                <a:lnTo>
                  <a:pt x="1397533" y="247395"/>
                </a:lnTo>
                <a:lnTo>
                  <a:pt x="1395628" y="247522"/>
                </a:lnTo>
                <a:lnTo>
                  <a:pt x="1411369" y="247522"/>
                </a:lnTo>
                <a:lnTo>
                  <a:pt x="1410614" y="239521"/>
                </a:lnTo>
                <a:close/>
              </a:path>
              <a:path w="3873144" h="538352">
                <a:moveTo>
                  <a:pt x="1529897" y="229273"/>
                </a:moveTo>
                <a:lnTo>
                  <a:pt x="1490273" y="239175"/>
                </a:lnTo>
                <a:lnTo>
                  <a:pt x="1461391" y="275490"/>
                </a:lnTo>
                <a:lnTo>
                  <a:pt x="1456594" y="313967"/>
                </a:lnTo>
                <a:lnTo>
                  <a:pt x="1457706" y="330593"/>
                </a:lnTo>
                <a:lnTo>
                  <a:pt x="1479493" y="375332"/>
                </a:lnTo>
                <a:lnTo>
                  <a:pt x="1524773" y="396816"/>
                </a:lnTo>
                <a:lnTo>
                  <a:pt x="1539445" y="396257"/>
                </a:lnTo>
                <a:lnTo>
                  <a:pt x="1550130" y="392972"/>
                </a:lnTo>
                <a:lnTo>
                  <a:pt x="1560357" y="387006"/>
                </a:lnTo>
                <a:lnTo>
                  <a:pt x="1570522" y="377772"/>
                </a:lnTo>
                <a:lnTo>
                  <a:pt x="1578427" y="367914"/>
                </a:lnTo>
                <a:lnTo>
                  <a:pt x="1542078" y="367914"/>
                </a:lnTo>
                <a:lnTo>
                  <a:pt x="1531084" y="367299"/>
                </a:lnTo>
                <a:lnTo>
                  <a:pt x="1496793" y="346683"/>
                </a:lnTo>
                <a:lnTo>
                  <a:pt x="1479067" y="297941"/>
                </a:lnTo>
                <a:lnTo>
                  <a:pt x="1559617" y="287908"/>
                </a:lnTo>
                <a:lnTo>
                  <a:pt x="1478178" y="287908"/>
                </a:lnTo>
                <a:lnTo>
                  <a:pt x="1500917" y="245590"/>
                </a:lnTo>
                <a:lnTo>
                  <a:pt x="1519199" y="241553"/>
                </a:lnTo>
                <a:lnTo>
                  <a:pt x="1565298" y="241553"/>
                </a:lnTo>
                <a:lnTo>
                  <a:pt x="1563551" y="239831"/>
                </a:lnTo>
                <a:lnTo>
                  <a:pt x="1554064" y="234252"/>
                </a:lnTo>
                <a:lnTo>
                  <a:pt x="1543021" y="230712"/>
                </a:lnTo>
                <a:lnTo>
                  <a:pt x="1529897" y="229273"/>
                </a:lnTo>
                <a:close/>
              </a:path>
              <a:path w="3873144" h="538352">
                <a:moveTo>
                  <a:pt x="1586138" y="326952"/>
                </a:moveTo>
                <a:lnTo>
                  <a:pt x="1555706" y="365101"/>
                </a:lnTo>
                <a:lnTo>
                  <a:pt x="1542078" y="367914"/>
                </a:lnTo>
                <a:lnTo>
                  <a:pt x="1578427" y="367914"/>
                </a:lnTo>
                <a:lnTo>
                  <a:pt x="1581021" y="364679"/>
                </a:lnTo>
                <a:lnTo>
                  <a:pt x="1586710" y="353051"/>
                </a:lnTo>
                <a:lnTo>
                  <a:pt x="1590444" y="340999"/>
                </a:lnTo>
                <a:lnTo>
                  <a:pt x="1592224" y="328548"/>
                </a:lnTo>
                <a:lnTo>
                  <a:pt x="1586138" y="326952"/>
                </a:lnTo>
                <a:close/>
              </a:path>
              <a:path w="3873144" h="538352">
                <a:moveTo>
                  <a:pt x="1565298" y="241553"/>
                </a:moveTo>
                <a:lnTo>
                  <a:pt x="1519199" y="241553"/>
                </a:lnTo>
                <a:lnTo>
                  <a:pt x="1525422" y="242823"/>
                </a:lnTo>
                <a:lnTo>
                  <a:pt x="1531391" y="245998"/>
                </a:lnTo>
                <a:lnTo>
                  <a:pt x="1551330" y="281050"/>
                </a:lnTo>
                <a:lnTo>
                  <a:pt x="1478178" y="287908"/>
                </a:lnTo>
                <a:lnTo>
                  <a:pt x="1559617" y="287908"/>
                </a:lnTo>
                <a:lnTo>
                  <a:pt x="1587934" y="284381"/>
                </a:lnTo>
                <a:lnTo>
                  <a:pt x="1585274" y="271577"/>
                </a:lnTo>
                <a:lnTo>
                  <a:pt x="1580471" y="259968"/>
                </a:lnTo>
                <a:lnTo>
                  <a:pt x="1573351" y="249498"/>
                </a:lnTo>
                <a:lnTo>
                  <a:pt x="1565298" y="241553"/>
                </a:lnTo>
                <a:close/>
              </a:path>
              <a:path w="3873144" h="538352">
                <a:moveTo>
                  <a:pt x="1736997" y="228599"/>
                </a:moveTo>
                <a:lnTo>
                  <a:pt x="1708302" y="228599"/>
                </a:lnTo>
                <a:lnTo>
                  <a:pt x="1718246" y="335325"/>
                </a:lnTo>
                <a:lnTo>
                  <a:pt x="1736623" y="371474"/>
                </a:lnTo>
                <a:lnTo>
                  <a:pt x="1747291" y="374903"/>
                </a:lnTo>
                <a:lnTo>
                  <a:pt x="1755504" y="373958"/>
                </a:lnTo>
                <a:lnTo>
                  <a:pt x="1765929" y="369796"/>
                </a:lnTo>
                <a:lnTo>
                  <a:pt x="1777901" y="360140"/>
                </a:lnTo>
                <a:lnTo>
                  <a:pt x="1782121" y="353567"/>
                </a:lnTo>
                <a:lnTo>
                  <a:pt x="1759864" y="353567"/>
                </a:lnTo>
                <a:lnTo>
                  <a:pt x="1755927" y="352043"/>
                </a:lnTo>
                <a:lnTo>
                  <a:pt x="1749450" y="345566"/>
                </a:lnTo>
                <a:lnTo>
                  <a:pt x="1747291" y="338708"/>
                </a:lnTo>
                <a:lnTo>
                  <a:pt x="1746275" y="328548"/>
                </a:lnTo>
                <a:lnTo>
                  <a:pt x="1736997" y="228599"/>
                </a:lnTo>
                <a:close/>
              </a:path>
              <a:path w="3873144" h="538352">
                <a:moveTo>
                  <a:pt x="1789201" y="336676"/>
                </a:moveTo>
                <a:lnTo>
                  <a:pt x="1782470" y="337311"/>
                </a:lnTo>
                <a:lnTo>
                  <a:pt x="1780946" y="342137"/>
                </a:lnTo>
                <a:lnTo>
                  <a:pt x="1778533" y="345820"/>
                </a:lnTo>
                <a:lnTo>
                  <a:pt x="1775231" y="348487"/>
                </a:lnTo>
                <a:lnTo>
                  <a:pt x="1771802" y="351154"/>
                </a:lnTo>
                <a:lnTo>
                  <a:pt x="1768246" y="352678"/>
                </a:lnTo>
                <a:lnTo>
                  <a:pt x="1764436" y="353059"/>
                </a:lnTo>
                <a:lnTo>
                  <a:pt x="1759864" y="353567"/>
                </a:lnTo>
                <a:lnTo>
                  <a:pt x="1782121" y="353567"/>
                </a:lnTo>
                <a:lnTo>
                  <a:pt x="1784560" y="349768"/>
                </a:lnTo>
                <a:lnTo>
                  <a:pt x="1789201" y="336676"/>
                </a:lnTo>
                <a:close/>
              </a:path>
              <a:path w="3873144" h="538352">
                <a:moveTo>
                  <a:pt x="1730781" y="161924"/>
                </a:moveTo>
                <a:lnTo>
                  <a:pt x="1724063" y="166899"/>
                </a:lnTo>
                <a:lnTo>
                  <a:pt x="1719706" y="179680"/>
                </a:lnTo>
                <a:lnTo>
                  <a:pt x="1715376" y="189781"/>
                </a:lnTo>
                <a:lnTo>
                  <a:pt x="1688744" y="222122"/>
                </a:lnTo>
                <a:lnTo>
                  <a:pt x="1682648" y="225297"/>
                </a:lnTo>
                <a:lnTo>
                  <a:pt x="1683283" y="230885"/>
                </a:lnTo>
                <a:lnTo>
                  <a:pt x="1708302" y="228599"/>
                </a:lnTo>
                <a:lnTo>
                  <a:pt x="1736997" y="228599"/>
                </a:lnTo>
                <a:lnTo>
                  <a:pt x="1736750" y="225932"/>
                </a:lnTo>
                <a:lnTo>
                  <a:pt x="1773707" y="222503"/>
                </a:lnTo>
                <a:lnTo>
                  <a:pt x="1772889" y="213867"/>
                </a:lnTo>
                <a:lnTo>
                  <a:pt x="1735607" y="213867"/>
                </a:lnTo>
                <a:lnTo>
                  <a:pt x="1730781" y="161924"/>
                </a:lnTo>
                <a:close/>
              </a:path>
              <a:path w="3873144" h="538352">
                <a:moveTo>
                  <a:pt x="1772564" y="210438"/>
                </a:moveTo>
                <a:lnTo>
                  <a:pt x="1735607" y="213867"/>
                </a:lnTo>
                <a:lnTo>
                  <a:pt x="1772889" y="213867"/>
                </a:lnTo>
                <a:lnTo>
                  <a:pt x="1772564" y="210438"/>
                </a:lnTo>
                <a:close/>
              </a:path>
              <a:path w="3873144" h="538352">
                <a:moveTo>
                  <a:pt x="1878685" y="196857"/>
                </a:moveTo>
                <a:lnTo>
                  <a:pt x="1839595" y="204389"/>
                </a:lnTo>
                <a:lnTo>
                  <a:pt x="1806896" y="238817"/>
                </a:lnTo>
                <a:lnTo>
                  <a:pt x="1796524" y="278840"/>
                </a:lnTo>
                <a:lnTo>
                  <a:pt x="1796974" y="292006"/>
                </a:lnTo>
                <a:lnTo>
                  <a:pt x="1816268" y="336543"/>
                </a:lnTo>
                <a:lnTo>
                  <a:pt x="1846433" y="360249"/>
                </a:lnTo>
                <a:lnTo>
                  <a:pt x="1872130" y="364346"/>
                </a:lnTo>
                <a:lnTo>
                  <a:pt x="1887856" y="363516"/>
                </a:lnTo>
                <a:lnTo>
                  <a:pt x="1899055" y="360086"/>
                </a:lnTo>
                <a:lnTo>
                  <a:pt x="1910578" y="354313"/>
                </a:lnTo>
                <a:lnTo>
                  <a:pt x="1913888" y="352023"/>
                </a:lnTo>
                <a:lnTo>
                  <a:pt x="1883802" y="352023"/>
                </a:lnTo>
                <a:lnTo>
                  <a:pt x="1873382" y="350991"/>
                </a:lnTo>
                <a:lnTo>
                  <a:pt x="1842783" y="323846"/>
                </a:lnTo>
                <a:lnTo>
                  <a:pt x="1828616" y="276914"/>
                </a:lnTo>
                <a:lnTo>
                  <a:pt x="1826841" y="259976"/>
                </a:lnTo>
                <a:lnTo>
                  <a:pt x="1827586" y="247276"/>
                </a:lnTo>
                <a:lnTo>
                  <a:pt x="1848891" y="211708"/>
                </a:lnTo>
                <a:lnTo>
                  <a:pt x="1866888" y="208696"/>
                </a:lnTo>
                <a:lnTo>
                  <a:pt x="1913305" y="208696"/>
                </a:lnTo>
                <a:lnTo>
                  <a:pt x="1902948" y="202806"/>
                </a:lnTo>
                <a:lnTo>
                  <a:pt x="1891243" y="198762"/>
                </a:lnTo>
                <a:lnTo>
                  <a:pt x="1878685" y="196857"/>
                </a:lnTo>
                <a:close/>
              </a:path>
              <a:path w="3873144" h="538352">
                <a:moveTo>
                  <a:pt x="1913305" y="208696"/>
                </a:moveTo>
                <a:lnTo>
                  <a:pt x="1866888" y="208696"/>
                </a:lnTo>
                <a:lnTo>
                  <a:pt x="1877162" y="211174"/>
                </a:lnTo>
                <a:lnTo>
                  <a:pt x="1887838" y="217907"/>
                </a:lnTo>
                <a:lnTo>
                  <a:pt x="1909942" y="250256"/>
                </a:lnTo>
                <a:lnTo>
                  <a:pt x="1918578" y="293446"/>
                </a:lnTo>
                <a:lnTo>
                  <a:pt x="1918612" y="307038"/>
                </a:lnTo>
                <a:lnTo>
                  <a:pt x="1916927" y="319274"/>
                </a:lnTo>
                <a:lnTo>
                  <a:pt x="1913217" y="330560"/>
                </a:lnTo>
                <a:lnTo>
                  <a:pt x="1907175" y="341301"/>
                </a:lnTo>
                <a:lnTo>
                  <a:pt x="1896988" y="348688"/>
                </a:lnTo>
                <a:lnTo>
                  <a:pt x="1883802" y="352023"/>
                </a:lnTo>
                <a:lnTo>
                  <a:pt x="1913888" y="352023"/>
                </a:lnTo>
                <a:lnTo>
                  <a:pt x="1943471" y="312635"/>
                </a:lnTo>
                <a:lnTo>
                  <a:pt x="1948773" y="276914"/>
                </a:lnTo>
                <a:lnTo>
                  <a:pt x="1947803" y="262406"/>
                </a:lnTo>
                <a:lnTo>
                  <a:pt x="1923798" y="217267"/>
                </a:lnTo>
                <a:lnTo>
                  <a:pt x="1913799" y="208978"/>
                </a:lnTo>
                <a:lnTo>
                  <a:pt x="1913305" y="208696"/>
                </a:lnTo>
                <a:close/>
              </a:path>
              <a:path w="3873144" h="538352">
                <a:moveTo>
                  <a:pt x="2161757" y="184356"/>
                </a:moveTo>
                <a:lnTo>
                  <a:pt x="2117030" y="184356"/>
                </a:lnTo>
                <a:lnTo>
                  <a:pt x="2128222" y="186965"/>
                </a:lnTo>
                <a:lnTo>
                  <a:pt x="2139465" y="196091"/>
                </a:lnTo>
                <a:lnTo>
                  <a:pt x="2143807" y="207321"/>
                </a:lnTo>
                <a:lnTo>
                  <a:pt x="2146325" y="223011"/>
                </a:lnTo>
                <a:lnTo>
                  <a:pt x="2134722" y="235160"/>
                </a:lnTo>
                <a:lnTo>
                  <a:pt x="2123121" y="241121"/>
                </a:lnTo>
                <a:lnTo>
                  <a:pt x="2112284" y="247142"/>
                </a:lnTo>
                <a:lnTo>
                  <a:pt x="2073419" y="277004"/>
                </a:lnTo>
                <a:lnTo>
                  <a:pt x="2065625" y="298301"/>
                </a:lnTo>
                <a:lnTo>
                  <a:pt x="2067307" y="315415"/>
                </a:lnTo>
                <a:lnTo>
                  <a:pt x="2072959" y="326262"/>
                </a:lnTo>
                <a:lnTo>
                  <a:pt x="2083171" y="336805"/>
                </a:lnTo>
                <a:lnTo>
                  <a:pt x="2094400" y="341287"/>
                </a:lnTo>
                <a:lnTo>
                  <a:pt x="2107964" y="341867"/>
                </a:lnTo>
                <a:lnTo>
                  <a:pt x="2118267" y="339175"/>
                </a:lnTo>
                <a:lnTo>
                  <a:pt x="2131739" y="331741"/>
                </a:lnTo>
                <a:lnTo>
                  <a:pt x="2141279" y="323519"/>
                </a:lnTo>
                <a:lnTo>
                  <a:pt x="2143817" y="321182"/>
                </a:lnTo>
                <a:lnTo>
                  <a:pt x="2114194" y="321182"/>
                </a:lnTo>
                <a:lnTo>
                  <a:pt x="2108225" y="318896"/>
                </a:lnTo>
                <a:lnTo>
                  <a:pt x="2097303" y="308990"/>
                </a:lnTo>
                <a:lnTo>
                  <a:pt x="2094255" y="302259"/>
                </a:lnTo>
                <a:lnTo>
                  <a:pt x="2092858" y="287400"/>
                </a:lnTo>
                <a:lnTo>
                  <a:pt x="2094255" y="281177"/>
                </a:lnTo>
                <a:lnTo>
                  <a:pt x="2121864" y="253683"/>
                </a:lnTo>
                <a:lnTo>
                  <a:pt x="2147976" y="239775"/>
                </a:lnTo>
                <a:lnTo>
                  <a:pt x="2176497" y="239775"/>
                </a:lnTo>
                <a:lnTo>
                  <a:pt x="2173678" y="211122"/>
                </a:lnTo>
                <a:lnTo>
                  <a:pt x="2171001" y="198832"/>
                </a:lnTo>
                <a:lnTo>
                  <a:pt x="2166553" y="188555"/>
                </a:lnTo>
                <a:lnTo>
                  <a:pt x="2161757" y="184356"/>
                </a:lnTo>
                <a:close/>
              </a:path>
              <a:path w="3873144" h="538352">
                <a:moveTo>
                  <a:pt x="2187917" y="311276"/>
                </a:moveTo>
                <a:lnTo>
                  <a:pt x="2154580" y="311276"/>
                </a:lnTo>
                <a:lnTo>
                  <a:pt x="2155596" y="320674"/>
                </a:lnTo>
                <a:lnTo>
                  <a:pt x="2158009" y="327151"/>
                </a:lnTo>
                <a:lnTo>
                  <a:pt x="2161692" y="330834"/>
                </a:lnTo>
                <a:lnTo>
                  <a:pt x="2165375" y="334390"/>
                </a:lnTo>
                <a:lnTo>
                  <a:pt x="2170074" y="335914"/>
                </a:lnTo>
                <a:lnTo>
                  <a:pt x="2181236" y="334254"/>
                </a:lnTo>
                <a:lnTo>
                  <a:pt x="2190985" y="328988"/>
                </a:lnTo>
                <a:lnTo>
                  <a:pt x="2200647" y="319593"/>
                </a:lnTo>
                <a:lnTo>
                  <a:pt x="2205897" y="312165"/>
                </a:lnTo>
                <a:lnTo>
                  <a:pt x="2190013" y="312165"/>
                </a:lnTo>
                <a:lnTo>
                  <a:pt x="2188489" y="311657"/>
                </a:lnTo>
                <a:lnTo>
                  <a:pt x="2187917" y="311276"/>
                </a:lnTo>
                <a:close/>
              </a:path>
              <a:path w="3873144" h="538352">
                <a:moveTo>
                  <a:pt x="2176497" y="239775"/>
                </a:moveTo>
                <a:lnTo>
                  <a:pt x="2147976" y="239775"/>
                </a:lnTo>
                <a:lnTo>
                  <a:pt x="2153564" y="300100"/>
                </a:lnTo>
                <a:lnTo>
                  <a:pt x="2152921" y="300722"/>
                </a:lnTo>
                <a:lnTo>
                  <a:pt x="2140733" y="311189"/>
                </a:lnTo>
                <a:lnTo>
                  <a:pt x="2129992" y="317780"/>
                </a:lnTo>
                <a:lnTo>
                  <a:pt x="2120671" y="320547"/>
                </a:lnTo>
                <a:lnTo>
                  <a:pt x="2114194" y="321182"/>
                </a:lnTo>
                <a:lnTo>
                  <a:pt x="2143817" y="321182"/>
                </a:lnTo>
                <a:lnTo>
                  <a:pt x="2154580" y="311276"/>
                </a:lnTo>
                <a:lnTo>
                  <a:pt x="2187917" y="311276"/>
                </a:lnTo>
                <a:lnTo>
                  <a:pt x="2186965" y="310641"/>
                </a:lnTo>
                <a:lnTo>
                  <a:pt x="2180107" y="276478"/>
                </a:lnTo>
                <a:lnTo>
                  <a:pt x="2176497" y="239775"/>
                </a:lnTo>
                <a:close/>
              </a:path>
              <a:path w="3873144" h="538352">
                <a:moveTo>
                  <a:pt x="2209317" y="296417"/>
                </a:moveTo>
                <a:lnTo>
                  <a:pt x="2202967" y="303910"/>
                </a:lnTo>
                <a:lnTo>
                  <a:pt x="2198776" y="308609"/>
                </a:lnTo>
                <a:lnTo>
                  <a:pt x="2196490" y="310260"/>
                </a:lnTo>
                <a:lnTo>
                  <a:pt x="2195220" y="311276"/>
                </a:lnTo>
                <a:lnTo>
                  <a:pt x="2193569" y="311784"/>
                </a:lnTo>
                <a:lnTo>
                  <a:pt x="2191791" y="312038"/>
                </a:lnTo>
                <a:lnTo>
                  <a:pt x="2190013" y="312165"/>
                </a:lnTo>
                <a:lnTo>
                  <a:pt x="2205897" y="312165"/>
                </a:lnTo>
                <a:lnTo>
                  <a:pt x="2210206" y="306069"/>
                </a:lnTo>
                <a:lnTo>
                  <a:pt x="2209317" y="296417"/>
                </a:lnTo>
                <a:close/>
              </a:path>
              <a:path w="3873144" h="538352">
                <a:moveTo>
                  <a:pt x="2130792" y="173108"/>
                </a:moveTo>
                <a:lnTo>
                  <a:pt x="2092220" y="179838"/>
                </a:lnTo>
                <a:lnTo>
                  <a:pt x="2064543" y="207040"/>
                </a:lnTo>
                <a:lnTo>
                  <a:pt x="2063267" y="218566"/>
                </a:lnTo>
                <a:lnTo>
                  <a:pt x="2063775" y="223773"/>
                </a:lnTo>
                <a:lnTo>
                  <a:pt x="2065426" y="227710"/>
                </a:lnTo>
                <a:lnTo>
                  <a:pt x="2068474" y="230504"/>
                </a:lnTo>
                <a:lnTo>
                  <a:pt x="2071395" y="233298"/>
                </a:lnTo>
                <a:lnTo>
                  <a:pt x="2075078" y="234441"/>
                </a:lnTo>
                <a:lnTo>
                  <a:pt x="2079269" y="234060"/>
                </a:lnTo>
                <a:lnTo>
                  <a:pt x="2083714" y="233552"/>
                </a:lnTo>
                <a:lnTo>
                  <a:pt x="2087016" y="231901"/>
                </a:lnTo>
                <a:lnTo>
                  <a:pt x="2089556" y="228726"/>
                </a:lnTo>
                <a:lnTo>
                  <a:pt x="2091969" y="225551"/>
                </a:lnTo>
                <a:lnTo>
                  <a:pt x="2092858" y="221360"/>
                </a:lnTo>
                <a:lnTo>
                  <a:pt x="2092477" y="216026"/>
                </a:lnTo>
                <a:lnTo>
                  <a:pt x="2091207" y="206120"/>
                </a:lnTo>
                <a:lnTo>
                  <a:pt x="2090699" y="201040"/>
                </a:lnTo>
                <a:lnTo>
                  <a:pt x="2092477" y="196341"/>
                </a:lnTo>
                <a:lnTo>
                  <a:pt x="2100351" y="187705"/>
                </a:lnTo>
                <a:lnTo>
                  <a:pt x="2105939" y="185165"/>
                </a:lnTo>
                <a:lnTo>
                  <a:pt x="2117030" y="184356"/>
                </a:lnTo>
                <a:lnTo>
                  <a:pt x="2161757" y="184356"/>
                </a:lnTo>
                <a:lnTo>
                  <a:pt x="2158310" y="181338"/>
                </a:lnTo>
                <a:lnTo>
                  <a:pt x="2143127" y="174533"/>
                </a:lnTo>
                <a:lnTo>
                  <a:pt x="2130792" y="173108"/>
                </a:lnTo>
                <a:close/>
              </a:path>
              <a:path w="3873144" h="538352">
                <a:moveTo>
                  <a:pt x="2450626" y="281558"/>
                </a:moveTo>
                <a:lnTo>
                  <a:pt x="2421915" y="281558"/>
                </a:lnTo>
                <a:lnTo>
                  <a:pt x="2428976" y="357123"/>
                </a:lnTo>
                <a:lnTo>
                  <a:pt x="2429027" y="365505"/>
                </a:lnTo>
                <a:lnTo>
                  <a:pt x="2427969" y="369061"/>
                </a:lnTo>
                <a:lnTo>
                  <a:pt x="2426868" y="372363"/>
                </a:lnTo>
                <a:lnTo>
                  <a:pt x="2425217" y="374776"/>
                </a:lnTo>
                <a:lnTo>
                  <a:pt x="2423058" y="376173"/>
                </a:lnTo>
                <a:lnTo>
                  <a:pt x="2419883" y="378332"/>
                </a:lnTo>
                <a:lnTo>
                  <a:pt x="2415057" y="379729"/>
                </a:lnTo>
                <a:lnTo>
                  <a:pt x="2408707" y="380364"/>
                </a:lnTo>
                <a:lnTo>
                  <a:pt x="2405405" y="380618"/>
                </a:lnTo>
                <a:lnTo>
                  <a:pt x="2406040" y="387095"/>
                </a:lnTo>
                <a:lnTo>
                  <a:pt x="2485796" y="379602"/>
                </a:lnTo>
                <a:lnTo>
                  <a:pt x="2485237" y="374014"/>
                </a:lnTo>
                <a:lnTo>
                  <a:pt x="2476652" y="374014"/>
                </a:lnTo>
                <a:lnTo>
                  <a:pt x="2470810" y="373760"/>
                </a:lnTo>
                <a:lnTo>
                  <a:pt x="2467762" y="372363"/>
                </a:lnTo>
                <a:lnTo>
                  <a:pt x="2464714" y="371093"/>
                </a:lnTo>
                <a:lnTo>
                  <a:pt x="2462301" y="369061"/>
                </a:lnTo>
                <a:lnTo>
                  <a:pt x="2458999" y="363473"/>
                </a:lnTo>
                <a:lnTo>
                  <a:pt x="2457729" y="357123"/>
                </a:lnTo>
                <a:lnTo>
                  <a:pt x="2456713" y="346963"/>
                </a:lnTo>
                <a:lnTo>
                  <a:pt x="2450626" y="281558"/>
                </a:lnTo>
                <a:close/>
              </a:path>
              <a:path w="3873144" h="538352">
                <a:moveTo>
                  <a:pt x="2485161" y="373252"/>
                </a:moveTo>
                <a:lnTo>
                  <a:pt x="2476652" y="374014"/>
                </a:lnTo>
                <a:lnTo>
                  <a:pt x="2485237" y="374014"/>
                </a:lnTo>
                <a:lnTo>
                  <a:pt x="2485161" y="373252"/>
                </a:lnTo>
                <a:close/>
              </a:path>
              <a:path w="3873144" h="538352">
                <a:moveTo>
                  <a:pt x="2386355" y="148462"/>
                </a:moveTo>
                <a:lnTo>
                  <a:pt x="2341267" y="163900"/>
                </a:lnTo>
                <a:lnTo>
                  <a:pt x="2315781" y="193810"/>
                </a:lnTo>
                <a:lnTo>
                  <a:pt x="2307468" y="242939"/>
                </a:lnTo>
                <a:lnTo>
                  <a:pt x="2308726" y="259635"/>
                </a:lnTo>
                <a:lnTo>
                  <a:pt x="2332691" y="303908"/>
                </a:lnTo>
                <a:lnTo>
                  <a:pt x="2365598" y="318015"/>
                </a:lnTo>
                <a:lnTo>
                  <a:pt x="2380024" y="317513"/>
                </a:lnTo>
                <a:lnTo>
                  <a:pt x="2390480" y="312900"/>
                </a:lnTo>
                <a:lnTo>
                  <a:pt x="2404382" y="303238"/>
                </a:lnTo>
                <a:lnTo>
                  <a:pt x="2412830" y="293804"/>
                </a:lnTo>
                <a:lnTo>
                  <a:pt x="2413539" y="292848"/>
                </a:lnTo>
                <a:lnTo>
                  <a:pt x="2387355" y="292848"/>
                </a:lnTo>
                <a:lnTo>
                  <a:pt x="2375127" y="291849"/>
                </a:lnTo>
                <a:lnTo>
                  <a:pt x="2340717" y="259360"/>
                </a:lnTo>
                <a:lnTo>
                  <a:pt x="2334202" y="218628"/>
                </a:lnTo>
                <a:lnTo>
                  <a:pt x="2335333" y="206840"/>
                </a:lnTo>
                <a:lnTo>
                  <a:pt x="2352355" y="171511"/>
                </a:lnTo>
                <a:lnTo>
                  <a:pt x="2382799" y="160908"/>
                </a:lnTo>
                <a:lnTo>
                  <a:pt x="2439397" y="160908"/>
                </a:lnTo>
                <a:lnTo>
                  <a:pt x="2439031" y="156971"/>
                </a:lnTo>
                <a:lnTo>
                  <a:pt x="2413787" y="156971"/>
                </a:lnTo>
                <a:lnTo>
                  <a:pt x="2409088" y="153669"/>
                </a:lnTo>
                <a:lnTo>
                  <a:pt x="2403881" y="151383"/>
                </a:lnTo>
                <a:lnTo>
                  <a:pt x="2398166" y="150113"/>
                </a:lnTo>
                <a:lnTo>
                  <a:pt x="2392451" y="148716"/>
                </a:lnTo>
                <a:lnTo>
                  <a:pt x="2386355" y="148462"/>
                </a:lnTo>
                <a:close/>
              </a:path>
              <a:path w="3873144" h="538352">
                <a:moveTo>
                  <a:pt x="2521466" y="151256"/>
                </a:moveTo>
                <a:lnTo>
                  <a:pt x="2473858" y="151256"/>
                </a:lnTo>
                <a:lnTo>
                  <a:pt x="2479700" y="151510"/>
                </a:lnTo>
                <a:lnTo>
                  <a:pt x="2483002" y="152653"/>
                </a:lnTo>
                <a:lnTo>
                  <a:pt x="2502528" y="255538"/>
                </a:lnTo>
                <a:lnTo>
                  <a:pt x="2505002" y="268388"/>
                </a:lnTo>
                <a:lnTo>
                  <a:pt x="2530627" y="301497"/>
                </a:lnTo>
                <a:lnTo>
                  <a:pt x="2538501" y="303275"/>
                </a:lnTo>
                <a:lnTo>
                  <a:pt x="2547670" y="302486"/>
                </a:lnTo>
                <a:lnTo>
                  <a:pt x="2559241" y="299737"/>
                </a:lnTo>
                <a:lnTo>
                  <a:pt x="2571379" y="293294"/>
                </a:lnTo>
                <a:lnTo>
                  <a:pt x="2578768" y="286638"/>
                </a:lnTo>
                <a:lnTo>
                  <a:pt x="2584277" y="280542"/>
                </a:lnTo>
                <a:lnTo>
                  <a:pt x="2552598" y="280542"/>
                </a:lnTo>
                <a:lnTo>
                  <a:pt x="2546248" y="278764"/>
                </a:lnTo>
                <a:lnTo>
                  <a:pt x="2538230" y="272383"/>
                </a:lnTo>
                <a:lnTo>
                  <a:pt x="2533169" y="262213"/>
                </a:lnTo>
                <a:lnTo>
                  <a:pt x="2530375" y="246393"/>
                </a:lnTo>
                <a:lnTo>
                  <a:pt x="2521466" y="151256"/>
                </a:lnTo>
                <a:close/>
              </a:path>
              <a:path w="3873144" h="538352">
                <a:moveTo>
                  <a:pt x="2628630" y="263905"/>
                </a:moveTo>
                <a:lnTo>
                  <a:pt x="2597937" y="263905"/>
                </a:lnTo>
                <a:lnTo>
                  <a:pt x="2601112" y="297433"/>
                </a:lnTo>
                <a:lnTo>
                  <a:pt x="2608859" y="296671"/>
                </a:lnTo>
                <a:lnTo>
                  <a:pt x="2654325" y="272795"/>
                </a:lnTo>
                <a:lnTo>
                  <a:pt x="2653563" y="271271"/>
                </a:lnTo>
                <a:lnTo>
                  <a:pt x="2637053" y="271271"/>
                </a:lnTo>
                <a:lnTo>
                  <a:pt x="2634767" y="270636"/>
                </a:lnTo>
                <a:lnTo>
                  <a:pt x="2632608" y="269239"/>
                </a:lnTo>
                <a:lnTo>
                  <a:pt x="2630576" y="267842"/>
                </a:lnTo>
                <a:lnTo>
                  <a:pt x="2628925" y="265048"/>
                </a:lnTo>
                <a:lnTo>
                  <a:pt x="2628630" y="263905"/>
                </a:lnTo>
                <a:close/>
              </a:path>
              <a:path w="3873144" h="538352">
                <a:moveTo>
                  <a:pt x="2439397" y="160908"/>
                </a:moveTo>
                <a:lnTo>
                  <a:pt x="2382799" y="160908"/>
                </a:lnTo>
                <a:lnTo>
                  <a:pt x="2389403" y="162051"/>
                </a:lnTo>
                <a:lnTo>
                  <a:pt x="2401595" y="167893"/>
                </a:lnTo>
                <a:lnTo>
                  <a:pt x="2413914" y="196468"/>
                </a:lnTo>
                <a:lnTo>
                  <a:pt x="2420899" y="270763"/>
                </a:lnTo>
                <a:lnTo>
                  <a:pt x="2387355" y="292848"/>
                </a:lnTo>
                <a:lnTo>
                  <a:pt x="2413539" y="292848"/>
                </a:lnTo>
                <a:lnTo>
                  <a:pt x="2421915" y="281558"/>
                </a:lnTo>
                <a:lnTo>
                  <a:pt x="2450626" y="281558"/>
                </a:lnTo>
                <a:lnTo>
                  <a:pt x="2439397" y="160908"/>
                </a:lnTo>
                <a:close/>
              </a:path>
              <a:path w="3873144" h="538352">
                <a:moveTo>
                  <a:pt x="2615324" y="142493"/>
                </a:moveTo>
                <a:lnTo>
                  <a:pt x="2571521" y="142493"/>
                </a:lnTo>
                <a:lnTo>
                  <a:pt x="2578379" y="143509"/>
                </a:lnTo>
                <a:lnTo>
                  <a:pt x="2585618" y="149224"/>
                </a:lnTo>
                <a:lnTo>
                  <a:pt x="2587777" y="155193"/>
                </a:lnTo>
                <a:lnTo>
                  <a:pt x="2588635" y="163900"/>
                </a:lnTo>
                <a:lnTo>
                  <a:pt x="2594342" y="256954"/>
                </a:lnTo>
                <a:lnTo>
                  <a:pt x="2584791" y="267039"/>
                </a:lnTo>
                <a:lnTo>
                  <a:pt x="2552598" y="280542"/>
                </a:lnTo>
                <a:lnTo>
                  <a:pt x="2584277" y="280542"/>
                </a:lnTo>
                <a:lnTo>
                  <a:pt x="2587584" y="276883"/>
                </a:lnTo>
                <a:lnTo>
                  <a:pt x="2597937" y="263905"/>
                </a:lnTo>
                <a:lnTo>
                  <a:pt x="2628630" y="263905"/>
                </a:lnTo>
                <a:lnTo>
                  <a:pt x="2626788" y="256753"/>
                </a:lnTo>
                <a:lnTo>
                  <a:pt x="2625136" y="245177"/>
                </a:lnTo>
                <a:lnTo>
                  <a:pt x="2623337" y="227583"/>
                </a:lnTo>
                <a:lnTo>
                  <a:pt x="2615324" y="142493"/>
                </a:lnTo>
                <a:close/>
              </a:path>
              <a:path w="3873144" h="538352">
                <a:moveTo>
                  <a:pt x="2651404" y="266953"/>
                </a:moveTo>
                <a:lnTo>
                  <a:pt x="2647086" y="269366"/>
                </a:lnTo>
                <a:lnTo>
                  <a:pt x="2643149" y="270763"/>
                </a:lnTo>
                <a:lnTo>
                  <a:pt x="2639593" y="271017"/>
                </a:lnTo>
                <a:lnTo>
                  <a:pt x="2637053" y="271271"/>
                </a:lnTo>
                <a:lnTo>
                  <a:pt x="2653563" y="271271"/>
                </a:lnTo>
                <a:lnTo>
                  <a:pt x="2651404" y="266953"/>
                </a:lnTo>
                <a:close/>
              </a:path>
              <a:path w="3873144" h="538352">
                <a:moveTo>
                  <a:pt x="2437790" y="143636"/>
                </a:moveTo>
                <a:lnTo>
                  <a:pt x="2431948" y="144144"/>
                </a:lnTo>
                <a:lnTo>
                  <a:pt x="2426233" y="148843"/>
                </a:lnTo>
                <a:lnTo>
                  <a:pt x="2420137" y="153161"/>
                </a:lnTo>
                <a:lnTo>
                  <a:pt x="2413787" y="156971"/>
                </a:lnTo>
                <a:lnTo>
                  <a:pt x="2439031" y="156971"/>
                </a:lnTo>
                <a:lnTo>
                  <a:pt x="2437790" y="143636"/>
                </a:lnTo>
                <a:close/>
              </a:path>
              <a:path w="3873144" h="538352">
                <a:moveTo>
                  <a:pt x="2520467" y="140588"/>
                </a:moveTo>
                <a:lnTo>
                  <a:pt x="2464968" y="145795"/>
                </a:lnTo>
                <a:lnTo>
                  <a:pt x="2465603" y="152145"/>
                </a:lnTo>
                <a:lnTo>
                  <a:pt x="2473858" y="151256"/>
                </a:lnTo>
                <a:lnTo>
                  <a:pt x="2521466" y="151256"/>
                </a:lnTo>
                <a:lnTo>
                  <a:pt x="2520467" y="140588"/>
                </a:lnTo>
                <a:close/>
              </a:path>
              <a:path w="3873144" h="538352">
                <a:moveTo>
                  <a:pt x="2614320" y="131825"/>
                </a:moveTo>
                <a:lnTo>
                  <a:pt x="2560472" y="136905"/>
                </a:lnTo>
                <a:lnTo>
                  <a:pt x="2561107" y="143255"/>
                </a:lnTo>
                <a:lnTo>
                  <a:pt x="2571521" y="142493"/>
                </a:lnTo>
                <a:lnTo>
                  <a:pt x="2615324" y="142493"/>
                </a:lnTo>
                <a:lnTo>
                  <a:pt x="2614320" y="131825"/>
                </a:lnTo>
                <a:close/>
              </a:path>
              <a:path w="3873144" h="538352">
                <a:moveTo>
                  <a:pt x="2736303" y="116610"/>
                </a:moveTo>
                <a:lnTo>
                  <a:pt x="2696670" y="126473"/>
                </a:lnTo>
                <a:lnTo>
                  <a:pt x="2667782" y="162839"/>
                </a:lnTo>
                <a:lnTo>
                  <a:pt x="2662957" y="201249"/>
                </a:lnTo>
                <a:lnTo>
                  <a:pt x="2664063" y="217846"/>
                </a:lnTo>
                <a:lnTo>
                  <a:pt x="2685778" y="262633"/>
                </a:lnTo>
                <a:lnTo>
                  <a:pt x="2731033" y="284168"/>
                </a:lnTo>
                <a:lnTo>
                  <a:pt x="2745676" y="283612"/>
                </a:lnTo>
                <a:lnTo>
                  <a:pt x="2756394" y="280334"/>
                </a:lnTo>
                <a:lnTo>
                  <a:pt x="2766657" y="274387"/>
                </a:lnTo>
                <a:lnTo>
                  <a:pt x="2776842" y="265189"/>
                </a:lnTo>
                <a:lnTo>
                  <a:pt x="2784826" y="255266"/>
                </a:lnTo>
                <a:lnTo>
                  <a:pt x="2748437" y="255266"/>
                </a:lnTo>
                <a:lnTo>
                  <a:pt x="2737425" y="254649"/>
                </a:lnTo>
                <a:lnTo>
                  <a:pt x="2703130" y="234070"/>
                </a:lnTo>
                <a:lnTo>
                  <a:pt x="2685440" y="185292"/>
                </a:lnTo>
                <a:lnTo>
                  <a:pt x="2766217" y="175259"/>
                </a:lnTo>
                <a:lnTo>
                  <a:pt x="2684424" y="175259"/>
                </a:lnTo>
                <a:lnTo>
                  <a:pt x="2707181" y="132963"/>
                </a:lnTo>
                <a:lnTo>
                  <a:pt x="2725572" y="128904"/>
                </a:lnTo>
                <a:lnTo>
                  <a:pt x="2771660" y="128904"/>
                </a:lnTo>
                <a:lnTo>
                  <a:pt x="2769957" y="127206"/>
                </a:lnTo>
                <a:lnTo>
                  <a:pt x="2760467" y="121615"/>
                </a:lnTo>
                <a:lnTo>
                  <a:pt x="2749423" y="118063"/>
                </a:lnTo>
                <a:lnTo>
                  <a:pt x="2736303" y="116610"/>
                </a:lnTo>
                <a:close/>
              </a:path>
              <a:path w="3873144" h="538352">
                <a:moveTo>
                  <a:pt x="2792502" y="214335"/>
                </a:moveTo>
                <a:lnTo>
                  <a:pt x="2762031" y="252454"/>
                </a:lnTo>
                <a:lnTo>
                  <a:pt x="2748437" y="255266"/>
                </a:lnTo>
                <a:lnTo>
                  <a:pt x="2784826" y="255266"/>
                </a:lnTo>
                <a:lnTo>
                  <a:pt x="2787346" y="252117"/>
                </a:lnTo>
                <a:lnTo>
                  <a:pt x="2793037" y="240541"/>
                </a:lnTo>
                <a:lnTo>
                  <a:pt x="2796757" y="228497"/>
                </a:lnTo>
                <a:lnTo>
                  <a:pt x="2798470" y="216026"/>
                </a:lnTo>
                <a:lnTo>
                  <a:pt x="2792502" y="214335"/>
                </a:lnTo>
                <a:close/>
              </a:path>
              <a:path w="3873144" h="538352">
                <a:moveTo>
                  <a:pt x="2771660" y="128904"/>
                </a:moveTo>
                <a:lnTo>
                  <a:pt x="2725572" y="128904"/>
                </a:lnTo>
                <a:lnTo>
                  <a:pt x="2731668" y="130174"/>
                </a:lnTo>
                <a:lnTo>
                  <a:pt x="2743860" y="136524"/>
                </a:lnTo>
                <a:lnTo>
                  <a:pt x="2748559" y="141223"/>
                </a:lnTo>
                <a:lnTo>
                  <a:pt x="2754274" y="151383"/>
                </a:lnTo>
                <a:lnTo>
                  <a:pt x="2756179" y="158368"/>
                </a:lnTo>
                <a:lnTo>
                  <a:pt x="2757703" y="168401"/>
                </a:lnTo>
                <a:lnTo>
                  <a:pt x="2684424" y="175259"/>
                </a:lnTo>
                <a:lnTo>
                  <a:pt x="2766217" y="175259"/>
                </a:lnTo>
                <a:lnTo>
                  <a:pt x="2794310" y="171770"/>
                </a:lnTo>
                <a:lnTo>
                  <a:pt x="2791633" y="158977"/>
                </a:lnTo>
                <a:lnTo>
                  <a:pt x="2786838" y="147434"/>
                </a:lnTo>
                <a:lnTo>
                  <a:pt x="2779692" y="136919"/>
                </a:lnTo>
                <a:lnTo>
                  <a:pt x="2771660" y="128904"/>
                </a:lnTo>
                <a:close/>
              </a:path>
              <a:path w="3873144" h="538352">
                <a:moveTo>
                  <a:pt x="2831871" y="216534"/>
                </a:moveTo>
                <a:lnTo>
                  <a:pt x="2826156" y="217042"/>
                </a:lnTo>
                <a:lnTo>
                  <a:pt x="2831490" y="273557"/>
                </a:lnTo>
                <a:lnTo>
                  <a:pt x="2837205" y="272922"/>
                </a:lnTo>
                <a:lnTo>
                  <a:pt x="2838348" y="269874"/>
                </a:lnTo>
                <a:lnTo>
                  <a:pt x="2840253" y="268096"/>
                </a:lnTo>
                <a:lnTo>
                  <a:pt x="2842920" y="267842"/>
                </a:lnTo>
                <a:lnTo>
                  <a:pt x="2845333" y="267715"/>
                </a:lnTo>
                <a:lnTo>
                  <a:pt x="2898986" y="267715"/>
                </a:lnTo>
                <a:lnTo>
                  <a:pt x="2903244" y="266274"/>
                </a:lnTo>
                <a:lnTo>
                  <a:pt x="2912828" y="260377"/>
                </a:lnTo>
                <a:lnTo>
                  <a:pt x="2875491" y="260377"/>
                </a:lnTo>
                <a:lnTo>
                  <a:pt x="2863825" y="256932"/>
                </a:lnTo>
                <a:lnTo>
                  <a:pt x="2851690" y="249591"/>
                </a:lnTo>
                <a:lnTo>
                  <a:pt x="2843622" y="240988"/>
                </a:lnTo>
                <a:lnTo>
                  <a:pt x="2837001" y="229969"/>
                </a:lnTo>
                <a:lnTo>
                  <a:pt x="2831871" y="216534"/>
                </a:lnTo>
                <a:close/>
              </a:path>
              <a:path w="3873144" h="538352">
                <a:moveTo>
                  <a:pt x="2898986" y="267715"/>
                </a:moveTo>
                <a:lnTo>
                  <a:pt x="2845333" y="267715"/>
                </a:lnTo>
                <a:lnTo>
                  <a:pt x="2848508" y="267969"/>
                </a:lnTo>
                <a:lnTo>
                  <a:pt x="2854516" y="269093"/>
                </a:lnTo>
                <a:lnTo>
                  <a:pt x="2866237" y="270587"/>
                </a:lnTo>
                <a:lnTo>
                  <a:pt x="2878476" y="270934"/>
                </a:lnTo>
                <a:lnTo>
                  <a:pt x="2892450" y="269927"/>
                </a:lnTo>
                <a:lnTo>
                  <a:pt x="2898986" y="267715"/>
                </a:lnTo>
                <a:close/>
              </a:path>
              <a:path w="3873144" h="538352">
                <a:moveTo>
                  <a:pt x="2866668" y="104433"/>
                </a:moveTo>
                <a:lnTo>
                  <a:pt x="2829348" y="121008"/>
                </a:lnTo>
                <a:lnTo>
                  <a:pt x="2819944" y="157111"/>
                </a:lnTo>
                <a:lnTo>
                  <a:pt x="2823643" y="169151"/>
                </a:lnTo>
                <a:lnTo>
                  <a:pt x="2831366" y="179809"/>
                </a:lnTo>
                <a:lnTo>
                  <a:pt x="2839308" y="185640"/>
                </a:lnTo>
                <a:lnTo>
                  <a:pt x="2850842" y="191753"/>
                </a:lnTo>
                <a:lnTo>
                  <a:pt x="2881036" y="204432"/>
                </a:lnTo>
                <a:lnTo>
                  <a:pt x="2892261" y="210026"/>
                </a:lnTo>
                <a:lnTo>
                  <a:pt x="2899943" y="215010"/>
                </a:lnTo>
                <a:lnTo>
                  <a:pt x="2906039" y="219963"/>
                </a:lnTo>
                <a:lnTo>
                  <a:pt x="2909468" y="226313"/>
                </a:lnTo>
                <a:lnTo>
                  <a:pt x="2910103" y="234314"/>
                </a:lnTo>
                <a:lnTo>
                  <a:pt x="2910582" y="239201"/>
                </a:lnTo>
                <a:lnTo>
                  <a:pt x="2875491" y="260377"/>
                </a:lnTo>
                <a:lnTo>
                  <a:pt x="2912828" y="260377"/>
                </a:lnTo>
                <a:lnTo>
                  <a:pt x="2914179" y="259546"/>
                </a:lnTo>
                <a:lnTo>
                  <a:pt x="2925878" y="249079"/>
                </a:lnTo>
                <a:lnTo>
                  <a:pt x="2931290" y="239201"/>
                </a:lnTo>
                <a:lnTo>
                  <a:pt x="2933819" y="227026"/>
                </a:lnTo>
                <a:lnTo>
                  <a:pt x="2933352" y="211742"/>
                </a:lnTo>
                <a:lnTo>
                  <a:pt x="2895117" y="176148"/>
                </a:lnTo>
                <a:lnTo>
                  <a:pt x="2867295" y="165655"/>
                </a:lnTo>
                <a:lnTo>
                  <a:pt x="2853924" y="159472"/>
                </a:lnTo>
                <a:lnTo>
                  <a:pt x="2845587" y="153288"/>
                </a:lnTo>
                <a:lnTo>
                  <a:pt x="2841523" y="148970"/>
                </a:lnTo>
                <a:lnTo>
                  <a:pt x="2839110" y="143636"/>
                </a:lnTo>
                <a:lnTo>
                  <a:pt x="2838602" y="137159"/>
                </a:lnTo>
                <a:lnTo>
                  <a:pt x="2838094" y="131952"/>
                </a:lnTo>
                <a:lnTo>
                  <a:pt x="2840126" y="126999"/>
                </a:lnTo>
                <a:lnTo>
                  <a:pt x="2849270" y="117601"/>
                </a:lnTo>
                <a:lnTo>
                  <a:pt x="2855493" y="114934"/>
                </a:lnTo>
                <a:lnTo>
                  <a:pt x="2867144" y="113950"/>
                </a:lnTo>
                <a:lnTo>
                  <a:pt x="2912707" y="113950"/>
                </a:lnTo>
                <a:lnTo>
                  <a:pt x="2912109" y="107441"/>
                </a:lnTo>
                <a:lnTo>
                  <a:pt x="2896387" y="107441"/>
                </a:lnTo>
                <a:lnTo>
                  <a:pt x="2892323" y="106933"/>
                </a:lnTo>
                <a:lnTo>
                  <a:pt x="2877982" y="104473"/>
                </a:lnTo>
                <a:lnTo>
                  <a:pt x="2866668" y="104433"/>
                </a:lnTo>
                <a:close/>
              </a:path>
              <a:path w="3873144" h="538352">
                <a:moveTo>
                  <a:pt x="2912707" y="113950"/>
                </a:moveTo>
                <a:lnTo>
                  <a:pt x="2867144" y="113950"/>
                </a:lnTo>
                <a:lnTo>
                  <a:pt x="2879839" y="115489"/>
                </a:lnTo>
                <a:lnTo>
                  <a:pt x="2890858" y="121008"/>
                </a:lnTo>
                <a:lnTo>
                  <a:pt x="2897944" y="128353"/>
                </a:lnTo>
                <a:lnTo>
                  <a:pt x="2904510" y="139291"/>
                </a:lnTo>
                <a:lnTo>
                  <a:pt x="2910611" y="153796"/>
                </a:lnTo>
                <a:lnTo>
                  <a:pt x="2916326" y="153288"/>
                </a:lnTo>
                <a:lnTo>
                  <a:pt x="2912707" y="113950"/>
                </a:lnTo>
                <a:close/>
              </a:path>
              <a:path w="3873144" h="538352">
                <a:moveTo>
                  <a:pt x="2911373" y="99440"/>
                </a:moveTo>
                <a:lnTo>
                  <a:pt x="2905658" y="99948"/>
                </a:lnTo>
                <a:lnTo>
                  <a:pt x="2904515" y="102869"/>
                </a:lnTo>
                <a:lnTo>
                  <a:pt x="2903499" y="104774"/>
                </a:lnTo>
                <a:lnTo>
                  <a:pt x="2902483" y="105663"/>
                </a:lnTo>
                <a:lnTo>
                  <a:pt x="2901594" y="106552"/>
                </a:lnTo>
                <a:lnTo>
                  <a:pt x="2900070" y="107060"/>
                </a:lnTo>
                <a:lnTo>
                  <a:pt x="2898292" y="107187"/>
                </a:lnTo>
                <a:lnTo>
                  <a:pt x="2896387" y="107441"/>
                </a:lnTo>
                <a:lnTo>
                  <a:pt x="2912109" y="107441"/>
                </a:lnTo>
                <a:lnTo>
                  <a:pt x="2911373" y="99440"/>
                </a:lnTo>
                <a:close/>
              </a:path>
              <a:path w="3873144" h="538352">
                <a:moveTo>
                  <a:pt x="2994932" y="111124"/>
                </a:moveTo>
                <a:lnTo>
                  <a:pt x="2966237" y="111124"/>
                </a:lnTo>
                <a:lnTo>
                  <a:pt x="2976167" y="217812"/>
                </a:lnTo>
                <a:lnTo>
                  <a:pt x="2999892" y="256412"/>
                </a:lnTo>
                <a:lnTo>
                  <a:pt x="3005226" y="257428"/>
                </a:lnTo>
                <a:lnTo>
                  <a:pt x="3013439" y="256525"/>
                </a:lnTo>
                <a:lnTo>
                  <a:pt x="3023864" y="252415"/>
                </a:lnTo>
                <a:lnTo>
                  <a:pt x="3035836" y="242665"/>
                </a:lnTo>
                <a:lnTo>
                  <a:pt x="3040056" y="236092"/>
                </a:lnTo>
                <a:lnTo>
                  <a:pt x="3017799" y="236092"/>
                </a:lnTo>
                <a:lnTo>
                  <a:pt x="3013862" y="234695"/>
                </a:lnTo>
                <a:lnTo>
                  <a:pt x="3010560" y="231393"/>
                </a:lnTo>
                <a:lnTo>
                  <a:pt x="3007385" y="228091"/>
                </a:lnTo>
                <a:lnTo>
                  <a:pt x="3005226" y="221233"/>
                </a:lnTo>
                <a:lnTo>
                  <a:pt x="3004210" y="211073"/>
                </a:lnTo>
                <a:lnTo>
                  <a:pt x="2994932" y="111124"/>
                </a:lnTo>
                <a:close/>
              </a:path>
              <a:path w="3873144" h="538352">
                <a:moveTo>
                  <a:pt x="3102832" y="108203"/>
                </a:moveTo>
                <a:lnTo>
                  <a:pt x="3064408" y="108203"/>
                </a:lnTo>
                <a:lnTo>
                  <a:pt x="3066821" y="108711"/>
                </a:lnTo>
                <a:lnTo>
                  <a:pt x="3070631" y="111251"/>
                </a:lnTo>
                <a:lnTo>
                  <a:pt x="3077870" y="150494"/>
                </a:lnTo>
                <a:lnTo>
                  <a:pt x="3083585" y="211454"/>
                </a:lnTo>
                <a:lnTo>
                  <a:pt x="3084409" y="224662"/>
                </a:lnTo>
                <a:lnTo>
                  <a:pt x="3084302" y="228091"/>
                </a:lnTo>
                <a:lnTo>
                  <a:pt x="3083077" y="231520"/>
                </a:lnTo>
                <a:lnTo>
                  <a:pt x="3081934" y="235203"/>
                </a:lnTo>
                <a:lnTo>
                  <a:pt x="3080029" y="237870"/>
                </a:lnTo>
                <a:lnTo>
                  <a:pt x="3077489" y="239521"/>
                </a:lnTo>
                <a:lnTo>
                  <a:pt x="3074949" y="241299"/>
                </a:lnTo>
                <a:lnTo>
                  <a:pt x="3069869" y="242569"/>
                </a:lnTo>
                <a:lnTo>
                  <a:pt x="3062122" y="243204"/>
                </a:lnTo>
                <a:lnTo>
                  <a:pt x="3062757" y="249427"/>
                </a:lnTo>
                <a:lnTo>
                  <a:pt x="3139592" y="242315"/>
                </a:lnTo>
                <a:lnTo>
                  <a:pt x="3139022" y="236727"/>
                </a:lnTo>
                <a:lnTo>
                  <a:pt x="3131464" y="236727"/>
                </a:lnTo>
                <a:lnTo>
                  <a:pt x="3126257" y="236473"/>
                </a:lnTo>
                <a:lnTo>
                  <a:pt x="3123336" y="235076"/>
                </a:lnTo>
                <a:lnTo>
                  <a:pt x="3120288" y="233806"/>
                </a:lnTo>
                <a:lnTo>
                  <a:pt x="3118002" y="231520"/>
                </a:lnTo>
                <a:lnTo>
                  <a:pt x="3114446" y="225170"/>
                </a:lnTo>
                <a:lnTo>
                  <a:pt x="3113176" y="218693"/>
                </a:lnTo>
                <a:lnTo>
                  <a:pt x="3112287" y="208787"/>
                </a:lnTo>
                <a:lnTo>
                  <a:pt x="3102832" y="108203"/>
                </a:lnTo>
                <a:close/>
              </a:path>
              <a:path w="3873144" h="538352">
                <a:moveTo>
                  <a:pt x="3138957" y="236092"/>
                </a:moveTo>
                <a:lnTo>
                  <a:pt x="3131464" y="236727"/>
                </a:lnTo>
                <a:lnTo>
                  <a:pt x="3139022" y="236727"/>
                </a:lnTo>
                <a:lnTo>
                  <a:pt x="3138957" y="236092"/>
                </a:lnTo>
                <a:close/>
              </a:path>
              <a:path w="3873144" h="538352">
                <a:moveTo>
                  <a:pt x="3047136" y="219201"/>
                </a:moveTo>
                <a:lnTo>
                  <a:pt x="3040405" y="219836"/>
                </a:lnTo>
                <a:lnTo>
                  <a:pt x="3038881" y="224662"/>
                </a:lnTo>
                <a:lnTo>
                  <a:pt x="3036468" y="228345"/>
                </a:lnTo>
                <a:lnTo>
                  <a:pt x="3033166" y="231139"/>
                </a:lnTo>
                <a:lnTo>
                  <a:pt x="3029737" y="233806"/>
                </a:lnTo>
                <a:lnTo>
                  <a:pt x="3026181" y="235330"/>
                </a:lnTo>
                <a:lnTo>
                  <a:pt x="3022371" y="235584"/>
                </a:lnTo>
                <a:lnTo>
                  <a:pt x="3017799" y="236092"/>
                </a:lnTo>
                <a:lnTo>
                  <a:pt x="3040056" y="236092"/>
                </a:lnTo>
                <a:lnTo>
                  <a:pt x="3042495" y="232293"/>
                </a:lnTo>
                <a:lnTo>
                  <a:pt x="3047136" y="219201"/>
                </a:lnTo>
                <a:close/>
              </a:path>
              <a:path w="3873144" h="538352">
                <a:moveTo>
                  <a:pt x="2988716" y="44450"/>
                </a:moveTo>
                <a:lnTo>
                  <a:pt x="2981998" y="49429"/>
                </a:lnTo>
                <a:lnTo>
                  <a:pt x="2977641" y="62258"/>
                </a:lnTo>
                <a:lnTo>
                  <a:pt x="2973311" y="72306"/>
                </a:lnTo>
                <a:lnTo>
                  <a:pt x="2946679" y="104647"/>
                </a:lnTo>
                <a:lnTo>
                  <a:pt x="2940583" y="107822"/>
                </a:lnTo>
                <a:lnTo>
                  <a:pt x="2941218" y="113537"/>
                </a:lnTo>
                <a:lnTo>
                  <a:pt x="2966237" y="111124"/>
                </a:lnTo>
                <a:lnTo>
                  <a:pt x="2994932" y="111124"/>
                </a:lnTo>
                <a:lnTo>
                  <a:pt x="2994685" y="108457"/>
                </a:lnTo>
                <a:lnTo>
                  <a:pt x="3031642" y="105028"/>
                </a:lnTo>
                <a:lnTo>
                  <a:pt x="3030824" y="96392"/>
                </a:lnTo>
                <a:lnTo>
                  <a:pt x="2993542" y="96392"/>
                </a:lnTo>
                <a:lnTo>
                  <a:pt x="2988716" y="44450"/>
                </a:lnTo>
                <a:close/>
              </a:path>
              <a:path w="3873144" h="538352">
                <a:moveTo>
                  <a:pt x="3100349" y="81787"/>
                </a:moveTo>
                <a:lnTo>
                  <a:pt x="3092729" y="82422"/>
                </a:lnTo>
                <a:lnTo>
                  <a:pt x="3046882" y="106171"/>
                </a:lnTo>
                <a:lnTo>
                  <a:pt x="3049930" y="112267"/>
                </a:lnTo>
                <a:lnTo>
                  <a:pt x="3054375" y="110108"/>
                </a:lnTo>
                <a:lnTo>
                  <a:pt x="3058185" y="108838"/>
                </a:lnTo>
                <a:lnTo>
                  <a:pt x="3061487" y="108584"/>
                </a:lnTo>
                <a:lnTo>
                  <a:pt x="3064408" y="108203"/>
                </a:lnTo>
                <a:lnTo>
                  <a:pt x="3102832" y="108203"/>
                </a:lnTo>
                <a:lnTo>
                  <a:pt x="3100349" y="81787"/>
                </a:lnTo>
                <a:close/>
              </a:path>
              <a:path w="3873144" h="538352">
                <a:moveTo>
                  <a:pt x="3030499" y="92963"/>
                </a:moveTo>
                <a:lnTo>
                  <a:pt x="2993542" y="96392"/>
                </a:lnTo>
                <a:lnTo>
                  <a:pt x="3030824" y="96392"/>
                </a:lnTo>
                <a:lnTo>
                  <a:pt x="3030499" y="92963"/>
                </a:lnTo>
                <a:close/>
              </a:path>
              <a:path w="3873144" h="538352">
                <a:moveTo>
                  <a:pt x="3083204" y="0"/>
                </a:moveTo>
                <a:lnTo>
                  <a:pt x="3061868" y="14604"/>
                </a:lnTo>
                <a:lnTo>
                  <a:pt x="3062376" y="19430"/>
                </a:lnTo>
                <a:lnTo>
                  <a:pt x="3062757" y="24256"/>
                </a:lnTo>
                <a:lnTo>
                  <a:pt x="3064916" y="28320"/>
                </a:lnTo>
                <a:lnTo>
                  <a:pt x="3068726" y="31368"/>
                </a:lnTo>
                <a:lnTo>
                  <a:pt x="3072409" y="34543"/>
                </a:lnTo>
                <a:lnTo>
                  <a:pt x="3076727" y="35940"/>
                </a:lnTo>
                <a:lnTo>
                  <a:pt x="3086379" y="34925"/>
                </a:lnTo>
                <a:lnTo>
                  <a:pt x="3090443" y="32892"/>
                </a:lnTo>
                <a:lnTo>
                  <a:pt x="3096539" y="25272"/>
                </a:lnTo>
                <a:lnTo>
                  <a:pt x="3097809" y="21081"/>
                </a:lnTo>
                <a:lnTo>
                  <a:pt x="3097428" y="16255"/>
                </a:lnTo>
                <a:lnTo>
                  <a:pt x="3096920" y="11302"/>
                </a:lnTo>
                <a:lnTo>
                  <a:pt x="3094888" y="7365"/>
                </a:lnTo>
                <a:lnTo>
                  <a:pt x="3091205" y="4317"/>
                </a:lnTo>
                <a:lnTo>
                  <a:pt x="3087395" y="1269"/>
                </a:lnTo>
                <a:lnTo>
                  <a:pt x="3083204" y="0"/>
                </a:lnTo>
                <a:close/>
              </a:path>
              <a:path w="3873144" h="538352">
                <a:moveTo>
                  <a:pt x="3235242" y="70161"/>
                </a:moveTo>
                <a:lnTo>
                  <a:pt x="3196180" y="77755"/>
                </a:lnTo>
                <a:lnTo>
                  <a:pt x="3163456" y="112170"/>
                </a:lnTo>
                <a:lnTo>
                  <a:pt x="3153075" y="152210"/>
                </a:lnTo>
                <a:lnTo>
                  <a:pt x="3153568" y="165350"/>
                </a:lnTo>
                <a:lnTo>
                  <a:pt x="3172787" y="209906"/>
                </a:lnTo>
                <a:lnTo>
                  <a:pt x="3203038" y="233589"/>
                </a:lnTo>
                <a:lnTo>
                  <a:pt x="3228706" y="237726"/>
                </a:lnTo>
                <a:lnTo>
                  <a:pt x="3244391" y="236911"/>
                </a:lnTo>
                <a:lnTo>
                  <a:pt x="3255570" y="233483"/>
                </a:lnTo>
                <a:lnTo>
                  <a:pt x="3267072" y="227702"/>
                </a:lnTo>
                <a:lnTo>
                  <a:pt x="3270390" y="225403"/>
                </a:lnTo>
                <a:lnTo>
                  <a:pt x="3240436" y="225403"/>
                </a:lnTo>
                <a:lnTo>
                  <a:pt x="3229943" y="224379"/>
                </a:lnTo>
                <a:lnTo>
                  <a:pt x="3199418" y="197264"/>
                </a:lnTo>
                <a:lnTo>
                  <a:pt x="3185230" y="150344"/>
                </a:lnTo>
                <a:lnTo>
                  <a:pt x="3183452" y="133420"/>
                </a:lnTo>
                <a:lnTo>
                  <a:pt x="3184160" y="120699"/>
                </a:lnTo>
                <a:lnTo>
                  <a:pt x="3186455" y="109727"/>
                </a:lnTo>
                <a:lnTo>
                  <a:pt x="3189376" y="100329"/>
                </a:lnTo>
                <a:lnTo>
                  <a:pt x="3193821" y="93471"/>
                </a:lnTo>
                <a:lnTo>
                  <a:pt x="3199663" y="89280"/>
                </a:lnTo>
                <a:lnTo>
                  <a:pt x="3205378" y="85089"/>
                </a:lnTo>
                <a:lnTo>
                  <a:pt x="3211347" y="82676"/>
                </a:lnTo>
                <a:lnTo>
                  <a:pt x="3217443" y="82168"/>
                </a:lnTo>
                <a:lnTo>
                  <a:pt x="3223483" y="82041"/>
                </a:lnTo>
                <a:lnTo>
                  <a:pt x="3269884" y="82041"/>
                </a:lnTo>
                <a:lnTo>
                  <a:pt x="3259554" y="76135"/>
                </a:lnTo>
                <a:lnTo>
                  <a:pt x="3247839" y="72083"/>
                </a:lnTo>
                <a:lnTo>
                  <a:pt x="3235242" y="70161"/>
                </a:lnTo>
                <a:close/>
              </a:path>
              <a:path w="3873144" h="538352">
                <a:moveTo>
                  <a:pt x="3269884" y="82041"/>
                </a:moveTo>
                <a:lnTo>
                  <a:pt x="3223483" y="82041"/>
                </a:lnTo>
                <a:lnTo>
                  <a:pt x="3233727" y="84528"/>
                </a:lnTo>
                <a:lnTo>
                  <a:pt x="3244390" y="91273"/>
                </a:lnTo>
                <a:lnTo>
                  <a:pt x="3266454" y="123493"/>
                </a:lnTo>
                <a:lnTo>
                  <a:pt x="3275093" y="166737"/>
                </a:lnTo>
                <a:lnTo>
                  <a:pt x="3275188" y="180354"/>
                </a:lnTo>
                <a:lnTo>
                  <a:pt x="3273530" y="192596"/>
                </a:lnTo>
                <a:lnTo>
                  <a:pt x="3269817" y="203860"/>
                </a:lnTo>
                <a:lnTo>
                  <a:pt x="3263747" y="214544"/>
                </a:lnTo>
                <a:lnTo>
                  <a:pt x="3253609" y="221956"/>
                </a:lnTo>
                <a:lnTo>
                  <a:pt x="3240436" y="225403"/>
                </a:lnTo>
                <a:lnTo>
                  <a:pt x="3270390" y="225403"/>
                </a:lnTo>
                <a:lnTo>
                  <a:pt x="3300065" y="186012"/>
                </a:lnTo>
                <a:lnTo>
                  <a:pt x="3305322" y="150344"/>
                </a:lnTo>
                <a:lnTo>
                  <a:pt x="3304304" y="135824"/>
                </a:lnTo>
                <a:lnTo>
                  <a:pt x="3280334" y="90673"/>
                </a:lnTo>
                <a:lnTo>
                  <a:pt x="3270385" y="82328"/>
                </a:lnTo>
                <a:lnTo>
                  <a:pt x="3269884" y="82041"/>
                </a:lnTo>
                <a:close/>
              </a:path>
              <a:path w="3873144" h="538352">
                <a:moveTo>
                  <a:pt x="3370566" y="83184"/>
                </a:moveTo>
                <a:lnTo>
                  <a:pt x="3332251" y="83184"/>
                </a:lnTo>
                <a:lnTo>
                  <a:pt x="3334791" y="83819"/>
                </a:lnTo>
                <a:lnTo>
                  <a:pt x="3336696" y="85089"/>
                </a:lnTo>
                <a:lnTo>
                  <a:pt x="3345967" y="127761"/>
                </a:lnTo>
                <a:lnTo>
                  <a:pt x="3351466" y="186816"/>
                </a:lnTo>
                <a:lnTo>
                  <a:pt x="3352571" y="197992"/>
                </a:lnTo>
                <a:lnTo>
                  <a:pt x="3330219" y="218185"/>
                </a:lnTo>
                <a:lnTo>
                  <a:pt x="3330854" y="224408"/>
                </a:lnTo>
                <a:lnTo>
                  <a:pt x="3408959" y="217169"/>
                </a:lnTo>
                <a:lnTo>
                  <a:pt x="3408513" y="211708"/>
                </a:lnTo>
                <a:lnTo>
                  <a:pt x="3399815" y="211708"/>
                </a:lnTo>
                <a:lnTo>
                  <a:pt x="3393973" y="211454"/>
                </a:lnTo>
                <a:lnTo>
                  <a:pt x="3388131" y="208914"/>
                </a:lnTo>
                <a:lnTo>
                  <a:pt x="3385591" y="206628"/>
                </a:lnTo>
                <a:lnTo>
                  <a:pt x="3383686" y="203453"/>
                </a:lnTo>
                <a:lnTo>
                  <a:pt x="3382162" y="201040"/>
                </a:lnTo>
                <a:lnTo>
                  <a:pt x="3380892" y="194563"/>
                </a:lnTo>
                <a:lnTo>
                  <a:pt x="3380003" y="183768"/>
                </a:lnTo>
                <a:lnTo>
                  <a:pt x="3379609" y="91532"/>
                </a:lnTo>
                <a:lnTo>
                  <a:pt x="3381016" y="90296"/>
                </a:lnTo>
                <a:lnTo>
                  <a:pt x="3371240" y="90296"/>
                </a:lnTo>
                <a:lnTo>
                  <a:pt x="3370566" y="83184"/>
                </a:lnTo>
                <a:close/>
              </a:path>
              <a:path w="3873144" h="538352">
                <a:moveTo>
                  <a:pt x="3459341" y="74088"/>
                </a:moveTo>
                <a:lnTo>
                  <a:pt x="3411913" y="74088"/>
                </a:lnTo>
                <a:lnTo>
                  <a:pt x="3423296" y="76231"/>
                </a:lnTo>
                <a:lnTo>
                  <a:pt x="3433264" y="86410"/>
                </a:lnTo>
                <a:lnTo>
                  <a:pt x="3445408" y="177672"/>
                </a:lnTo>
                <a:lnTo>
                  <a:pt x="3446551" y="192277"/>
                </a:lnTo>
                <a:lnTo>
                  <a:pt x="3446170" y="193928"/>
                </a:lnTo>
                <a:lnTo>
                  <a:pt x="3445408" y="198500"/>
                </a:lnTo>
                <a:lnTo>
                  <a:pt x="3443757" y="201929"/>
                </a:lnTo>
                <a:lnTo>
                  <a:pt x="3440963" y="204469"/>
                </a:lnTo>
                <a:lnTo>
                  <a:pt x="3438296" y="207009"/>
                </a:lnTo>
                <a:lnTo>
                  <a:pt x="3433216" y="208660"/>
                </a:lnTo>
                <a:lnTo>
                  <a:pt x="3422548" y="209549"/>
                </a:lnTo>
                <a:lnTo>
                  <a:pt x="3423183" y="215772"/>
                </a:lnTo>
                <a:lnTo>
                  <a:pt x="3501415" y="208533"/>
                </a:lnTo>
                <a:lnTo>
                  <a:pt x="3500858" y="203072"/>
                </a:lnTo>
                <a:lnTo>
                  <a:pt x="3493160" y="203072"/>
                </a:lnTo>
                <a:lnTo>
                  <a:pt x="3487953" y="202691"/>
                </a:lnTo>
                <a:lnTo>
                  <a:pt x="3484905" y="201294"/>
                </a:lnTo>
                <a:lnTo>
                  <a:pt x="3481984" y="200024"/>
                </a:lnTo>
                <a:lnTo>
                  <a:pt x="3479698" y="197992"/>
                </a:lnTo>
                <a:lnTo>
                  <a:pt x="3478174" y="195198"/>
                </a:lnTo>
                <a:lnTo>
                  <a:pt x="3476269" y="191769"/>
                </a:lnTo>
                <a:lnTo>
                  <a:pt x="3474745" y="185038"/>
                </a:lnTo>
                <a:lnTo>
                  <a:pt x="3473856" y="175005"/>
                </a:lnTo>
                <a:lnTo>
                  <a:pt x="3465845" y="94574"/>
                </a:lnTo>
                <a:lnTo>
                  <a:pt x="3462886" y="82659"/>
                </a:lnTo>
                <a:lnTo>
                  <a:pt x="3459341" y="74088"/>
                </a:lnTo>
                <a:close/>
              </a:path>
              <a:path w="3873144" h="538352">
                <a:moveTo>
                  <a:pt x="3408451" y="210946"/>
                </a:moveTo>
                <a:lnTo>
                  <a:pt x="3399815" y="211708"/>
                </a:lnTo>
                <a:lnTo>
                  <a:pt x="3408513" y="211708"/>
                </a:lnTo>
                <a:lnTo>
                  <a:pt x="3408451" y="210946"/>
                </a:lnTo>
                <a:close/>
              </a:path>
              <a:path w="3873144" h="538352">
                <a:moveTo>
                  <a:pt x="3500780" y="202310"/>
                </a:moveTo>
                <a:lnTo>
                  <a:pt x="3493160" y="203072"/>
                </a:lnTo>
                <a:lnTo>
                  <a:pt x="3500858" y="203072"/>
                </a:lnTo>
                <a:lnTo>
                  <a:pt x="3500780" y="202310"/>
                </a:lnTo>
                <a:close/>
              </a:path>
              <a:path w="3873144" h="538352">
                <a:moveTo>
                  <a:pt x="3428084" y="52404"/>
                </a:moveTo>
                <a:lnTo>
                  <a:pt x="3391172" y="66629"/>
                </a:lnTo>
                <a:lnTo>
                  <a:pt x="3371240" y="90296"/>
                </a:lnTo>
                <a:lnTo>
                  <a:pt x="3381016" y="90296"/>
                </a:lnTo>
                <a:lnTo>
                  <a:pt x="3389835" y="82553"/>
                </a:lnTo>
                <a:lnTo>
                  <a:pt x="3400569" y="76741"/>
                </a:lnTo>
                <a:lnTo>
                  <a:pt x="3411913" y="74088"/>
                </a:lnTo>
                <a:lnTo>
                  <a:pt x="3459341" y="74088"/>
                </a:lnTo>
                <a:lnTo>
                  <a:pt x="3458077" y="71033"/>
                </a:lnTo>
                <a:lnTo>
                  <a:pt x="3450482" y="61706"/>
                </a:lnTo>
                <a:lnTo>
                  <a:pt x="3438821" y="53871"/>
                </a:lnTo>
                <a:lnTo>
                  <a:pt x="3428084" y="52404"/>
                </a:lnTo>
                <a:close/>
              </a:path>
              <a:path w="3873144" h="538352">
                <a:moveTo>
                  <a:pt x="3368065" y="56768"/>
                </a:moveTo>
                <a:lnTo>
                  <a:pt x="3360699" y="57403"/>
                </a:lnTo>
                <a:lnTo>
                  <a:pt x="3314852" y="81279"/>
                </a:lnTo>
                <a:lnTo>
                  <a:pt x="3318027" y="87248"/>
                </a:lnTo>
                <a:lnTo>
                  <a:pt x="3322345" y="85089"/>
                </a:lnTo>
                <a:lnTo>
                  <a:pt x="3326155" y="83819"/>
                </a:lnTo>
                <a:lnTo>
                  <a:pt x="3329330" y="83565"/>
                </a:lnTo>
                <a:lnTo>
                  <a:pt x="3332251" y="83184"/>
                </a:lnTo>
                <a:lnTo>
                  <a:pt x="3370566" y="83184"/>
                </a:lnTo>
                <a:lnTo>
                  <a:pt x="3368065" y="56768"/>
                </a:lnTo>
                <a:close/>
              </a:path>
              <a:path w="3873144" h="538352">
                <a:moveTo>
                  <a:pt x="3675286" y="29090"/>
                </a:moveTo>
                <a:lnTo>
                  <a:pt x="3636203" y="36718"/>
                </a:lnTo>
                <a:lnTo>
                  <a:pt x="3603483" y="71116"/>
                </a:lnTo>
                <a:lnTo>
                  <a:pt x="3593131" y="111159"/>
                </a:lnTo>
                <a:lnTo>
                  <a:pt x="3593627" y="124350"/>
                </a:lnTo>
                <a:lnTo>
                  <a:pt x="3612867" y="168850"/>
                </a:lnTo>
                <a:lnTo>
                  <a:pt x="3643122" y="192564"/>
                </a:lnTo>
                <a:lnTo>
                  <a:pt x="3668782" y="196638"/>
                </a:lnTo>
                <a:lnTo>
                  <a:pt x="3684462" y="195772"/>
                </a:lnTo>
                <a:lnTo>
                  <a:pt x="3695639" y="192379"/>
                </a:lnTo>
                <a:lnTo>
                  <a:pt x="3707148" y="186620"/>
                </a:lnTo>
                <a:lnTo>
                  <a:pt x="3710551" y="184257"/>
                </a:lnTo>
                <a:lnTo>
                  <a:pt x="3680445" y="184257"/>
                </a:lnTo>
                <a:lnTo>
                  <a:pt x="3669964" y="183222"/>
                </a:lnTo>
                <a:lnTo>
                  <a:pt x="3639395" y="156128"/>
                </a:lnTo>
                <a:lnTo>
                  <a:pt x="3625240" y="109183"/>
                </a:lnTo>
                <a:lnTo>
                  <a:pt x="3623451" y="92293"/>
                </a:lnTo>
                <a:lnTo>
                  <a:pt x="3624186" y="79579"/>
                </a:lnTo>
                <a:lnTo>
                  <a:pt x="3645433" y="43941"/>
                </a:lnTo>
                <a:lnTo>
                  <a:pt x="3663477" y="40941"/>
                </a:lnTo>
                <a:lnTo>
                  <a:pt x="3709935" y="40941"/>
                </a:lnTo>
                <a:lnTo>
                  <a:pt x="3699583" y="35039"/>
                </a:lnTo>
                <a:lnTo>
                  <a:pt x="3687875" y="30995"/>
                </a:lnTo>
                <a:lnTo>
                  <a:pt x="3675286" y="29090"/>
                </a:lnTo>
                <a:close/>
              </a:path>
              <a:path w="3873144" h="538352">
                <a:moveTo>
                  <a:pt x="3709935" y="40941"/>
                </a:moveTo>
                <a:lnTo>
                  <a:pt x="3663477" y="40941"/>
                </a:lnTo>
                <a:lnTo>
                  <a:pt x="3673740" y="43465"/>
                </a:lnTo>
                <a:lnTo>
                  <a:pt x="3684419" y="50221"/>
                </a:lnTo>
                <a:lnTo>
                  <a:pt x="3706505" y="82407"/>
                </a:lnTo>
                <a:lnTo>
                  <a:pt x="3715154" y="125682"/>
                </a:lnTo>
                <a:lnTo>
                  <a:pt x="3715239" y="139271"/>
                </a:lnTo>
                <a:lnTo>
                  <a:pt x="3713573" y="151500"/>
                </a:lnTo>
                <a:lnTo>
                  <a:pt x="3709854" y="162770"/>
                </a:lnTo>
                <a:lnTo>
                  <a:pt x="3703779" y="173484"/>
                </a:lnTo>
                <a:lnTo>
                  <a:pt x="3693639" y="180907"/>
                </a:lnTo>
                <a:lnTo>
                  <a:pt x="3680445" y="184257"/>
                </a:lnTo>
                <a:lnTo>
                  <a:pt x="3710551" y="184257"/>
                </a:lnTo>
                <a:lnTo>
                  <a:pt x="3740024" y="144840"/>
                </a:lnTo>
                <a:lnTo>
                  <a:pt x="3745369" y="109183"/>
                </a:lnTo>
                <a:lnTo>
                  <a:pt x="3744353" y="94650"/>
                </a:lnTo>
                <a:lnTo>
                  <a:pt x="3720352" y="49500"/>
                </a:lnTo>
                <a:lnTo>
                  <a:pt x="3710408" y="41211"/>
                </a:lnTo>
                <a:lnTo>
                  <a:pt x="3709935" y="40941"/>
                </a:lnTo>
                <a:close/>
              </a:path>
              <a:path w="3873144" h="538352">
                <a:moveTo>
                  <a:pt x="3810806" y="42163"/>
                </a:moveTo>
                <a:lnTo>
                  <a:pt x="3772179" y="42163"/>
                </a:lnTo>
                <a:lnTo>
                  <a:pt x="3774719" y="42798"/>
                </a:lnTo>
                <a:lnTo>
                  <a:pt x="3779037" y="45592"/>
                </a:lnTo>
                <a:lnTo>
                  <a:pt x="3786022" y="84200"/>
                </a:lnTo>
                <a:lnTo>
                  <a:pt x="3791737" y="145541"/>
                </a:lnTo>
                <a:lnTo>
                  <a:pt x="3792626" y="161035"/>
                </a:lnTo>
                <a:lnTo>
                  <a:pt x="3792372" y="162305"/>
                </a:lnTo>
                <a:lnTo>
                  <a:pt x="3791610" y="166496"/>
                </a:lnTo>
                <a:lnTo>
                  <a:pt x="3789832" y="169671"/>
                </a:lnTo>
                <a:lnTo>
                  <a:pt x="3787165" y="171703"/>
                </a:lnTo>
                <a:lnTo>
                  <a:pt x="3783482" y="174624"/>
                </a:lnTo>
                <a:lnTo>
                  <a:pt x="3777640" y="176402"/>
                </a:lnTo>
                <a:lnTo>
                  <a:pt x="3769639" y="177164"/>
                </a:lnTo>
                <a:lnTo>
                  <a:pt x="3770147" y="183387"/>
                </a:lnTo>
                <a:lnTo>
                  <a:pt x="3851173" y="175894"/>
                </a:lnTo>
                <a:lnTo>
                  <a:pt x="3850603" y="170306"/>
                </a:lnTo>
                <a:lnTo>
                  <a:pt x="3843426" y="170306"/>
                </a:lnTo>
                <a:lnTo>
                  <a:pt x="3837838" y="169798"/>
                </a:lnTo>
                <a:lnTo>
                  <a:pt x="3833901" y="168020"/>
                </a:lnTo>
                <a:lnTo>
                  <a:pt x="3829837" y="166369"/>
                </a:lnTo>
                <a:lnTo>
                  <a:pt x="3826916" y="163956"/>
                </a:lnTo>
                <a:lnTo>
                  <a:pt x="3814410" y="62145"/>
                </a:lnTo>
                <a:lnTo>
                  <a:pt x="3819843" y="51180"/>
                </a:lnTo>
                <a:lnTo>
                  <a:pt x="3811676" y="51180"/>
                </a:lnTo>
                <a:lnTo>
                  <a:pt x="3810806" y="42163"/>
                </a:lnTo>
                <a:close/>
              </a:path>
              <a:path w="3873144" h="538352">
                <a:moveTo>
                  <a:pt x="3850538" y="169671"/>
                </a:moveTo>
                <a:lnTo>
                  <a:pt x="3843426" y="170306"/>
                </a:lnTo>
                <a:lnTo>
                  <a:pt x="3850603" y="170306"/>
                </a:lnTo>
                <a:lnTo>
                  <a:pt x="3850538" y="169671"/>
                </a:lnTo>
                <a:close/>
              </a:path>
              <a:path w="3873144" h="538352">
                <a:moveTo>
                  <a:pt x="3855364" y="11302"/>
                </a:moveTo>
                <a:lnTo>
                  <a:pt x="3819612" y="35625"/>
                </a:lnTo>
                <a:lnTo>
                  <a:pt x="3811676" y="51180"/>
                </a:lnTo>
                <a:lnTo>
                  <a:pt x="3819843" y="51180"/>
                </a:lnTo>
                <a:lnTo>
                  <a:pt x="3820579" y="49695"/>
                </a:lnTo>
                <a:lnTo>
                  <a:pt x="3826916" y="40893"/>
                </a:lnTo>
                <a:lnTo>
                  <a:pt x="3829075" y="38353"/>
                </a:lnTo>
                <a:lnTo>
                  <a:pt x="3831234" y="36956"/>
                </a:lnTo>
                <a:lnTo>
                  <a:pt x="3833266" y="36829"/>
                </a:lnTo>
                <a:lnTo>
                  <a:pt x="3835679" y="36575"/>
                </a:lnTo>
                <a:lnTo>
                  <a:pt x="3872222" y="36575"/>
                </a:lnTo>
                <a:lnTo>
                  <a:pt x="3873144" y="33400"/>
                </a:lnTo>
                <a:lnTo>
                  <a:pt x="3872763" y="28955"/>
                </a:lnTo>
                <a:lnTo>
                  <a:pt x="3872255" y="23875"/>
                </a:lnTo>
                <a:lnTo>
                  <a:pt x="3869842" y="19684"/>
                </a:lnTo>
                <a:lnTo>
                  <a:pt x="3860825" y="12700"/>
                </a:lnTo>
                <a:lnTo>
                  <a:pt x="3855364" y="11302"/>
                </a:lnTo>
                <a:close/>
              </a:path>
              <a:path w="3873144" h="538352">
                <a:moveTo>
                  <a:pt x="3872222" y="36575"/>
                </a:moveTo>
                <a:lnTo>
                  <a:pt x="3835679" y="36575"/>
                </a:lnTo>
                <a:lnTo>
                  <a:pt x="3839616" y="38226"/>
                </a:lnTo>
                <a:lnTo>
                  <a:pt x="3844950" y="41782"/>
                </a:lnTo>
                <a:lnTo>
                  <a:pt x="3850284" y="45211"/>
                </a:lnTo>
                <a:lnTo>
                  <a:pt x="3854983" y="46862"/>
                </a:lnTo>
                <a:lnTo>
                  <a:pt x="3863238" y="46100"/>
                </a:lnTo>
                <a:lnTo>
                  <a:pt x="3866667" y="44195"/>
                </a:lnTo>
                <a:lnTo>
                  <a:pt x="3872001" y="37337"/>
                </a:lnTo>
                <a:lnTo>
                  <a:pt x="3872222" y="36575"/>
                </a:lnTo>
                <a:close/>
              </a:path>
              <a:path w="3873144" h="538352">
                <a:moveTo>
                  <a:pt x="3808247" y="15620"/>
                </a:moveTo>
                <a:lnTo>
                  <a:pt x="3801008" y="16382"/>
                </a:lnTo>
                <a:lnTo>
                  <a:pt x="3755034" y="40131"/>
                </a:lnTo>
                <a:lnTo>
                  <a:pt x="3757320" y="46227"/>
                </a:lnTo>
                <a:lnTo>
                  <a:pt x="3761638" y="44068"/>
                </a:lnTo>
                <a:lnTo>
                  <a:pt x="3765575" y="42798"/>
                </a:lnTo>
                <a:lnTo>
                  <a:pt x="3769131" y="42417"/>
                </a:lnTo>
                <a:lnTo>
                  <a:pt x="3772179" y="42163"/>
                </a:lnTo>
                <a:lnTo>
                  <a:pt x="3810806" y="42163"/>
                </a:lnTo>
                <a:lnTo>
                  <a:pt x="3808247" y="15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787" y="3967860"/>
            <a:ext cx="3443338" cy="524509"/>
          </a:xfrm>
          <a:custGeom>
            <a:avLst/>
            <a:gdLst/>
            <a:ahLst/>
            <a:cxnLst/>
            <a:rect l="l" t="t" r="r" b="b"/>
            <a:pathLst>
              <a:path w="3443338" h="524509">
                <a:moveTo>
                  <a:pt x="54299" y="378206"/>
                </a:moveTo>
                <a:lnTo>
                  <a:pt x="25565" y="378206"/>
                </a:lnTo>
                <a:lnTo>
                  <a:pt x="35509" y="484901"/>
                </a:lnTo>
                <a:lnTo>
                  <a:pt x="59207" y="523494"/>
                </a:lnTo>
                <a:lnTo>
                  <a:pt x="64528" y="524509"/>
                </a:lnTo>
                <a:lnTo>
                  <a:pt x="72808" y="523607"/>
                </a:lnTo>
                <a:lnTo>
                  <a:pt x="83199" y="519498"/>
                </a:lnTo>
                <a:lnTo>
                  <a:pt x="95223" y="509750"/>
                </a:lnTo>
                <a:lnTo>
                  <a:pt x="99431" y="503174"/>
                </a:lnTo>
                <a:lnTo>
                  <a:pt x="77165" y="503174"/>
                </a:lnTo>
                <a:lnTo>
                  <a:pt x="73228" y="501776"/>
                </a:lnTo>
                <a:lnTo>
                  <a:pt x="66687" y="495172"/>
                </a:lnTo>
                <a:lnTo>
                  <a:pt x="64579" y="488314"/>
                </a:lnTo>
                <a:lnTo>
                  <a:pt x="63614" y="478155"/>
                </a:lnTo>
                <a:lnTo>
                  <a:pt x="54299" y="378206"/>
                </a:lnTo>
                <a:close/>
              </a:path>
              <a:path w="3443338" h="524509">
                <a:moveTo>
                  <a:pt x="106527" y="486282"/>
                </a:moveTo>
                <a:lnTo>
                  <a:pt x="99796" y="486918"/>
                </a:lnTo>
                <a:lnTo>
                  <a:pt x="98272" y="491744"/>
                </a:lnTo>
                <a:lnTo>
                  <a:pt x="95834" y="495426"/>
                </a:lnTo>
                <a:lnTo>
                  <a:pt x="92481" y="498094"/>
                </a:lnTo>
                <a:lnTo>
                  <a:pt x="89128" y="500888"/>
                </a:lnTo>
                <a:lnTo>
                  <a:pt x="85559" y="502412"/>
                </a:lnTo>
                <a:lnTo>
                  <a:pt x="81762" y="502665"/>
                </a:lnTo>
                <a:lnTo>
                  <a:pt x="77165" y="503174"/>
                </a:lnTo>
                <a:lnTo>
                  <a:pt x="99431" y="503174"/>
                </a:lnTo>
                <a:lnTo>
                  <a:pt x="101861" y="499377"/>
                </a:lnTo>
                <a:lnTo>
                  <a:pt x="106527" y="486282"/>
                </a:lnTo>
                <a:close/>
              </a:path>
              <a:path w="3443338" h="524509">
                <a:moveTo>
                  <a:pt x="48069" y="311531"/>
                </a:moveTo>
                <a:lnTo>
                  <a:pt x="41337" y="316527"/>
                </a:lnTo>
                <a:lnTo>
                  <a:pt x="37006" y="329352"/>
                </a:lnTo>
                <a:lnTo>
                  <a:pt x="32686" y="339422"/>
                </a:lnTo>
                <a:lnTo>
                  <a:pt x="6096" y="371728"/>
                </a:lnTo>
                <a:lnTo>
                  <a:pt x="0" y="374903"/>
                </a:lnTo>
                <a:lnTo>
                  <a:pt x="533" y="380619"/>
                </a:lnTo>
                <a:lnTo>
                  <a:pt x="25565" y="378206"/>
                </a:lnTo>
                <a:lnTo>
                  <a:pt x="54299" y="378206"/>
                </a:lnTo>
                <a:lnTo>
                  <a:pt x="54051" y="375538"/>
                </a:lnTo>
                <a:lnTo>
                  <a:pt x="90995" y="372109"/>
                </a:lnTo>
                <a:lnTo>
                  <a:pt x="90186" y="363474"/>
                </a:lnTo>
                <a:lnTo>
                  <a:pt x="52920" y="363474"/>
                </a:lnTo>
                <a:lnTo>
                  <a:pt x="48069" y="311531"/>
                </a:lnTo>
                <a:close/>
              </a:path>
              <a:path w="3443338" h="524509">
                <a:moveTo>
                  <a:pt x="89865" y="360044"/>
                </a:moveTo>
                <a:lnTo>
                  <a:pt x="52920" y="363474"/>
                </a:lnTo>
                <a:lnTo>
                  <a:pt x="90186" y="363474"/>
                </a:lnTo>
                <a:lnTo>
                  <a:pt x="89865" y="360044"/>
                </a:lnTo>
                <a:close/>
              </a:path>
              <a:path w="3443338" h="524509">
                <a:moveTo>
                  <a:pt x="214955" y="358601"/>
                </a:moveTo>
                <a:lnTo>
                  <a:pt x="170330" y="358601"/>
                </a:lnTo>
                <a:lnTo>
                  <a:pt x="181490" y="361231"/>
                </a:lnTo>
                <a:lnTo>
                  <a:pt x="192745" y="370392"/>
                </a:lnTo>
                <a:lnTo>
                  <a:pt x="197070" y="381602"/>
                </a:lnTo>
                <a:lnTo>
                  <a:pt x="199631" y="397382"/>
                </a:lnTo>
                <a:lnTo>
                  <a:pt x="188029" y="409454"/>
                </a:lnTo>
                <a:lnTo>
                  <a:pt x="176414" y="415384"/>
                </a:lnTo>
                <a:lnTo>
                  <a:pt x="165557" y="421385"/>
                </a:lnTo>
                <a:lnTo>
                  <a:pt x="126657" y="451248"/>
                </a:lnTo>
                <a:lnTo>
                  <a:pt x="118923" y="472617"/>
                </a:lnTo>
                <a:lnTo>
                  <a:pt x="120594" y="489696"/>
                </a:lnTo>
                <a:lnTo>
                  <a:pt x="126250" y="500540"/>
                </a:lnTo>
                <a:lnTo>
                  <a:pt x="136456" y="511112"/>
                </a:lnTo>
                <a:lnTo>
                  <a:pt x="147678" y="515646"/>
                </a:lnTo>
                <a:lnTo>
                  <a:pt x="161238" y="516217"/>
                </a:lnTo>
                <a:lnTo>
                  <a:pt x="171492" y="513442"/>
                </a:lnTo>
                <a:lnTo>
                  <a:pt x="184983" y="506022"/>
                </a:lnTo>
                <a:lnTo>
                  <a:pt x="194534" y="497776"/>
                </a:lnTo>
                <a:lnTo>
                  <a:pt x="197089" y="495426"/>
                </a:lnTo>
                <a:lnTo>
                  <a:pt x="167449" y="495426"/>
                </a:lnTo>
                <a:lnTo>
                  <a:pt x="161505" y="493268"/>
                </a:lnTo>
                <a:lnTo>
                  <a:pt x="156044" y="488188"/>
                </a:lnTo>
                <a:lnTo>
                  <a:pt x="150583" y="483234"/>
                </a:lnTo>
                <a:lnTo>
                  <a:pt x="147472" y="476503"/>
                </a:lnTo>
                <a:lnTo>
                  <a:pt x="146075" y="461771"/>
                </a:lnTo>
                <a:lnTo>
                  <a:pt x="147472" y="455549"/>
                </a:lnTo>
                <a:lnTo>
                  <a:pt x="153525" y="445709"/>
                </a:lnTo>
                <a:lnTo>
                  <a:pt x="161384" y="437939"/>
                </a:lnTo>
                <a:lnTo>
                  <a:pt x="175129" y="427998"/>
                </a:lnTo>
                <a:lnTo>
                  <a:pt x="186042" y="421954"/>
                </a:lnTo>
                <a:lnTo>
                  <a:pt x="201193" y="414019"/>
                </a:lnTo>
                <a:lnTo>
                  <a:pt x="229752" y="414019"/>
                </a:lnTo>
                <a:lnTo>
                  <a:pt x="226941" y="385334"/>
                </a:lnTo>
                <a:lnTo>
                  <a:pt x="224218" y="373061"/>
                </a:lnTo>
                <a:lnTo>
                  <a:pt x="219754" y="362845"/>
                </a:lnTo>
                <a:lnTo>
                  <a:pt x="214955" y="358601"/>
                </a:lnTo>
                <a:close/>
              </a:path>
              <a:path w="3443338" h="524509">
                <a:moveTo>
                  <a:pt x="241001" y="485520"/>
                </a:moveTo>
                <a:lnTo>
                  <a:pt x="207860" y="485520"/>
                </a:lnTo>
                <a:lnTo>
                  <a:pt x="208864" y="494919"/>
                </a:lnTo>
                <a:lnTo>
                  <a:pt x="211213" y="501522"/>
                </a:lnTo>
                <a:lnTo>
                  <a:pt x="218617" y="508634"/>
                </a:lnTo>
                <a:lnTo>
                  <a:pt x="223278" y="510286"/>
                </a:lnTo>
                <a:lnTo>
                  <a:pt x="234509" y="508502"/>
                </a:lnTo>
                <a:lnTo>
                  <a:pt x="244263" y="503238"/>
                </a:lnTo>
                <a:lnTo>
                  <a:pt x="253910" y="493842"/>
                </a:lnTo>
                <a:lnTo>
                  <a:pt x="259150" y="486409"/>
                </a:lnTo>
                <a:lnTo>
                  <a:pt x="243293" y="486409"/>
                </a:lnTo>
                <a:lnTo>
                  <a:pt x="241719" y="486028"/>
                </a:lnTo>
                <a:lnTo>
                  <a:pt x="241001" y="485520"/>
                </a:lnTo>
                <a:close/>
              </a:path>
              <a:path w="3443338" h="524509">
                <a:moveTo>
                  <a:pt x="229752" y="414019"/>
                </a:moveTo>
                <a:lnTo>
                  <a:pt x="201193" y="414019"/>
                </a:lnTo>
                <a:lnTo>
                  <a:pt x="206819" y="474344"/>
                </a:lnTo>
                <a:lnTo>
                  <a:pt x="206154" y="474987"/>
                </a:lnTo>
                <a:lnTo>
                  <a:pt x="193966" y="485472"/>
                </a:lnTo>
                <a:lnTo>
                  <a:pt x="183217" y="492083"/>
                </a:lnTo>
                <a:lnTo>
                  <a:pt x="173901" y="494791"/>
                </a:lnTo>
                <a:lnTo>
                  <a:pt x="167449" y="495426"/>
                </a:lnTo>
                <a:lnTo>
                  <a:pt x="197089" y="495426"/>
                </a:lnTo>
                <a:lnTo>
                  <a:pt x="207860" y="485520"/>
                </a:lnTo>
                <a:lnTo>
                  <a:pt x="241001" y="485520"/>
                </a:lnTo>
                <a:lnTo>
                  <a:pt x="238848" y="483996"/>
                </a:lnTo>
                <a:lnTo>
                  <a:pt x="237693" y="481711"/>
                </a:lnTo>
                <a:lnTo>
                  <a:pt x="236555" y="477377"/>
                </a:lnTo>
                <a:lnTo>
                  <a:pt x="235111" y="467717"/>
                </a:lnTo>
                <a:lnTo>
                  <a:pt x="233349" y="450722"/>
                </a:lnTo>
                <a:lnTo>
                  <a:pt x="229752" y="414019"/>
                </a:lnTo>
                <a:close/>
              </a:path>
              <a:path w="3443338" h="524509">
                <a:moveTo>
                  <a:pt x="262547" y="470662"/>
                </a:moveTo>
                <a:lnTo>
                  <a:pt x="243293" y="486409"/>
                </a:lnTo>
                <a:lnTo>
                  <a:pt x="259150" y="486409"/>
                </a:lnTo>
                <a:lnTo>
                  <a:pt x="263448" y="480313"/>
                </a:lnTo>
                <a:lnTo>
                  <a:pt x="262547" y="470662"/>
                </a:lnTo>
                <a:close/>
              </a:path>
              <a:path w="3443338" h="524509">
                <a:moveTo>
                  <a:pt x="184061" y="347385"/>
                </a:moveTo>
                <a:lnTo>
                  <a:pt x="145466" y="354111"/>
                </a:lnTo>
                <a:lnTo>
                  <a:pt x="117805" y="381372"/>
                </a:lnTo>
                <a:lnTo>
                  <a:pt x="116497" y="392938"/>
                </a:lnTo>
                <a:lnTo>
                  <a:pt x="116979" y="398144"/>
                </a:lnTo>
                <a:lnTo>
                  <a:pt x="118706" y="402081"/>
                </a:lnTo>
                <a:lnTo>
                  <a:pt x="121691" y="404749"/>
                </a:lnTo>
                <a:lnTo>
                  <a:pt x="124675" y="407543"/>
                </a:lnTo>
                <a:lnTo>
                  <a:pt x="128308" y="408686"/>
                </a:lnTo>
                <a:lnTo>
                  <a:pt x="136931" y="407924"/>
                </a:lnTo>
                <a:lnTo>
                  <a:pt x="140335" y="406145"/>
                </a:lnTo>
                <a:lnTo>
                  <a:pt x="142773" y="402970"/>
                </a:lnTo>
                <a:lnTo>
                  <a:pt x="145211" y="399922"/>
                </a:lnTo>
                <a:lnTo>
                  <a:pt x="146176" y="395605"/>
                </a:lnTo>
                <a:lnTo>
                  <a:pt x="145681" y="390397"/>
                </a:lnTo>
                <a:lnTo>
                  <a:pt x="144411" y="380364"/>
                </a:lnTo>
                <a:lnTo>
                  <a:pt x="143929" y="375284"/>
                </a:lnTo>
                <a:lnTo>
                  <a:pt x="145707" y="370586"/>
                </a:lnTo>
                <a:lnTo>
                  <a:pt x="149707" y="366268"/>
                </a:lnTo>
                <a:lnTo>
                  <a:pt x="153606" y="361950"/>
                </a:lnTo>
                <a:lnTo>
                  <a:pt x="159169" y="359537"/>
                </a:lnTo>
                <a:lnTo>
                  <a:pt x="170330" y="358601"/>
                </a:lnTo>
                <a:lnTo>
                  <a:pt x="214955" y="358601"/>
                </a:lnTo>
                <a:lnTo>
                  <a:pt x="211541" y="355582"/>
                </a:lnTo>
                <a:lnTo>
                  <a:pt x="196372" y="348777"/>
                </a:lnTo>
                <a:lnTo>
                  <a:pt x="184061" y="347385"/>
                </a:lnTo>
                <a:close/>
              </a:path>
              <a:path w="3443338" h="524509">
                <a:moveTo>
                  <a:pt x="284238" y="446913"/>
                </a:moveTo>
                <a:lnTo>
                  <a:pt x="278549" y="447420"/>
                </a:lnTo>
                <a:lnTo>
                  <a:pt x="283819" y="503936"/>
                </a:lnTo>
                <a:lnTo>
                  <a:pt x="289509" y="503300"/>
                </a:lnTo>
                <a:lnTo>
                  <a:pt x="290728" y="500252"/>
                </a:lnTo>
                <a:lnTo>
                  <a:pt x="292658" y="498475"/>
                </a:lnTo>
                <a:lnTo>
                  <a:pt x="295313" y="498220"/>
                </a:lnTo>
                <a:lnTo>
                  <a:pt x="297726" y="498094"/>
                </a:lnTo>
                <a:lnTo>
                  <a:pt x="351331" y="498094"/>
                </a:lnTo>
                <a:lnTo>
                  <a:pt x="355616" y="496645"/>
                </a:lnTo>
                <a:lnTo>
                  <a:pt x="365206" y="490757"/>
                </a:lnTo>
                <a:lnTo>
                  <a:pt x="327866" y="490757"/>
                </a:lnTo>
                <a:lnTo>
                  <a:pt x="316192" y="487310"/>
                </a:lnTo>
                <a:lnTo>
                  <a:pt x="304068" y="479958"/>
                </a:lnTo>
                <a:lnTo>
                  <a:pt x="295981" y="471356"/>
                </a:lnTo>
                <a:lnTo>
                  <a:pt x="289370" y="460341"/>
                </a:lnTo>
                <a:lnTo>
                  <a:pt x="284238" y="446913"/>
                </a:lnTo>
                <a:close/>
              </a:path>
              <a:path w="3443338" h="524509">
                <a:moveTo>
                  <a:pt x="351331" y="498094"/>
                </a:moveTo>
                <a:lnTo>
                  <a:pt x="297726" y="498094"/>
                </a:lnTo>
                <a:lnTo>
                  <a:pt x="300888" y="498347"/>
                </a:lnTo>
                <a:lnTo>
                  <a:pt x="306877" y="499473"/>
                </a:lnTo>
                <a:lnTo>
                  <a:pt x="318632" y="500966"/>
                </a:lnTo>
                <a:lnTo>
                  <a:pt x="330875" y="501310"/>
                </a:lnTo>
                <a:lnTo>
                  <a:pt x="344804" y="500300"/>
                </a:lnTo>
                <a:lnTo>
                  <a:pt x="351331" y="498094"/>
                </a:lnTo>
                <a:close/>
              </a:path>
              <a:path w="3443338" h="524509">
                <a:moveTo>
                  <a:pt x="319022" y="334809"/>
                </a:moveTo>
                <a:lnTo>
                  <a:pt x="281695" y="351383"/>
                </a:lnTo>
                <a:lnTo>
                  <a:pt x="272338" y="387462"/>
                </a:lnTo>
                <a:lnTo>
                  <a:pt x="276007" y="399517"/>
                </a:lnTo>
                <a:lnTo>
                  <a:pt x="283711" y="410188"/>
                </a:lnTo>
                <a:lnTo>
                  <a:pt x="291649" y="416020"/>
                </a:lnTo>
                <a:lnTo>
                  <a:pt x="303198" y="422135"/>
                </a:lnTo>
                <a:lnTo>
                  <a:pt x="333403" y="434817"/>
                </a:lnTo>
                <a:lnTo>
                  <a:pt x="344616" y="440407"/>
                </a:lnTo>
                <a:lnTo>
                  <a:pt x="363067" y="471356"/>
                </a:lnTo>
                <a:lnTo>
                  <a:pt x="361149" y="477012"/>
                </a:lnTo>
                <a:lnTo>
                  <a:pt x="354345" y="484385"/>
                </a:lnTo>
                <a:lnTo>
                  <a:pt x="345107" y="488805"/>
                </a:lnTo>
                <a:lnTo>
                  <a:pt x="327866" y="490757"/>
                </a:lnTo>
                <a:lnTo>
                  <a:pt x="365206" y="490757"/>
                </a:lnTo>
                <a:lnTo>
                  <a:pt x="366564" y="489923"/>
                </a:lnTo>
                <a:lnTo>
                  <a:pt x="378245" y="479471"/>
                </a:lnTo>
                <a:lnTo>
                  <a:pt x="383637" y="469591"/>
                </a:lnTo>
                <a:lnTo>
                  <a:pt x="386177" y="457409"/>
                </a:lnTo>
                <a:lnTo>
                  <a:pt x="385729" y="442113"/>
                </a:lnTo>
                <a:lnTo>
                  <a:pt x="347510" y="406526"/>
                </a:lnTo>
                <a:lnTo>
                  <a:pt x="319716" y="396064"/>
                </a:lnTo>
                <a:lnTo>
                  <a:pt x="306313" y="389865"/>
                </a:lnTo>
                <a:lnTo>
                  <a:pt x="298005" y="383666"/>
                </a:lnTo>
                <a:lnTo>
                  <a:pt x="293903" y="379349"/>
                </a:lnTo>
                <a:lnTo>
                  <a:pt x="291541" y="374014"/>
                </a:lnTo>
                <a:lnTo>
                  <a:pt x="290461" y="362331"/>
                </a:lnTo>
                <a:lnTo>
                  <a:pt x="292493" y="357377"/>
                </a:lnTo>
                <a:lnTo>
                  <a:pt x="301586" y="347980"/>
                </a:lnTo>
                <a:lnTo>
                  <a:pt x="307898" y="345313"/>
                </a:lnTo>
                <a:lnTo>
                  <a:pt x="319561" y="344326"/>
                </a:lnTo>
                <a:lnTo>
                  <a:pt x="365044" y="344326"/>
                </a:lnTo>
                <a:lnTo>
                  <a:pt x="364437" y="337819"/>
                </a:lnTo>
                <a:lnTo>
                  <a:pt x="348703" y="337819"/>
                </a:lnTo>
                <a:lnTo>
                  <a:pt x="344703" y="337312"/>
                </a:lnTo>
                <a:lnTo>
                  <a:pt x="330342" y="334853"/>
                </a:lnTo>
                <a:lnTo>
                  <a:pt x="319022" y="334809"/>
                </a:lnTo>
                <a:close/>
              </a:path>
              <a:path w="3443338" h="524509">
                <a:moveTo>
                  <a:pt x="441051" y="265302"/>
                </a:moveTo>
                <a:lnTo>
                  <a:pt x="402628" y="265302"/>
                </a:lnTo>
                <a:lnTo>
                  <a:pt x="405117" y="265938"/>
                </a:lnTo>
                <a:lnTo>
                  <a:pt x="409092" y="268731"/>
                </a:lnTo>
                <a:lnTo>
                  <a:pt x="416217" y="308863"/>
                </a:lnTo>
                <a:lnTo>
                  <a:pt x="430530" y="462152"/>
                </a:lnTo>
                <a:lnTo>
                  <a:pt x="430276" y="468756"/>
                </a:lnTo>
                <a:lnTo>
                  <a:pt x="406069" y="483743"/>
                </a:lnTo>
                <a:lnTo>
                  <a:pt x="406654" y="489965"/>
                </a:lnTo>
                <a:lnTo>
                  <a:pt x="487095" y="482472"/>
                </a:lnTo>
                <a:lnTo>
                  <a:pt x="486594" y="477012"/>
                </a:lnTo>
                <a:lnTo>
                  <a:pt x="477647" y="477012"/>
                </a:lnTo>
                <a:lnTo>
                  <a:pt x="471830" y="476757"/>
                </a:lnTo>
                <a:lnTo>
                  <a:pt x="453326" y="396747"/>
                </a:lnTo>
                <a:lnTo>
                  <a:pt x="491340" y="396747"/>
                </a:lnTo>
                <a:lnTo>
                  <a:pt x="453313" y="396620"/>
                </a:lnTo>
                <a:lnTo>
                  <a:pt x="441051" y="265302"/>
                </a:lnTo>
                <a:close/>
              </a:path>
              <a:path w="3443338" h="524509">
                <a:moveTo>
                  <a:pt x="491340" y="396747"/>
                </a:moveTo>
                <a:lnTo>
                  <a:pt x="453326" y="396747"/>
                </a:lnTo>
                <a:lnTo>
                  <a:pt x="512775" y="459739"/>
                </a:lnTo>
                <a:lnTo>
                  <a:pt x="515480" y="463676"/>
                </a:lnTo>
                <a:lnTo>
                  <a:pt x="515776" y="466978"/>
                </a:lnTo>
                <a:lnTo>
                  <a:pt x="515877" y="468756"/>
                </a:lnTo>
                <a:lnTo>
                  <a:pt x="515315" y="470281"/>
                </a:lnTo>
                <a:lnTo>
                  <a:pt x="512432" y="473075"/>
                </a:lnTo>
                <a:lnTo>
                  <a:pt x="509523" y="473963"/>
                </a:lnTo>
                <a:lnTo>
                  <a:pt x="505167" y="474471"/>
                </a:lnTo>
                <a:lnTo>
                  <a:pt x="505752" y="480694"/>
                </a:lnTo>
                <a:lnTo>
                  <a:pt x="582536" y="473582"/>
                </a:lnTo>
                <a:lnTo>
                  <a:pt x="582080" y="467994"/>
                </a:lnTo>
                <a:lnTo>
                  <a:pt x="574789" y="467994"/>
                </a:lnTo>
                <a:lnTo>
                  <a:pt x="569836" y="467868"/>
                </a:lnTo>
                <a:lnTo>
                  <a:pt x="566788" y="466978"/>
                </a:lnTo>
                <a:lnTo>
                  <a:pt x="562470" y="465836"/>
                </a:lnTo>
                <a:lnTo>
                  <a:pt x="557390" y="462788"/>
                </a:lnTo>
                <a:lnTo>
                  <a:pt x="546721" y="453779"/>
                </a:lnTo>
                <a:lnTo>
                  <a:pt x="537977" y="445289"/>
                </a:lnTo>
                <a:lnTo>
                  <a:pt x="526021" y="433069"/>
                </a:lnTo>
                <a:lnTo>
                  <a:pt x="491340" y="396747"/>
                </a:lnTo>
                <a:close/>
              </a:path>
              <a:path w="3443338" h="524509">
                <a:moveTo>
                  <a:pt x="486524" y="476250"/>
                </a:moveTo>
                <a:lnTo>
                  <a:pt x="477647" y="477012"/>
                </a:lnTo>
                <a:lnTo>
                  <a:pt x="486594" y="477012"/>
                </a:lnTo>
                <a:lnTo>
                  <a:pt x="486524" y="476250"/>
                </a:lnTo>
                <a:close/>
              </a:path>
              <a:path w="3443338" h="524509">
                <a:moveTo>
                  <a:pt x="582028" y="467359"/>
                </a:moveTo>
                <a:lnTo>
                  <a:pt x="574789" y="467994"/>
                </a:lnTo>
                <a:lnTo>
                  <a:pt x="582080" y="467994"/>
                </a:lnTo>
                <a:lnTo>
                  <a:pt x="582028" y="467359"/>
                </a:lnTo>
                <a:close/>
              </a:path>
              <a:path w="3443338" h="524509">
                <a:moveTo>
                  <a:pt x="537547" y="327913"/>
                </a:moveTo>
                <a:lnTo>
                  <a:pt x="495896" y="327913"/>
                </a:lnTo>
                <a:lnTo>
                  <a:pt x="499122" y="328549"/>
                </a:lnTo>
                <a:lnTo>
                  <a:pt x="503224" y="331596"/>
                </a:lnTo>
                <a:lnTo>
                  <a:pt x="504367" y="333501"/>
                </a:lnTo>
                <a:lnTo>
                  <a:pt x="504675" y="336803"/>
                </a:lnTo>
                <a:lnTo>
                  <a:pt x="504680" y="337312"/>
                </a:lnTo>
                <a:lnTo>
                  <a:pt x="504380" y="338581"/>
                </a:lnTo>
                <a:lnTo>
                  <a:pt x="453313" y="396620"/>
                </a:lnTo>
                <a:lnTo>
                  <a:pt x="491219" y="396620"/>
                </a:lnTo>
                <a:lnTo>
                  <a:pt x="480669" y="385571"/>
                </a:lnTo>
                <a:lnTo>
                  <a:pt x="517740" y="344296"/>
                </a:lnTo>
                <a:lnTo>
                  <a:pt x="524586" y="336803"/>
                </a:lnTo>
                <a:lnTo>
                  <a:pt x="530974" y="331469"/>
                </a:lnTo>
                <a:lnTo>
                  <a:pt x="537547" y="327913"/>
                </a:lnTo>
                <a:close/>
              </a:path>
              <a:path w="3443338" h="524509">
                <a:moveTo>
                  <a:pt x="365044" y="344326"/>
                </a:moveTo>
                <a:lnTo>
                  <a:pt x="319561" y="344326"/>
                </a:lnTo>
                <a:lnTo>
                  <a:pt x="332246" y="345876"/>
                </a:lnTo>
                <a:lnTo>
                  <a:pt x="343269" y="351383"/>
                </a:lnTo>
                <a:lnTo>
                  <a:pt x="350325" y="358728"/>
                </a:lnTo>
                <a:lnTo>
                  <a:pt x="356907" y="369667"/>
                </a:lnTo>
                <a:lnTo>
                  <a:pt x="363016" y="384175"/>
                </a:lnTo>
                <a:lnTo>
                  <a:pt x="368719" y="383666"/>
                </a:lnTo>
                <a:lnTo>
                  <a:pt x="365044" y="344326"/>
                </a:lnTo>
                <a:close/>
              </a:path>
              <a:path w="3443338" h="524509">
                <a:moveTo>
                  <a:pt x="363689" y="329819"/>
                </a:moveTo>
                <a:lnTo>
                  <a:pt x="357987" y="330326"/>
                </a:lnTo>
                <a:lnTo>
                  <a:pt x="356870" y="333247"/>
                </a:lnTo>
                <a:lnTo>
                  <a:pt x="355828" y="335152"/>
                </a:lnTo>
                <a:lnTo>
                  <a:pt x="353898" y="336931"/>
                </a:lnTo>
                <a:lnTo>
                  <a:pt x="352501" y="337438"/>
                </a:lnTo>
                <a:lnTo>
                  <a:pt x="350659" y="337565"/>
                </a:lnTo>
                <a:lnTo>
                  <a:pt x="348703" y="337819"/>
                </a:lnTo>
                <a:lnTo>
                  <a:pt x="364437" y="337819"/>
                </a:lnTo>
                <a:lnTo>
                  <a:pt x="363689" y="329819"/>
                </a:lnTo>
                <a:close/>
              </a:path>
              <a:path w="3443338" h="524509">
                <a:moveTo>
                  <a:pt x="559676" y="316230"/>
                </a:moveTo>
                <a:lnTo>
                  <a:pt x="490982" y="322580"/>
                </a:lnTo>
                <a:lnTo>
                  <a:pt x="491502" y="328168"/>
                </a:lnTo>
                <a:lnTo>
                  <a:pt x="495896" y="327913"/>
                </a:lnTo>
                <a:lnTo>
                  <a:pt x="537547" y="327913"/>
                </a:lnTo>
                <a:lnTo>
                  <a:pt x="543039" y="324993"/>
                </a:lnTo>
                <a:lnTo>
                  <a:pt x="550786" y="322833"/>
                </a:lnTo>
                <a:lnTo>
                  <a:pt x="560184" y="321690"/>
                </a:lnTo>
                <a:lnTo>
                  <a:pt x="559676" y="316230"/>
                </a:lnTo>
                <a:close/>
              </a:path>
              <a:path w="3443338" h="524509">
                <a:moveTo>
                  <a:pt x="438632" y="239394"/>
                </a:moveTo>
                <a:lnTo>
                  <a:pt x="430695" y="240156"/>
                </a:lnTo>
                <a:lnTo>
                  <a:pt x="385533" y="263778"/>
                </a:lnTo>
                <a:lnTo>
                  <a:pt x="389039" y="269620"/>
                </a:lnTo>
                <a:lnTo>
                  <a:pt x="393687" y="267207"/>
                </a:lnTo>
                <a:lnTo>
                  <a:pt x="397217" y="265811"/>
                </a:lnTo>
                <a:lnTo>
                  <a:pt x="399643" y="265683"/>
                </a:lnTo>
                <a:lnTo>
                  <a:pt x="402628" y="265302"/>
                </a:lnTo>
                <a:lnTo>
                  <a:pt x="441051" y="265302"/>
                </a:lnTo>
                <a:lnTo>
                  <a:pt x="438632" y="239394"/>
                </a:lnTo>
                <a:close/>
              </a:path>
              <a:path w="3443338" h="524509">
                <a:moveTo>
                  <a:pt x="712382" y="323976"/>
                </a:moveTo>
                <a:lnTo>
                  <a:pt x="673722" y="323976"/>
                </a:lnTo>
                <a:lnTo>
                  <a:pt x="676262" y="324612"/>
                </a:lnTo>
                <a:lnTo>
                  <a:pt x="678421" y="326008"/>
                </a:lnTo>
                <a:lnTo>
                  <a:pt x="687565" y="366013"/>
                </a:lnTo>
                <a:lnTo>
                  <a:pt x="693280" y="427355"/>
                </a:lnTo>
                <a:lnTo>
                  <a:pt x="694169" y="436499"/>
                </a:lnTo>
                <a:lnTo>
                  <a:pt x="694296" y="442213"/>
                </a:lnTo>
                <a:lnTo>
                  <a:pt x="693915" y="444119"/>
                </a:lnTo>
                <a:lnTo>
                  <a:pt x="693153" y="448309"/>
                </a:lnTo>
                <a:lnTo>
                  <a:pt x="691502" y="451484"/>
                </a:lnTo>
                <a:lnTo>
                  <a:pt x="688708" y="453516"/>
                </a:lnTo>
                <a:lnTo>
                  <a:pt x="685025" y="456438"/>
                </a:lnTo>
                <a:lnTo>
                  <a:pt x="679183" y="458215"/>
                </a:lnTo>
                <a:lnTo>
                  <a:pt x="671182" y="458977"/>
                </a:lnTo>
                <a:lnTo>
                  <a:pt x="671690" y="465200"/>
                </a:lnTo>
                <a:lnTo>
                  <a:pt x="752716" y="457707"/>
                </a:lnTo>
                <a:lnTo>
                  <a:pt x="752146" y="452119"/>
                </a:lnTo>
                <a:lnTo>
                  <a:pt x="744969" y="452119"/>
                </a:lnTo>
                <a:lnTo>
                  <a:pt x="739381" y="451612"/>
                </a:lnTo>
                <a:lnTo>
                  <a:pt x="735444" y="449833"/>
                </a:lnTo>
                <a:lnTo>
                  <a:pt x="731380" y="448182"/>
                </a:lnTo>
                <a:lnTo>
                  <a:pt x="728586" y="445769"/>
                </a:lnTo>
                <a:lnTo>
                  <a:pt x="726808" y="442849"/>
                </a:lnTo>
                <a:lnTo>
                  <a:pt x="724141" y="438531"/>
                </a:lnTo>
                <a:lnTo>
                  <a:pt x="722490" y="432053"/>
                </a:lnTo>
                <a:lnTo>
                  <a:pt x="721601" y="423290"/>
                </a:lnTo>
                <a:lnTo>
                  <a:pt x="715952" y="343958"/>
                </a:lnTo>
                <a:lnTo>
                  <a:pt x="721385" y="332994"/>
                </a:lnTo>
                <a:lnTo>
                  <a:pt x="713219" y="332994"/>
                </a:lnTo>
                <a:lnTo>
                  <a:pt x="712382" y="323976"/>
                </a:lnTo>
                <a:close/>
              </a:path>
              <a:path w="3443338" h="524509">
                <a:moveTo>
                  <a:pt x="752081" y="451484"/>
                </a:moveTo>
                <a:lnTo>
                  <a:pt x="744969" y="452119"/>
                </a:lnTo>
                <a:lnTo>
                  <a:pt x="752146" y="452119"/>
                </a:lnTo>
                <a:lnTo>
                  <a:pt x="752081" y="451484"/>
                </a:lnTo>
                <a:close/>
              </a:path>
              <a:path w="3443338" h="524509">
                <a:moveTo>
                  <a:pt x="756907" y="293115"/>
                </a:moveTo>
                <a:lnTo>
                  <a:pt x="721154" y="317438"/>
                </a:lnTo>
                <a:lnTo>
                  <a:pt x="713219" y="332994"/>
                </a:lnTo>
                <a:lnTo>
                  <a:pt x="721385" y="332994"/>
                </a:lnTo>
                <a:lnTo>
                  <a:pt x="722122" y="331508"/>
                </a:lnTo>
                <a:lnTo>
                  <a:pt x="728459" y="322706"/>
                </a:lnTo>
                <a:lnTo>
                  <a:pt x="730618" y="320166"/>
                </a:lnTo>
                <a:lnTo>
                  <a:pt x="732777" y="318769"/>
                </a:lnTo>
                <a:lnTo>
                  <a:pt x="734809" y="318643"/>
                </a:lnTo>
                <a:lnTo>
                  <a:pt x="737222" y="318388"/>
                </a:lnTo>
                <a:lnTo>
                  <a:pt x="773765" y="318388"/>
                </a:lnTo>
                <a:lnTo>
                  <a:pt x="774687" y="315213"/>
                </a:lnTo>
                <a:lnTo>
                  <a:pt x="774306" y="310769"/>
                </a:lnTo>
                <a:lnTo>
                  <a:pt x="773798" y="305688"/>
                </a:lnTo>
                <a:lnTo>
                  <a:pt x="771385" y="301497"/>
                </a:lnTo>
                <a:lnTo>
                  <a:pt x="762368" y="294513"/>
                </a:lnTo>
                <a:lnTo>
                  <a:pt x="756907" y="293115"/>
                </a:lnTo>
                <a:close/>
              </a:path>
              <a:path w="3443338" h="524509">
                <a:moveTo>
                  <a:pt x="773765" y="318388"/>
                </a:moveTo>
                <a:lnTo>
                  <a:pt x="737222" y="318388"/>
                </a:lnTo>
                <a:lnTo>
                  <a:pt x="741159" y="320039"/>
                </a:lnTo>
                <a:lnTo>
                  <a:pt x="746493" y="323595"/>
                </a:lnTo>
                <a:lnTo>
                  <a:pt x="751954" y="327025"/>
                </a:lnTo>
                <a:lnTo>
                  <a:pt x="756653" y="328675"/>
                </a:lnTo>
                <a:lnTo>
                  <a:pt x="764781" y="327913"/>
                </a:lnTo>
                <a:lnTo>
                  <a:pt x="768210" y="326008"/>
                </a:lnTo>
                <a:lnTo>
                  <a:pt x="773544" y="319150"/>
                </a:lnTo>
                <a:lnTo>
                  <a:pt x="773765" y="318388"/>
                </a:lnTo>
                <a:close/>
              </a:path>
              <a:path w="3443338" h="524509">
                <a:moveTo>
                  <a:pt x="709917" y="297433"/>
                </a:moveTo>
                <a:lnTo>
                  <a:pt x="702551" y="298069"/>
                </a:lnTo>
                <a:lnTo>
                  <a:pt x="656577" y="321944"/>
                </a:lnTo>
                <a:lnTo>
                  <a:pt x="658863" y="328040"/>
                </a:lnTo>
                <a:lnTo>
                  <a:pt x="663181" y="325881"/>
                </a:lnTo>
                <a:lnTo>
                  <a:pt x="667118" y="324612"/>
                </a:lnTo>
                <a:lnTo>
                  <a:pt x="670801" y="324231"/>
                </a:lnTo>
                <a:lnTo>
                  <a:pt x="673722" y="323976"/>
                </a:lnTo>
                <a:lnTo>
                  <a:pt x="712382" y="323976"/>
                </a:lnTo>
                <a:lnTo>
                  <a:pt x="709917" y="297433"/>
                </a:lnTo>
                <a:close/>
              </a:path>
              <a:path w="3443338" h="524509">
                <a:moveTo>
                  <a:pt x="891771" y="295482"/>
                </a:moveTo>
                <a:lnTo>
                  <a:pt x="847110" y="295482"/>
                </a:lnTo>
                <a:lnTo>
                  <a:pt x="858281" y="298108"/>
                </a:lnTo>
                <a:lnTo>
                  <a:pt x="869537" y="307216"/>
                </a:lnTo>
                <a:lnTo>
                  <a:pt x="873841" y="318446"/>
                </a:lnTo>
                <a:lnTo>
                  <a:pt x="876414" y="334137"/>
                </a:lnTo>
                <a:lnTo>
                  <a:pt x="864800" y="346240"/>
                </a:lnTo>
                <a:lnTo>
                  <a:pt x="853194" y="352185"/>
                </a:lnTo>
                <a:lnTo>
                  <a:pt x="842335" y="358180"/>
                </a:lnTo>
                <a:lnTo>
                  <a:pt x="803421" y="388006"/>
                </a:lnTo>
                <a:lnTo>
                  <a:pt x="795739" y="409701"/>
                </a:lnTo>
                <a:lnTo>
                  <a:pt x="797377" y="426492"/>
                </a:lnTo>
                <a:lnTo>
                  <a:pt x="803004" y="437356"/>
                </a:lnTo>
                <a:lnTo>
                  <a:pt x="813160" y="447898"/>
                </a:lnTo>
                <a:lnTo>
                  <a:pt x="824404" y="452407"/>
                </a:lnTo>
                <a:lnTo>
                  <a:pt x="837971" y="452999"/>
                </a:lnTo>
                <a:lnTo>
                  <a:pt x="848209" y="450303"/>
                </a:lnTo>
                <a:lnTo>
                  <a:pt x="861710" y="442795"/>
                </a:lnTo>
                <a:lnTo>
                  <a:pt x="871282" y="434579"/>
                </a:lnTo>
                <a:lnTo>
                  <a:pt x="873918" y="432181"/>
                </a:lnTo>
                <a:lnTo>
                  <a:pt x="844156" y="432181"/>
                </a:lnTo>
                <a:lnTo>
                  <a:pt x="838314" y="430021"/>
                </a:lnTo>
                <a:lnTo>
                  <a:pt x="832853" y="425069"/>
                </a:lnTo>
                <a:lnTo>
                  <a:pt x="827392" y="419988"/>
                </a:lnTo>
                <a:lnTo>
                  <a:pt x="824217" y="413384"/>
                </a:lnTo>
                <a:lnTo>
                  <a:pt x="822885" y="399202"/>
                </a:lnTo>
                <a:lnTo>
                  <a:pt x="822961" y="397898"/>
                </a:lnTo>
                <a:lnTo>
                  <a:pt x="851870" y="364838"/>
                </a:lnTo>
                <a:lnTo>
                  <a:pt x="877938" y="350900"/>
                </a:lnTo>
                <a:lnTo>
                  <a:pt x="906517" y="350900"/>
                </a:lnTo>
                <a:lnTo>
                  <a:pt x="903743" y="322246"/>
                </a:lnTo>
                <a:lnTo>
                  <a:pt x="901008" y="309962"/>
                </a:lnTo>
                <a:lnTo>
                  <a:pt x="896545" y="299702"/>
                </a:lnTo>
                <a:lnTo>
                  <a:pt x="891771" y="295482"/>
                </a:lnTo>
                <a:close/>
              </a:path>
              <a:path w="3443338" h="524509">
                <a:moveTo>
                  <a:pt x="917927" y="422401"/>
                </a:moveTo>
                <a:lnTo>
                  <a:pt x="884669" y="422401"/>
                </a:lnTo>
                <a:lnTo>
                  <a:pt x="885558" y="431800"/>
                </a:lnTo>
                <a:lnTo>
                  <a:pt x="887971" y="438276"/>
                </a:lnTo>
                <a:lnTo>
                  <a:pt x="891654" y="441959"/>
                </a:lnTo>
                <a:lnTo>
                  <a:pt x="895337" y="445515"/>
                </a:lnTo>
                <a:lnTo>
                  <a:pt x="900036" y="447039"/>
                </a:lnTo>
                <a:lnTo>
                  <a:pt x="911249" y="445328"/>
                </a:lnTo>
                <a:lnTo>
                  <a:pt x="921040" y="440019"/>
                </a:lnTo>
                <a:lnTo>
                  <a:pt x="930685" y="430641"/>
                </a:lnTo>
                <a:lnTo>
                  <a:pt x="935869" y="423290"/>
                </a:lnTo>
                <a:lnTo>
                  <a:pt x="920102" y="423290"/>
                </a:lnTo>
                <a:lnTo>
                  <a:pt x="918451" y="422782"/>
                </a:lnTo>
                <a:lnTo>
                  <a:pt x="917927" y="422401"/>
                </a:lnTo>
                <a:close/>
              </a:path>
              <a:path w="3443338" h="524509">
                <a:moveTo>
                  <a:pt x="986008" y="291211"/>
                </a:moveTo>
                <a:lnTo>
                  <a:pt x="957186" y="291211"/>
                </a:lnTo>
                <a:lnTo>
                  <a:pt x="967218" y="397637"/>
                </a:lnTo>
                <a:lnTo>
                  <a:pt x="990841" y="436499"/>
                </a:lnTo>
                <a:lnTo>
                  <a:pt x="996175" y="437514"/>
                </a:lnTo>
                <a:lnTo>
                  <a:pt x="1004510" y="436611"/>
                </a:lnTo>
                <a:lnTo>
                  <a:pt x="1014887" y="432501"/>
                </a:lnTo>
                <a:lnTo>
                  <a:pt x="1026912" y="422751"/>
                </a:lnTo>
                <a:lnTo>
                  <a:pt x="1031132" y="416178"/>
                </a:lnTo>
                <a:lnTo>
                  <a:pt x="1008875" y="416178"/>
                </a:lnTo>
                <a:lnTo>
                  <a:pt x="1004938" y="414781"/>
                </a:lnTo>
                <a:lnTo>
                  <a:pt x="998334" y="408177"/>
                </a:lnTo>
                <a:lnTo>
                  <a:pt x="996302" y="401319"/>
                </a:lnTo>
                <a:lnTo>
                  <a:pt x="994956" y="387603"/>
                </a:lnTo>
                <a:lnTo>
                  <a:pt x="986008" y="291211"/>
                </a:lnTo>
                <a:close/>
              </a:path>
              <a:path w="3443338" h="524509">
                <a:moveTo>
                  <a:pt x="906517" y="350900"/>
                </a:moveTo>
                <a:lnTo>
                  <a:pt x="877938" y="350900"/>
                </a:lnTo>
                <a:lnTo>
                  <a:pt x="883526" y="411099"/>
                </a:lnTo>
                <a:lnTo>
                  <a:pt x="882816" y="411784"/>
                </a:lnTo>
                <a:lnTo>
                  <a:pt x="870656" y="422251"/>
                </a:lnTo>
                <a:lnTo>
                  <a:pt x="859937" y="428881"/>
                </a:lnTo>
                <a:lnTo>
                  <a:pt x="850633" y="431672"/>
                </a:lnTo>
                <a:lnTo>
                  <a:pt x="844156" y="432181"/>
                </a:lnTo>
                <a:lnTo>
                  <a:pt x="873918" y="432181"/>
                </a:lnTo>
                <a:lnTo>
                  <a:pt x="884669" y="422401"/>
                </a:lnTo>
                <a:lnTo>
                  <a:pt x="917927" y="422401"/>
                </a:lnTo>
                <a:lnTo>
                  <a:pt x="915657" y="420750"/>
                </a:lnTo>
                <a:lnTo>
                  <a:pt x="910069" y="387603"/>
                </a:lnTo>
                <a:lnTo>
                  <a:pt x="906517" y="350900"/>
                </a:lnTo>
                <a:close/>
              </a:path>
              <a:path w="3443338" h="524509">
                <a:moveTo>
                  <a:pt x="1077994" y="206120"/>
                </a:moveTo>
                <a:lnTo>
                  <a:pt x="1039609" y="206120"/>
                </a:lnTo>
                <a:lnTo>
                  <a:pt x="1042022" y="206628"/>
                </a:lnTo>
                <a:lnTo>
                  <a:pt x="1044054" y="207899"/>
                </a:lnTo>
                <a:lnTo>
                  <a:pt x="1053198" y="249174"/>
                </a:lnTo>
                <a:lnTo>
                  <a:pt x="1066556" y="392556"/>
                </a:lnTo>
                <a:lnTo>
                  <a:pt x="1067379" y="408939"/>
                </a:lnTo>
                <a:lnTo>
                  <a:pt x="1066083" y="412876"/>
                </a:lnTo>
                <a:lnTo>
                  <a:pt x="1065302" y="415416"/>
                </a:lnTo>
                <a:lnTo>
                  <a:pt x="1065176" y="415670"/>
                </a:lnTo>
                <a:lnTo>
                  <a:pt x="1063612" y="417956"/>
                </a:lnTo>
                <a:lnTo>
                  <a:pt x="1061326" y="419226"/>
                </a:lnTo>
                <a:lnTo>
                  <a:pt x="1057516" y="421894"/>
                </a:lnTo>
                <a:lnTo>
                  <a:pt x="1052182" y="423418"/>
                </a:lnTo>
                <a:lnTo>
                  <a:pt x="1045070" y="424052"/>
                </a:lnTo>
                <a:lnTo>
                  <a:pt x="1045705" y="430275"/>
                </a:lnTo>
                <a:lnTo>
                  <a:pt x="1124064" y="423037"/>
                </a:lnTo>
                <a:lnTo>
                  <a:pt x="1123507" y="417575"/>
                </a:lnTo>
                <a:lnTo>
                  <a:pt x="1115428" y="417575"/>
                </a:lnTo>
                <a:lnTo>
                  <a:pt x="1109713" y="417194"/>
                </a:lnTo>
                <a:lnTo>
                  <a:pt x="1106284" y="415670"/>
                </a:lnTo>
                <a:lnTo>
                  <a:pt x="1102728" y="414274"/>
                </a:lnTo>
                <a:lnTo>
                  <a:pt x="1100315" y="412241"/>
                </a:lnTo>
                <a:lnTo>
                  <a:pt x="1098918" y="409701"/>
                </a:lnTo>
                <a:lnTo>
                  <a:pt x="1097394" y="407162"/>
                </a:lnTo>
                <a:lnTo>
                  <a:pt x="1096251" y="400431"/>
                </a:lnTo>
                <a:lnTo>
                  <a:pt x="1095235" y="389636"/>
                </a:lnTo>
                <a:lnTo>
                  <a:pt x="1089893" y="302900"/>
                </a:lnTo>
                <a:lnTo>
                  <a:pt x="1096582" y="295528"/>
                </a:lnTo>
                <a:lnTo>
                  <a:pt x="1086345" y="295528"/>
                </a:lnTo>
                <a:lnTo>
                  <a:pt x="1077994" y="206120"/>
                </a:lnTo>
                <a:close/>
              </a:path>
              <a:path w="3443338" h="524509">
                <a:moveTo>
                  <a:pt x="939279" y="407543"/>
                </a:moveTo>
                <a:lnTo>
                  <a:pt x="932939" y="415163"/>
                </a:lnTo>
                <a:lnTo>
                  <a:pt x="928738" y="419734"/>
                </a:lnTo>
                <a:lnTo>
                  <a:pt x="926452" y="421386"/>
                </a:lnTo>
                <a:lnTo>
                  <a:pt x="925182" y="422401"/>
                </a:lnTo>
                <a:lnTo>
                  <a:pt x="923658" y="422909"/>
                </a:lnTo>
                <a:lnTo>
                  <a:pt x="921753" y="423037"/>
                </a:lnTo>
                <a:lnTo>
                  <a:pt x="920102" y="423290"/>
                </a:lnTo>
                <a:lnTo>
                  <a:pt x="935869" y="423290"/>
                </a:lnTo>
                <a:lnTo>
                  <a:pt x="940168" y="417194"/>
                </a:lnTo>
                <a:lnTo>
                  <a:pt x="939279" y="407543"/>
                </a:lnTo>
                <a:close/>
              </a:path>
              <a:path w="3443338" h="524509">
                <a:moveTo>
                  <a:pt x="1173601" y="279272"/>
                </a:moveTo>
                <a:lnTo>
                  <a:pt x="1130287" y="279272"/>
                </a:lnTo>
                <a:lnTo>
                  <a:pt x="1135113" y="280162"/>
                </a:lnTo>
                <a:lnTo>
                  <a:pt x="1139304" y="282575"/>
                </a:lnTo>
                <a:lnTo>
                  <a:pt x="1154925" y="327659"/>
                </a:lnTo>
                <a:lnTo>
                  <a:pt x="1160132" y="383539"/>
                </a:lnTo>
                <a:lnTo>
                  <a:pt x="1161248" y="397637"/>
                </a:lnTo>
                <a:lnTo>
                  <a:pt x="1161148" y="399922"/>
                </a:lnTo>
                <a:lnTo>
                  <a:pt x="1140955" y="415163"/>
                </a:lnTo>
                <a:lnTo>
                  <a:pt x="1137272" y="415544"/>
                </a:lnTo>
                <a:lnTo>
                  <a:pt x="1137907" y="421766"/>
                </a:lnTo>
                <a:lnTo>
                  <a:pt x="1215504" y="414400"/>
                </a:lnTo>
                <a:lnTo>
                  <a:pt x="1215058" y="408939"/>
                </a:lnTo>
                <a:lnTo>
                  <a:pt x="1207630" y="408939"/>
                </a:lnTo>
                <a:lnTo>
                  <a:pt x="1202423" y="408558"/>
                </a:lnTo>
                <a:lnTo>
                  <a:pt x="1182815" y="318122"/>
                </a:lnTo>
                <a:lnTo>
                  <a:pt x="1180932" y="303841"/>
                </a:lnTo>
                <a:lnTo>
                  <a:pt x="1178533" y="292033"/>
                </a:lnTo>
                <a:lnTo>
                  <a:pt x="1175540" y="282572"/>
                </a:lnTo>
                <a:lnTo>
                  <a:pt x="1173601" y="279272"/>
                </a:lnTo>
                <a:close/>
              </a:path>
              <a:path w="3443338" h="524509">
                <a:moveTo>
                  <a:pt x="1123429" y="416813"/>
                </a:moveTo>
                <a:lnTo>
                  <a:pt x="1115428" y="417575"/>
                </a:lnTo>
                <a:lnTo>
                  <a:pt x="1123507" y="417575"/>
                </a:lnTo>
                <a:lnTo>
                  <a:pt x="1123429" y="416813"/>
                </a:lnTo>
                <a:close/>
              </a:path>
              <a:path w="3443338" h="524509">
                <a:moveTo>
                  <a:pt x="1038212" y="399288"/>
                </a:moveTo>
                <a:lnTo>
                  <a:pt x="1031481" y="399922"/>
                </a:lnTo>
                <a:lnTo>
                  <a:pt x="1029957" y="404749"/>
                </a:lnTo>
                <a:lnTo>
                  <a:pt x="1027544" y="408431"/>
                </a:lnTo>
                <a:lnTo>
                  <a:pt x="1020813" y="413893"/>
                </a:lnTo>
                <a:lnTo>
                  <a:pt x="1017257" y="415416"/>
                </a:lnTo>
                <a:lnTo>
                  <a:pt x="1013447" y="415797"/>
                </a:lnTo>
                <a:lnTo>
                  <a:pt x="1008875" y="416178"/>
                </a:lnTo>
                <a:lnTo>
                  <a:pt x="1031132" y="416178"/>
                </a:lnTo>
                <a:lnTo>
                  <a:pt x="1033517" y="412465"/>
                </a:lnTo>
                <a:lnTo>
                  <a:pt x="1033620" y="412241"/>
                </a:lnTo>
                <a:lnTo>
                  <a:pt x="1038212" y="399288"/>
                </a:lnTo>
                <a:close/>
              </a:path>
              <a:path w="3443338" h="524509">
                <a:moveTo>
                  <a:pt x="1214996" y="408177"/>
                </a:moveTo>
                <a:lnTo>
                  <a:pt x="1207630" y="408939"/>
                </a:lnTo>
                <a:lnTo>
                  <a:pt x="1215058" y="408939"/>
                </a:lnTo>
                <a:lnTo>
                  <a:pt x="1214996" y="408177"/>
                </a:lnTo>
                <a:close/>
              </a:path>
              <a:path w="3443338" h="524509">
                <a:moveTo>
                  <a:pt x="860857" y="284227"/>
                </a:moveTo>
                <a:lnTo>
                  <a:pt x="822213" y="290946"/>
                </a:lnTo>
                <a:lnTo>
                  <a:pt x="794562" y="318122"/>
                </a:lnTo>
                <a:lnTo>
                  <a:pt x="793229" y="329691"/>
                </a:lnTo>
                <a:lnTo>
                  <a:pt x="793737" y="334899"/>
                </a:lnTo>
                <a:lnTo>
                  <a:pt x="795515" y="338836"/>
                </a:lnTo>
                <a:lnTo>
                  <a:pt x="798436" y="341630"/>
                </a:lnTo>
                <a:lnTo>
                  <a:pt x="801484" y="344296"/>
                </a:lnTo>
                <a:lnTo>
                  <a:pt x="805040" y="345566"/>
                </a:lnTo>
                <a:lnTo>
                  <a:pt x="809358" y="345058"/>
                </a:lnTo>
                <a:lnTo>
                  <a:pt x="813676" y="344677"/>
                </a:lnTo>
                <a:lnTo>
                  <a:pt x="817105" y="342900"/>
                </a:lnTo>
                <a:lnTo>
                  <a:pt x="819518" y="339851"/>
                </a:lnTo>
                <a:lnTo>
                  <a:pt x="821931" y="336676"/>
                </a:lnTo>
                <a:lnTo>
                  <a:pt x="822947" y="332486"/>
                </a:lnTo>
                <a:lnTo>
                  <a:pt x="822439" y="327151"/>
                </a:lnTo>
                <a:lnTo>
                  <a:pt x="821169" y="317245"/>
                </a:lnTo>
                <a:lnTo>
                  <a:pt x="820661" y="312165"/>
                </a:lnTo>
                <a:lnTo>
                  <a:pt x="822439" y="307466"/>
                </a:lnTo>
                <a:lnTo>
                  <a:pt x="826503" y="303149"/>
                </a:lnTo>
                <a:lnTo>
                  <a:pt x="830313" y="298831"/>
                </a:lnTo>
                <a:lnTo>
                  <a:pt x="835901" y="296290"/>
                </a:lnTo>
                <a:lnTo>
                  <a:pt x="847110" y="295482"/>
                </a:lnTo>
                <a:lnTo>
                  <a:pt x="891771" y="295482"/>
                </a:lnTo>
                <a:lnTo>
                  <a:pt x="888360" y="292466"/>
                </a:lnTo>
                <a:lnTo>
                  <a:pt x="873166" y="285626"/>
                </a:lnTo>
                <a:lnTo>
                  <a:pt x="860857" y="284227"/>
                </a:lnTo>
                <a:close/>
              </a:path>
              <a:path w="3443338" h="524509">
                <a:moveTo>
                  <a:pt x="1145146" y="256794"/>
                </a:moveTo>
                <a:lnTo>
                  <a:pt x="1136129" y="257682"/>
                </a:lnTo>
                <a:lnTo>
                  <a:pt x="1128636" y="258318"/>
                </a:lnTo>
                <a:lnTo>
                  <a:pt x="1121397" y="260984"/>
                </a:lnTo>
                <a:lnTo>
                  <a:pt x="1112803" y="266715"/>
                </a:lnTo>
                <a:lnTo>
                  <a:pt x="1105269" y="273269"/>
                </a:lnTo>
                <a:lnTo>
                  <a:pt x="1096457" y="282866"/>
                </a:lnTo>
                <a:lnTo>
                  <a:pt x="1086345" y="295528"/>
                </a:lnTo>
                <a:lnTo>
                  <a:pt x="1096582" y="295528"/>
                </a:lnTo>
                <a:lnTo>
                  <a:pt x="1099374" y="292466"/>
                </a:lnTo>
                <a:lnTo>
                  <a:pt x="1107554" y="285876"/>
                </a:lnTo>
                <a:lnTo>
                  <a:pt x="1113396" y="282320"/>
                </a:lnTo>
                <a:lnTo>
                  <a:pt x="1119111" y="280288"/>
                </a:lnTo>
                <a:lnTo>
                  <a:pt x="1130287" y="279272"/>
                </a:lnTo>
                <a:lnTo>
                  <a:pt x="1173601" y="279272"/>
                </a:lnTo>
                <a:lnTo>
                  <a:pt x="1168630" y="270816"/>
                </a:lnTo>
                <a:lnTo>
                  <a:pt x="1160005" y="262889"/>
                </a:lnTo>
                <a:lnTo>
                  <a:pt x="1153020" y="258571"/>
                </a:lnTo>
                <a:lnTo>
                  <a:pt x="1145146" y="256794"/>
                </a:lnTo>
                <a:close/>
              </a:path>
              <a:path w="3443338" h="524509">
                <a:moveTo>
                  <a:pt x="979792" y="224536"/>
                </a:moveTo>
                <a:lnTo>
                  <a:pt x="973070" y="229526"/>
                </a:lnTo>
                <a:lnTo>
                  <a:pt x="968709" y="242348"/>
                </a:lnTo>
                <a:lnTo>
                  <a:pt x="964356" y="252392"/>
                </a:lnTo>
                <a:lnTo>
                  <a:pt x="937755" y="284733"/>
                </a:lnTo>
                <a:lnTo>
                  <a:pt x="931659" y="287908"/>
                </a:lnTo>
                <a:lnTo>
                  <a:pt x="932167" y="293624"/>
                </a:lnTo>
                <a:lnTo>
                  <a:pt x="957186" y="291211"/>
                </a:lnTo>
                <a:lnTo>
                  <a:pt x="986008" y="291211"/>
                </a:lnTo>
                <a:lnTo>
                  <a:pt x="985761" y="288544"/>
                </a:lnTo>
                <a:lnTo>
                  <a:pt x="1022718" y="285114"/>
                </a:lnTo>
                <a:lnTo>
                  <a:pt x="1021900" y="276478"/>
                </a:lnTo>
                <a:lnTo>
                  <a:pt x="984618" y="276478"/>
                </a:lnTo>
                <a:lnTo>
                  <a:pt x="979792" y="224536"/>
                </a:lnTo>
                <a:close/>
              </a:path>
              <a:path w="3443338" h="524509">
                <a:moveTo>
                  <a:pt x="1021575" y="273050"/>
                </a:moveTo>
                <a:lnTo>
                  <a:pt x="984618" y="276478"/>
                </a:lnTo>
                <a:lnTo>
                  <a:pt x="1021900" y="276478"/>
                </a:lnTo>
                <a:lnTo>
                  <a:pt x="1021575" y="273050"/>
                </a:lnTo>
                <a:close/>
              </a:path>
              <a:path w="3443338" h="524509">
                <a:moveTo>
                  <a:pt x="1075550" y="179958"/>
                </a:moveTo>
                <a:lnTo>
                  <a:pt x="1067676" y="180594"/>
                </a:lnTo>
                <a:lnTo>
                  <a:pt x="1022210" y="204343"/>
                </a:lnTo>
                <a:lnTo>
                  <a:pt x="1025131" y="210184"/>
                </a:lnTo>
                <a:lnTo>
                  <a:pt x="1030338" y="207899"/>
                </a:lnTo>
                <a:lnTo>
                  <a:pt x="1034148" y="206628"/>
                </a:lnTo>
                <a:lnTo>
                  <a:pt x="1036561" y="206375"/>
                </a:lnTo>
                <a:lnTo>
                  <a:pt x="1039609" y="206120"/>
                </a:lnTo>
                <a:lnTo>
                  <a:pt x="1077994" y="206120"/>
                </a:lnTo>
                <a:lnTo>
                  <a:pt x="1075550" y="179958"/>
                </a:lnTo>
                <a:close/>
              </a:path>
              <a:path w="3443338" h="524509">
                <a:moveTo>
                  <a:pt x="1297834" y="243494"/>
                </a:moveTo>
                <a:lnTo>
                  <a:pt x="1258209" y="253345"/>
                </a:lnTo>
                <a:lnTo>
                  <a:pt x="1229326" y="289680"/>
                </a:lnTo>
                <a:lnTo>
                  <a:pt x="1224534" y="328139"/>
                </a:lnTo>
                <a:lnTo>
                  <a:pt x="1225651" y="344807"/>
                </a:lnTo>
                <a:lnTo>
                  <a:pt x="1247424" y="389559"/>
                </a:lnTo>
                <a:lnTo>
                  <a:pt x="1292678" y="411038"/>
                </a:lnTo>
                <a:lnTo>
                  <a:pt x="1307338" y="410477"/>
                </a:lnTo>
                <a:lnTo>
                  <a:pt x="1318003" y="407168"/>
                </a:lnTo>
                <a:lnTo>
                  <a:pt x="1328243" y="401176"/>
                </a:lnTo>
                <a:lnTo>
                  <a:pt x="1338430" y="391937"/>
                </a:lnTo>
                <a:lnTo>
                  <a:pt x="1346313" y="382142"/>
                </a:lnTo>
                <a:lnTo>
                  <a:pt x="1309935" y="382142"/>
                </a:lnTo>
                <a:lnTo>
                  <a:pt x="1298960" y="381490"/>
                </a:lnTo>
                <a:lnTo>
                  <a:pt x="1264666" y="360829"/>
                </a:lnTo>
                <a:lnTo>
                  <a:pt x="1247000" y="312038"/>
                </a:lnTo>
                <a:lnTo>
                  <a:pt x="1327309" y="302132"/>
                </a:lnTo>
                <a:lnTo>
                  <a:pt x="1246111" y="302132"/>
                </a:lnTo>
                <a:lnTo>
                  <a:pt x="1268809" y="259751"/>
                </a:lnTo>
                <a:lnTo>
                  <a:pt x="1287132" y="255777"/>
                </a:lnTo>
                <a:lnTo>
                  <a:pt x="1333232" y="255777"/>
                </a:lnTo>
                <a:lnTo>
                  <a:pt x="1331488" y="254057"/>
                </a:lnTo>
                <a:lnTo>
                  <a:pt x="1322001" y="248478"/>
                </a:lnTo>
                <a:lnTo>
                  <a:pt x="1310957" y="244936"/>
                </a:lnTo>
                <a:lnTo>
                  <a:pt x="1297834" y="243494"/>
                </a:lnTo>
                <a:close/>
              </a:path>
              <a:path w="3443338" h="524509">
                <a:moveTo>
                  <a:pt x="1354064" y="341187"/>
                </a:moveTo>
                <a:lnTo>
                  <a:pt x="1323576" y="379333"/>
                </a:lnTo>
                <a:lnTo>
                  <a:pt x="1309935" y="382142"/>
                </a:lnTo>
                <a:lnTo>
                  <a:pt x="1346313" y="382142"/>
                </a:lnTo>
                <a:lnTo>
                  <a:pt x="1348934" y="378885"/>
                </a:lnTo>
                <a:lnTo>
                  <a:pt x="1354620" y="367247"/>
                </a:lnTo>
                <a:lnTo>
                  <a:pt x="1358324" y="355215"/>
                </a:lnTo>
                <a:lnTo>
                  <a:pt x="1360030" y="342772"/>
                </a:lnTo>
                <a:lnTo>
                  <a:pt x="1354064" y="341187"/>
                </a:lnTo>
                <a:close/>
              </a:path>
              <a:path w="3443338" h="524509">
                <a:moveTo>
                  <a:pt x="1333232" y="255777"/>
                </a:moveTo>
                <a:lnTo>
                  <a:pt x="1287132" y="255777"/>
                </a:lnTo>
                <a:lnTo>
                  <a:pt x="1293355" y="257047"/>
                </a:lnTo>
                <a:lnTo>
                  <a:pt x="1299324" y="260222"/>
                </a:lnTo>
                <a:lnTo>
                  <a:pt x="1319263" y="295275"/>
                </a:lnTo>
                <a:lnTo>
                  <a:pt x="1246111" y="302132"/>
                </a:lnTo>
                <a:lnTo>
                  <a:pt x="1327309" y="302132"/>
                </a:lnTo>
                <a:lnTo>
                  <a:pt x="1355867" y="298610"/>
                </a:lnTo>
                <a:lnTo>
                  <a:pt x="1353208" y="285805"/>
                </a:lnTo>
                <a:lnTo>
                  <a:pt x="1348404" y="274193"/>
                </a:lnTo>
                <a:lnTo>
                  <a:pt x="1341286" y="263724"/>
                </a:lnTo>
                <a:lnTo>
                  <a:pt x="1333232" y="255777"/>
                </a:lnTo>
                <a:close/>
              </a:path>
              <a:path w="3443338" h="524509">
                <a:moveTo>
                  <a:pt x="1419391" y="257937"/>
                </a:moveTo>
                <a:lnTo>
                  <a:pt x="1380858" y="257937"/>
                </a:lnTo>
                <a:lnTo>
                  <a:pt x="1383398" y="258571"/>
                </a:lnTo>
                <a:lnTo>
                  <a:pt x="1387716" y="261365"/>
                </a:lnTo>
                <a:lnTo>
                  <a:pt x="1394701" y="300100"/>
                </a:lnTo>
                <a:lnTo>
                  <a:pt x="1400416" y="361314"/>
                </a:lnTo>
                <a:lnTo>
                  <a:pt x="1401432" y="376174"/>
                </a:lnTo>
                <a:lnTo>
                  <a:pt x="1400289" y="382269"/>
                </a:lnTo>
                <a:lnTo>
                  <a:pt x="1398511" y="385444"/>
                </a:lnTo>
                <a:lnTo>
                  <a:pt x="1395844" y="387476"/>
                </a:lnTo>
                <a:lnTo>
                  <a:pt x="1392161" y="390397"/>
                </a:lnTo>
                <a:lnTo>
                  <a:pt x="1386319" y="392302"/>
                </a:lnTo>
                <a:lnTo>
                  <a:pt x="1378191" y="392938"/>
                </a:lnTo>
                <a:lnTo>
                  <a:pt x="1378826" y="399161"/>
                </a:lnTo>
                <a:lnTo>
                  <a:pt x="1459852" y="391668"/>
                </a:lnTo>
                <a:lnTo>
                  <a:pt x="1459282" y="386080"/>
                </a:lnTo>
                <a:lnTo>
                  <a:pt x="1452105" y="386080"/>
                </a:lnTo>
                <a:lnTo>
                  <a:pt x="1446517" y="385571"/>
                </a:lnTo>
                <a:lnTo>
                  <a:pt x="1423109" y="277959"/>
                </a:lnTo>
                <a:lnTo>
                  <a:pt x="1428514" y="266953"/>
                </a:lnTo>
                <a:lnTo>
                  <a:pt x="1420228" y="266953"/>
                </a:lnTo>
                <a:lnTo>
                  <a:pt x="1419391" y="257937"/>
                </a:lnTo>
                <a:close/>
              </a:path>
              <a:path w="3443338" h="524509">
                <a:moveTo>
                  <a:pt x="1459217" y="385444"/>
                </a:moveTo>
                <a:lnTo>
                  <a:pt x="1452105" y="386080"/>
                </a:lnTo>
                <a:lnTo>
                  <a:pt x="1459282" y="386080"/>
                </a:lnTo>
                <a:lnTo>
                  <a:pt x="1459217" y="385444"/>
                </a:lnTo>
                <a:close/>
              </a:path>
              <a:path w="3443338" h="524509">
                <a:moveTo>
                  <a:pt x="1464043" y="227075"/>
                </a:moveTo>
                <a:lnTo>
                  <a:pt x="1428204" y="251436"/>
                </a:lnTo>
                <a:lnTo>
                  <a:pt x="1420228" y="266953"/>
                </a:lnTo>
                <a:lnTo>
                  <a:pt x="1428514" y="266953"/>
                </a:lnTo>
                <a:lnTo>
                  <a:pt x="1429247" y="265461"/>
                </a:lnTo>
                <a:lnTo>
                  <a:pt x="1435468" y="256666"/>
                </a:lnTo>
                <a:lnTo>
                  <a:pt x="1437754" y="254126"/>
                </a:lnTo>
                <a:lnTo>
                  <a:pt x="1439913" y="252856"/>
                </a:lnTo>
                <a:lnTo>
                  <a:pt x="1441945" y="252602"/>
                </a:lnTo>
                <a:lnTo>
                  <a:pt x="1444358" y="252349"/>
                </a:lnTo>
                <a:lnTo>
                  <a:pt x="1480901" y="252349"/>
                </a:lnTo>
                <a:lnTo>
                  <a:pt x="1481823" y="249174"/>
                </a:lnTo>
                <a:lnTo>
                  <a:pt x="1481442" y="244728"/>
                </a:lnTo>
                <a:lnTo>
                  <a:pt x="1480934" y="239649"/>
                </a:lnTo>
                <a:lnTo>
                  <a:pt x="1478521" y="235457"/>
                </a:lnTo>
                <a:lnTo>
                  <a:pt x="1469504" y="228472"/>
                </a:lnTo>
                <a:lnTo>
                  <a:pt x="1464043" y="227075"/>
                </a:lnTo>
                <a:close/>
              </a:path>
              <a:path w="3443338" h="524509">
                <a:moveTo>
                  <a:pt x="1480901" y="252349"/>
                </a:moveTo>
                <a:lnTo>
                  <a:pt x="1444358" y="252349"/>
                </a:lnTo>
                <a:lnTo>
                  <a:pt x="1448295" y="254000"/>
                </a:lnTo>
                <a:lnTo>
                  <a:pt x="1453629" y="257556"/>
                </a:lnTo>
                <a:lnTo>
                  <a:pt x="1458963" y="260984"/>
                </a:lnTo>
                <a:lnTo>
                  <a:pt x="1463662" y="262636"/>
                </a:lnTo>
                <a:lnTo>
                  <a:pt x="1471917" y="261874"/>
                </a:lnTo>
                <a:lnTo>
                  <a:pt x="1475346" y="259969"/>
                </a:lnTo>
                <a:lnTo>
                  <a:pt x="1480680" y="253111"/>
                </a:lnTo>
                <a:lnTo>
                  <a:pt x="1480901" y="252349"/>
                </a:lnTo>
                <a:close/>
              </a:path>
              <a:path w="3443338" h="524509">
                <a:moveTo>
                  <a:pt x="1416926" y="231394"/>
                </a:moveTo>
                <a:lnTo>
                  <a:pt x="1409687" y="232156"/>
                </a:lnTo>
                <a:lnTo>
                  <a:pt x="1363713" y="255905"/>
                </a:lnTo>
                <a:lnTo>
                  <a:pt x="1365999" y="262000"/>
                </a:lnTo>
                <a:lnTo>
                  <a:pt x="1370317" y="259841"/>
                </a:lnTo>
                <a:lnTo>
                  <a:pt x="1374254" y="258571"/>
                </a:lnTo>
                <a:lnTo>
                  <a:pt x="1377810" y="258190"/>
                </a:lnTo>
                <a:lnTo>
                  <a:pt x="1380858" y="257937"/>
                </a:lnTo>
                <a:lnTo>
                  <a:pt x="1419391" y="257937"/>
                </a:lnTo>
                <a:lnTo>
                  <a:pt x="1416926" y="231394"/>
                </a:lnTo>
                <a:close/>
              </a:path>
              <a:path w="3443338" h="524509">
                <a:moveTo>
                  <a:pt x="1624819" y="231647"/>
                </a:moveTo>
                <a:lnTo>
                  <a:pt x="1596123" y="231647"/>
                </a:lnTo>
                <a:lnTo>
                  <a:pt x="1606071" y="338327"/>
                </a:lnTo>
                <a:lnTo>
                  <a:pt x="1624444" y="374395"/>
                </a:lnTo>
                <a:lnTo>
                  <a:pt x="1629778" y="376936"/>
                </a:lnTo>
                <a:lnTo>
                  <a:pt x="1634985" y="377951"/>
                </a:lnTo>
                <a:lnTo>
                  <a:pt x="1643338" y="377002"/>
                </a:lnTo>
                <a:lnTo>
                  <a:pt x="1653707" y="372828"/>
                </a:lnTo>
                <a:lnTo>
                  <a:pt x="1665722" y="363133"/>
                </a:lnTo>
                <a:lnTo>
                  <a:pt x="1669973" y="356488"/>
                </a:lnTo>
                <a:lnTo>
                  <a:pt x="1647685" y="356488"/>
                </a:lnTo>
                <a:lnTo>
                  <a:pt x="1643748" y="355091"/>
                </a:lnTo>
                <a:lnTo>
                  <a:pt x="1637144" y="348488"/>
                </a:lnTo>
                <a:lnTo>
                  <a:pt x="1635112" y="341756"/>
                </a:lnTo>
                <a:lnTo>
                  <a:pt x="1633954" y="329945"/>
                </a:lnTo>
                <a:lnTo>
                  <a:pt x="1624819" y="231647"/>
                </a:lnTo>
                <a:close/>
              </a:path>
              <a:path w="3443338" h="524509">
                <a:moveTo>
                  <a:pt x="1716830" y="146431"/>
                </a:moveTo>
                <a:lnTo>
                  <a:pt x="1678419" y="146431"/>
                </a:lnTo>
                <a:lnTo>
                  <a:pt x="1680832" y="146938"/>
                </a:lnTo>
                <a:lnTo>
                  <a:pt x="1682864" y="148336"/>
                </a:lnTo>
                <a:lnTo>
                  <a:pt x="1692008" y="189611"/>
                </a:lnTo>
                <a:lnTo>
                  <a:pt x="1706151" y="341630"/>
                </a:lnTo>
                <a:lnTo>
                  <a:pt x="1706232" y="349250"/>
                </a:lnTo>
                <a:lnTo>
                  <a:pt x="1704893" y="353187"/>
                </a:lnTo>
                <a:lnTo>
                  <a:pt x="1704073" y="355853"/>
                </a:lnTo>
                <a:lnTo>
                  <a:pt x="1702422" y="358266"/>
                </a:lnTo>
                <a:lnTo>
                  <a:pt x="1696326" y="362203"/>
                </a:lnTo>
                <a:lnTo>
                  <a:pt x="1690992" y="363855"/>
                </a:lnTo>
                <a:lnTo>
                  <a:pt x="1683880" y="364489"/>
                </a:lnTo>
                <a:lnTo>
                  <a:pt x="1684515" y="370713"/>
                </a:lnTo>
                <a:lnTo>
                  <a:pt x="1762874" y="363346"/>
                </a:lnTo>
                <a:lnTo>
                  <a:pt x="1762428" y="357886"/>
                </a:lnTo>
                <a:lnTo>
                  <a:pt x="1754238" y="357886"/>
                </a:lnTo>
                <a:lnTo>
                  <a:pt x="1748523" y="357505"/>
                </a:lnTo>
                <a:lnTo>
                  <a:pt x="1745094" y="356107"/>
                </a:lnTo>
                <a:lnTo>
                  <a:pt x="1741665" y="354583"/>
                </a:lnTo>
                <a:lnTo>
                  <a:pt x="1739125" y="352551"/>
                </a:lnTo>
                <a:lnTo>
                  <a:pt x="1737728" y="350012"/>
                </a:lnTo>
                <a:lnTo>
                  <a:pt x="1736204" y="347471"/>
                </a:lnTo>
                <a:lnTo>
                  <a:pt x="1735061" y="340868"/>
                </a:lnTo>
                <a:lnTo>
                  <a:pt x="1734045" y="329945"/>
                </a:lnTo>
                <a:lnTo>
                  <a:pt x="1728766" y="243260"/>
                </a:lnTo>
                <a:lnTo>
                  <a:pt x="1735408" y="235965"/>
                </a:lnTo>
                <a:lnTo>
                  <a:pt x="1725282" y="235965"/>
                </a:lnTo>
                <a:lnTo>
                  <a:pt x="1716830" y="146431"/>
                </a:lnTo>
                <a:close/>
              </a:path>
              <a:path w="3443338" h="524509">
                <a:moveTo>
                  <a:pt x="1812384" y="219582"/>
                </a:moveTo>
                <a:lnTo>
                  <a:pt x="1769097" y="219582"/>
                </a:lnTo>
                <a:lnTo>
                  <a:pt x="1774050" y="220599"/>
                </a:lnTo>
                <a:lnTo>
                  <a:pt x="1778114" y="222884"/>
                </a:lnTo>
                <a:lnTo>
                  <a:pt x="1793735" y="267969"/>
                </a:lnTo>
                <a:lnTo>
                  <a:pt x="1798942" y="323976"/>
                </a:lnTo>
                <a:lnTo>
                  <a:pt x="1800067" y="338074"/>
                </a:lnTo>
                <a:lnTo>
                  <a:pt x="1799958" y="340232"/>
                </a:lnTo>
                <a:lnTo>
                  <a:pt x="1799196" y="344677"/>
                </a:lnTo>
                <a:lnTo>
                  <a:pt x="1797418" y="348233"/>
                </a:lnTo>
                <a:lnTo>
                  <a:pt x="1794751" y="350646"/>
                </a:lnTo>
                <a:lnTo>
                  <a:pt x="1792084" y="353187"/>
                </a:lnTo>
                <a:lnTo>
                  <a:pt x="1787131" y="354838"/>
                </a:lnTo>
                <a:lnTo>
                  <a:pt x="1779765" y="355472"/>
                </a:lnTo>
                <a:lnTo>
                  <a:pt x="1776082" y="355853"/>
                </a:lnTo>
                <a:lnTo>
                  <a:pt x="1776717" y="362076"/>
                </a:lnTo>
                <a:lnTo>
                  <a:pt x="1854441" y="354838"/>
                </a:lnTo>
                <a:lnTo>
                  <a:pt x="1853871" y="349250"/>
                </a:lnTo>
                <a:lnTo>
                  <a:pt x="1846440" y="349250"/>
                </a:lnTo>
                <a:lnTo>
                  <a:pt x="1841360" y="348995"/>
                </a:lnTo>
                <a:lnTo>
                  <a:pt x="1835518" y="346201"/>
                </a:lnTo>
                <a:lnTo>
                  <a:pt x="1833359" y="344296"/>
                </a:lnTo>
                <a:lnTo>
                  <a:pt x="1831962" y="341630"/>
                </a:lnTo>
                <a:lnTo>
                  <a:pt x="1829930" y="338074"/>
                </a:lnTo>
                <a:lnTo>
                  <a:pt x="1828533" y="331215"/>
                </a:lnTo>
                <a:lnTo>
                  <a:pt x="1827517" y="321309"/>
                </a:lnTo>
                <a:lnTo>
                  <a:pt x="1821670" y="258793"/>
                </a:lnTo>
                <a:lnTo>
                  <a:pt x="1819754" y="244222"/>
                </a:lnTo>
                <a:lnTo>
                  <a:pt x="1817358" y="232405"/>
                </a:lnTo>
                <a:lnTo>
                  <a:pt x="1814375" y="222984"/>
                </a:lnTo>
                <a:lnTo>
                  <a:pt x="1812384" y="219582"/>
                </a:lnTo>
                <a:close/>
              </a:path>
              <a:path w="3443338" h="524509">
                <a:moveTo>
                  <a:pt x="1762366" y="357124"/>
                </a:moveTo>
                <a:lnTo>
                  <a:pt x="1754238" y="357886"/>
                </a:lnTo>
                <a:lnTo>
                  <a:pt x="1762428" y="357886"/>
                </a:lnTo>
                <a:lnTo>
                  <a:pt x="1762366" y="357124"/>
                </a:lnTo>
                <a:close/>
              </a:path>
              <a:path w="3443338" h="524509">
                <a:moveTo>
                  <a:pt x="1677022" y="339725"/>
                </a:moveTo>
                <a:lnTo>
                  <a:pt x="1670291" y="340359"/>
                </a:lnTo>
                <a:lnTo>
                  <a:pt x="1668767" y="345058"/>
                </a:lnTo>
                <a:lnTo>
                  <a:pt x="1666354" y="348869"/>
                </a:lnTo>
                <a:lnTo>
                  <a:pt x="1647685" y="356488"/>
                </a:lnTo>
                <a:lnTo>
                  <a:pt x="1669973" y="356488"/>
                </a:lnTo>
                <a:lnTo>
                  <a:pt x="1672319" y="352822"/>
                </a:lnTo>
                <a:lnTo>
                  <a:pt x="1672443" y="352551"/>
                </a:lnTo>
                <a:lnTo>
                  <a:pt x="1677022" y="339725"/>
                </a:lnTo>
                <a:close/>
              </a:path>
              <a:path w="3443338" h="524509">
                <a:moveTo>
                  <a:pt x="1853806" y="348614"/>
                </a:moveTo>
                <a:lnTo>
                  <a:pt x="1846440" y="349250"/>
                </a:lnTo>
                <a:lnTo>
                  <a:pt x="1853871" y="349250"/>
                </a:lnTo>
                <a:lnTo>
                  <a:pt x="1853806" y="348614"/>
                </a:lnTo>
                <a:close/>
              </a:path>
              <a:path w="3443338" h="524509">
                <a:moveTo>
                  <a:pt x="1783956" y="197231"/>
                </a:moveTo>
                <a:lnTo>
                  <a:pt x="1744120" y="213616"/>
                </a:lnTo>
                <a:lnTo>
                  <a:pt x="1725282" y="235965"/>
                </a:lnTo>
                <a:lnTo>
                  <a:pt x="1735408" y="235965"/>
                </a:lnTo>
                <a:lnTo>
                  <a:pt x="1738186" y="232915"/>
                </a:lnTo>
                <a:lnTo>
                  <a:pt x="1746491" y="226313"/>
                </a:lnTo>
                <a:lnTo>
                  <a:pt x="1752206" y="222757"/>
                </a:lnTo>
                <a:lnTo>
                  <a:pt x="1758048" y="220725"/>
                </a:lnTo>
                <a:lnTo>
                  <a:pt x="1763636" y="220090"/>
                </a:lnTo>
                <a:lnTo>
                  <a:pt x="1769097" y="219582"/>
                </a:lnTo>
                <a:lnTo>
                  <a:pt x="1812384" y="219582"/>
                </a:lnTo>
                <a:lnTo>
                  <a:pt x="1807484" y="211209"/>
                </a:lnTo>
                <a:lnTo>
                  <a:pt x="1798815" y="203326"/>
                </a:lnTo>
                <a:lnTo>
                  <a:pt x="1791830" y="198881"/>
                </a:lnTo>
                <a:lnTo>
                  <a:pt x="1783956" y="197231"/>
                </a:lnTo>
                <a:close/>
              </a:path>
              <a:path w="3443338" h="524509">
                <a:moveTo>
                  <a:pt x="1618602" y="164845"/>
                </a:moveTo>
                <a:lnTo>
                  <a:pt x="1611852" y="169925"/>
                </a:lnTo>
                <a:lnTo>
                  <a:pt x="1607503" y="182708"/>
                </a:lnTo>
                <a:lnTo>
                  <a:pt x="1603148" y="192790"/>
                </a:lnTo>
                <a:lnTo>
                  <a:pt x="1576565" y="225170"/>
                </a:lnTo>
                <a:lnTo>
                  <a:pt x="1570469" y="228219"/>
                </a:lnTo>
                <a:lnTo>
                  <a:pt x="1570977" y="233933"/>
                </a:lnTo>
                <a:lnTo>
                  <a:pt x="1596123" y="231647"/>
                </a:lnTo>
                <a:lnTo>
                  <a:pt x="1624819" y="231647"/>
                </a:lnTo>
                <a:lnTo>
                  <a:pt x="1624571" y="228981"/>
                </a:lnTo>
                <a:lnTo>
                  <a:pt x="1661528" y="225551"/>
                </a:lnTo>
                <a:lnTo>
                  <a:pt x="1660718" y="216915"/>
                </a:lnTo>
                <a:lnTo>
                  <a:pt x="1623428" y="216915"/>
                </a:lnTo>
                <a:lnTo>
                  <a:pt x="1618602" y="164845"/>
                </a:lnTo>
                <a:close/>
              </a:path>
              <a:path w="3443338" h="524509">
                <a:moveTo>
                  <a:pt x="1660385" y="213359"/>
                </a:moveTo>
                <a:lnTo>
                  <a:pt x="1623428" y="216915"/>
                </a:lnTo>
                <a:lnTo>
                  <a:pt x="1660718" y="216915"/>
                </a:lnTo>
                <a:lnTo>
                  <a:pt x="1660385" y="213359"/>
                </a:lnTo>
                <a:close/>
              </a:path>
              <a:path w="3443338" h="524509">
                <a:moveTo>
                  <a:pt x="1714360" y="120268"/>
                </a:moveTo>
                <a:lnTo>
                  <a:pt x="1706486" y="121031"/>
                </a:lnTo>
                <a:lnTo>
                  <a:pt x="1661020" y="144780"/>
                </a:lnTo>
                <a:lnTo>
                  <a:pt x="1663941" y="150621"/>
                </a:lnTo>
                <a:lnTo>
                  <a:pt x="1669148" y="148208"/>
                </a:lnTo>
                <a:lnTo>
                  <a:pt x="1673085" y="146938"/>
                </a:lnTo>
                <a:lnTo>
                  <a:pt x="1675498" y="146684"/>
                </a:lnTo>
                <a:lnTo>
                  <a:pt x="1678419" y="146431"/>
                </a:lnTo>
                <a:lnTo>
                  <a:pt x="1716830" y="146431"/>
                </a:lnTo>
                <a:lnTo>
                  <a:pt x="1714360" y="120268"/>
                </a:lnTo>
                <a:close/>
              </a:path>
              <a:path w="3443338" h="524509">
                <a:moveTo>
                  <a:pt x="1962974" y="195406"/>
                </a:moveTo>
                <a:lnTo>
                  <a:pt x="1918396" y="195406"/>
                </a:lnTo>
                <a:lnTo>
                  <a:pt x="1929525" y="198035"/>
                </a:lnTo>
                <a:lnTo>
                  <a:pt x="1940819" y="207206"/>
                </a:lnTo>
                <a:lnTo>
                  <a:pt x="1945098" y="218449"/>
                </a:lnTo>
                <a:lnTo>
                  <a:pt x="1947659" y="234187"/>
                </a:lnTo>
                <a:lnTo>
                  <a:pt x="1936041" y="246213"/>
                </a:lnTo>
                <a:lnTo>
                  <a:pt x="1924421" y="252172"/>
                </a:lnTo>
                <a:lnTo>
                  <a:pt x="1913563" y="258188"/>
                </a:lnTo>
                <a:lnTo>
                  <a:pt x="1874706" y="288037"/>
                </a:lnTo>
                <a:lnTo>
                  <a:pt x="1867012" y="308990"/>
                </a:lnTo>
                <a:lnTo>
                  <a:pt x="1867043" y="310261"/>
                </a:lnTo>
                <a:lnTo>
                  <a:pt x="1884438" y="347890"/>
                </a:lnTo>
                <a:lnTo>
                  <a:pt x="1909267" y="352917"/>
                </a:lnTo>
                <a:lnTo>
                  <a:pt x="1919547" y="350222"/>
                </a:lnTo>
                <a:lnTo>
                  <a:pt x="1933045" y="342758"/>
                </a:lnTo>
                <a:lnTo>
                  <a:pt x="1942581" y="334542"/>
                </a:lnTo>
                <a:lnTo>
                  <a:pt x="1945102" y="332231"/>
                </a:lnTo>
                <a:lnTo>
                  <a:pt x="1915528" y="332231"/>
                </a:lnTo>
                <a:lnTo>
                  <a:pt x="1909559" y="330072"/>
                </a:lnTo>
                <a:lnTo>
                  <a:pt x="1904098" y="324993"/>
                </a:lnTo>
                <a:lnTo>
                  <a:pt x="1898637" y="320039"/>
                </a:lnTo>
                <a:lnTo>
                  <a:pt x="1895462" y="313308"/>
                </a:lnTo>
                <a:lnTo>
                  <a:pt x="1894065" y="298450"/>
                </a:lnTo>
                <a:lnTo>
                  <a:pt x="1895462" y="292226"/>
                </a:lnTo>
                <a:lnTo>
                  <a:pt x="1901561" y="282509"/>
                </a:lnTo>
                <a:lnTo>
                  <a:pt x="1909420" y="274743"/>
                </a:lnTo>
                <a:lnTo>
                  <a:pt x="1923170" y="264812"/>
                </a:lnTo>
                <a:lnTo>
                  <a:pt x="1934084" y="258765"/>
                </a:lnTo>
                <a:lnTo>
                  <a:pt x="1949183" y="250825"/>
                </a:lnTo>
                <a:lnTo>
                  <a:pt x="1977811" y="250825"/>
                </a:lnTo>
                <a:lnTo>
                  <a:pt x="1974974" y="222129"/>
                </a:lnTo>
                <a:lnTo>
                  <a:pt x="1972232" y="209861"/>
                </a:lnTo>
                <a:lnTo>
                  <a:pt x="1967753" y="199643"/>
                </a:lnTo>
                <a:lnTo>
                  <a:pt x="1962974" y="195406"/>
                </a:lnTo>
                <a:close/>
              </a:path>
              <a:path w="3443338" h="524509">
                <a:moveTo>
                  <a:pt x="1989061" y="322325"/>
                </a:moveTo>
                <a:lnTo>
                  <a:pt x="1955914" y="322325"/>
                </a:lnTo>
                <a:lnTo>
                  <a:pt x="1956930" y="331724"/>
                </a:lnTo>
                <a:lnTo>
                  <a:pt x="1959216" y="338327"/>
                </a:lnTo>
                <a:lnTo>
                  <a:pt x="1962899" y="341883"/>
                </a:lnTo>
                <a:lnTo>
                  <a:pt x="1966709" y="345439"/>
                </a:lnTo>
                <a:lnTo>
                  <a:pt x="1971281" y="346963"/>
                </a:lnTo>
                <a:lnTo>
                  <a:pt x="1982570" y="345303"/>
                </a:lnTo>
                <a:lnTo>
                  <a:pt x="1992318" y="340037"/>
                </a:lnTo>
                <a:lnTo>
                  <a:pt x="2001981" y="330642"/>
                </a:lnTo>
                <a:lnTo>
                  <a:pt x="2007231" y="323214"/>
                </a:lnTo>
                <a:lnTo>
                  <a:pt x="1991347" y="323214"/>
                </a:lnTo>
                <a:lnTo>
                  <a:pt x="1989823" y="322833"/>
                </a:lnTo>
                <a:lnTo>
                  <a:pt x="1989061" y="322325"/>
                </a:lnTo>
                <a:close/>
              </a:path>
              <a:path w="3443338" h="524509">
                <a:moveTo>
                  <a:pt x="2058110" y="198246"/>
                </a:moveTo>
                <a:lnTo>
                  <a:pt x="2019795" y="198246"/>
                </a:lnTo>
                <a:lnTo>
                  <a:pt x="2022335" y="198881"/>
                </a:lnTo>
                <a:lnTo>
                  <a:pt x="2024240" y="200151"/>
                </a:lnTo>
                <a:lnTo>
                  <a:pt x="2033523" y="242950"/>
                </a:lnTo>
                <a:lnTo>
                  <a:pt x="2039009" y="301878"/>
                </a:lnTo>
                <a:lnTo>
                  <a:pt x="2039926" y="311150"/>
                </a:lnTo>
                <a:lnTo>
                  <a:pt x="2017763" y="333247"/>
                </a:lnTo>
                <a:lnTo>
                  <a:pt x="2018398" y="339470"/>
                </a:lnTo>
                <a:lnTo>
                  <a:pt x="2096503" y="332231"/>
                </a:lnTo>
                <a:lnTo>
                  <a:pt x="2096057" y="326770"/>
                </a:lnTo>
                <a:lnTo>
                  <a:pt x="2087359" y="326770"/>
                </a:lnTo>
                <a:lnTo>
                  <a:pt x="2081517" y="326516"/>
                </a:lnTo>
                <a:lnTo>
                  <a:pt x="2078596" y="325246"/>
                </a:lnTo>
                <a:lnTo>
                  <a:pt x="2075548" y="323976"/>
                </a:lnTo>
                <a:lnTo>
                  <a:pt x="2073135" y="321690"/>
                </a:lnTo>
                <a:lnTo>
                  <a:pt x="2071230" y="318515"/>
                </a:lnTo>
                <a:lnTo>
                  <a:pt x="2069706" y="316102"/>
                </a:lnTo>
                <a:lnTo>
                  <a:pt x="2068436" y="309625"/>
                </a:lnTo>
                <a:lnTo>
                  <a:pt x="2067651" y="300100"/>
                </a:lnTo>
                <a:lnTo>
                  <a:pt x="2067545" y="298450"/>
                </a:lnTo>
                <a:lnTo>
                  <a:pt x="2067153" y="206594"/>
                </a:lnTo>
                <a:lnTo>
                  <a:pt x="2068560" y="205358"/>
                </a:lnTo>
                <a:lnTo>
                  <a:pt x="2058784" y="205358"/>
                </a:lnTo>
                <a:lnTo>
                  <a:pt x="2058110" y="198246"/>
                </a:lnTo>
                <a:close/>
              </a:path>
              <a:path w="3443338" h="524509">
                <a:moveTo>
                  <a:pt x="1977811" y="250825"/>
                </a:moveTo>
                <a:lnTo>
                  <a:pt x="1949183" y="250825"/>
                </a:lnTo>
                <a:lnTo>
                  <a:pt x="1954898" y="311150"/>
                </a:lnTo>
                <a:lnTo>
                  <a:pt x="1954255" y="311771"/>
                </a:lnTo>
                <a:lnTo>
                  <a:pt x="1942038" y="322267"/>
                </a:lnTo>
                <a:lnTo>
                  <a:pt x="1931270" y="328885"/>
                </a:lnTo>
                <a:lnTo>
                  <a:pt x="1922005" y="331596"/>
                </a:lnTo>
                <a:lnTo>
                  <a:pt x="1915528" y="332231"/>
                </a:lnTo>
                <a:lnTo>
                  <a:pt x="1945102" y="332231"/>
                </a:lnTo>
                <a:lnTo>
                  <a:pt x="1955914" y="322325"/>
                </a:lnTo>
                <a:lnTo>
                  <a:pt x="1989061" y="322325"/>
                </a:lnTo>
                <a:lnTo>
                  <a:pt x="1988299" y="321818"/>
                </a:lnTo>
                <a:lnTo>
                  <a:pt x="1981441" y="287527"/>
                </a:lnTo>
                <a:lnTo>
                  <a:pt x="1977811" y="250825"/>
                </a:lnTo>
                <a:close/>
              </a:path>
              <a:path w="3443338" h="524509">
                <a:moveTo>
                  <a:pt x="2146881" y="189150"/>
                </a:moveTo>
                <a:lnTo>
                  <a:pt x="2099457" y="189150"/>
                </a:lnTo>
                <a:lnTo>
                  <a:pt x="2110840" y="191293"/>
                </a:lnTo>
                <a:lnTo>
                  <a:pt x="2120807" y="201472"/>
                </a:lnTo>
                <a:lnTo>
                  <a:pt x="2132952" y="292734"/>
                </a:lnTo>
                <a:lnTo>
                  <a:pt x="2134065" y="307466"/>
                </a:lnTo>
                <a:lnTo>
                  <a:pt x="2133714" y="308990"/>
                </a:lnTo>
                <a:lnTo>
                  <a:pt x="2132952" y="313563"/>
                </a:lnTo>
                <a:lnTo>
                  <a:pt x="2131301" y="316991"/>
                </a:lnTo>
                <a:lnTo>
                  <a:pt x="2128507" y="319531"/>
                </a:lnTo>
                <a:lnTo>
                  <a:pt x="2125840" y="322071"/>
                </a:lnTo>
                <a:lnTo>
                  <a:pt x="2120760" y="323722"/>
                </a:lnTo>
                <a:lnTo>
                  <a:pt x="2110092" y="324612"/>
                </a:lnTo>
                <a:lnTo>
                  <a:pt x="2110727" y="330834"/>
                </a:lnTo>
                <a:lnTo>
                  <a:pt x="2188959" y="323595"/>
                </a:lnTo>
                <a:lnTo>
                  <a:pt x="2188389" y="318007"/>
                </a:lnTo>
                <a:lnTo>
                  <a:pt x="2180704" y="318007"/>
                </a:lnTo>
                <a:lnTo>
                  <a:pt x="2175497" y="317753"/>
                </a:lnTo>
                <a:lnTo>
                  <a:pt x="2172449" y="316356"/>
                </a:lnTo>
                <a:lnTo>
                  <a:pt x="2169528" y="315087"/>
                </a:lnTo>
                <a:lnTo>
                  <a:pt x="2167242" y="313055"/>
                </a:lnTo>
                <a:lnTo>
                  <a:pt x="2163813" y="306831"/>
                </a:lnTo>
                <a:lnTo>
                  <a:pt x="2162289" y="300100"/>
                </a:lnTo>
                <a:lnTo>
                  <a:pt x="2161400" y="290068"/>
                </a:lnTo>
                <a:lnTo>
                  <a:pt x="2153385" y="209617"/>
                </a:lnTo>
                <a:lnTo>
                  <a:pt x="2150505" y="198035"/>
                </a:lnTo>
                <a:lnTo>
                  <a:pt x="2150386" y="197615"/>
                </a:lnTo>
                <a:lnTo>
                  <a:pt x="2146881" y="189150"/>
                </a:lnTo>
                <a:close/>
              </a:path>
              <a:path w="3443338" h="524509">
                <a:moveTo>
                  <a:pt x="2095995" y="326008"/>
                </a:moveTo>
                <a:lnTo>
                  <a:pt x="2087359" y="326770"/>
                </a:lnTo>
                <a:lnTo>
                  <a:pt x="2096057" y="326770"/>
                </a:lnTo>
                <a:lnTo>
                  <a:pt x="2095995" y="326008"/>
                </a:lnTo>
                <a:close/>
              </a:path>
              <a:path w="3443338" h="524509">
                <a:moveTo>
                  <a:pt x="2010651" y="307466"/>
                </a:moveTo>
                <a:lnTo>
                  <a:pt x="1991347" y="323214"/>
                </a:lnTo>
                <a:lnTo>
                  <a:pt x="2007231" y="323214"/>
                </a:lnTo>
                <a:lnTo>
                  <a:pt x="2011540" y="317119"/>
                </a:lnTo>
                <a:lnTo>
                  <a:pt x="2010651" y="307466"/>
                </a:lnTo>
                <a:close/>
              </a:path>
              <a:path w="3443338" h="524509">
                <a:moveTo>
                  <a:pt x="2188324" y="317372"/>
                </a:moveTo>
                <a:lnTo>
                  <a:pt x="2180704" y="318007"/>
                </a:lnTo>
                <a:lnTo>
                  <a:pt x="2188389" y="318007"/>
                </a:lnTo>
                <a:lnTo>
                  <a:pt x="2188324" y="317372"/>
                </a:lnTo>
                <a:close/>
              </a:path>
              <a:path w="3443338" h="524509">
                <a:moveTo>
                  <a:pt x="1932038" y="184159"/>
                </a:moveTo>
                <a:lnTo>
                  <a:pt x="1893482" y="190924"/>
                </a:lnTo>
                <a:lnTo>
                  <a:pt x="1865828" y="218157"/>
                </a:lnTo>
                <a:lnTo>
                  <a:pt x="1864601" y="229743"/>
                </a:lnTo>
                <a:lnTo>
                  <a:pt x="1864982" y="234822"/>
                </a:lnTo>
                <a:lnTo>
                  <a:pt x="1866760" y="238887"/>
                </a:lnTo>
                <a:lnTo>
                  <a:pt x="1872729" y="244347"/>
                </a:lnTo>
                <a:lnTo>
                  <a:pt x="1876285" y="245490"/>
                </a:lnTo>
                <a:lnTo>
                  <a:pt x="1884921" y="244728"/>
                </a:lnTo>
                <a:lnTo>
                  <a:pt x="1888350" y="242950"/>
                </a:lnTo>
                <a:lnTo>
                  <a:pt x="1890763" y="239775"/>
                </a:lnTo>
                <a:lnTo>
                  <a:pt x="1893303" y="236600"/>
                </a:lnTo>
                <a:lnTo>
                  <a:pt x="1894192" y="232409"/>
                </a:lnTo>
                <a:lnTo>
                  <a:pt x="1893684" y="227202"/>
                </a:lnTo>
                <a:lnTo>
                  <a:pt x="1892414" y="217169"/>
                </a:lnTo>
                <a:lnTo>
                  <a:pt x="1892033" y="212089"/>
                </a:lnTo>
                <a:lnTo>
                  <a:pt x="1893684" y="207390"/>
                </a:lnTo>
                <a:lnTo>
                  <a:pt x="1897748" y="203072"/>
                </a:lnTo>
                <a:lnTo>
                  <a:pt x="1901685" y="198755"/>
                </a:lnTo>
                <a:lnTo>
                  <a:pt x="1907273" y="196341"/>
                </a:lnTo>
                <a:lnTo>
                  <a:pt x="1918396" y="195406"/>
                </a:lnTo>
                <a:lnTo>
                  <a:pt x="1962974" y="195406"/>
                </a:lnTo>
                <a:lnTo>
                  <a:pt x="1959562" y="192381"/>
                </a:lnTo>
                <a:lnTo>
                  <a:pt x="1944372" y="185565"/>
                </a:lnTo>
                <a:lnTo>
                  <a:pt x="1932038" y="184159"/>
                </a:lnTo>
                <a:close/>
              </a:path>
              <a:path w="3443338" h="524509">
                <a:moveTo>
                  <a:pt x="2115595" y="167460"/>
                </a:moveTo>
                <a:lnTo>
                  <a:pt x="2078740" y="181662"/>
                </a:lnTo>
                <a:lnTo>
                  <a:pt x="2058784" y="205358"/>
                </a:lnTo>
                <a:lnTo>
                  <a:pt x="2068560" y="205358"/>
                </a:lnTo>
                <a:lnTo>
                  <a:pt x="2077379" y="197615"/>
                </a:lnTo>
                <a:lnTo>
                  <a:pt x="2088112" y="191803"/>
                </a:lnTo>
                <a:lnTo>
                  <a:pt x="2099457" y="189150"/>
                </a:lnTo>
                <a:lnTo>
                  <a:pt x="2146881" y="189150"/>
                </a:lnTo>
                <a:lnTo>
                  <a:pt x="2145606" y="186071"/>
                </a:lnTo>
                <a:lnTo>
                  <a:pt x="2138004" y="176758"/>
                </a:lnTo>
                <a:lnTo>
                  <a:pt x="2126314" y="168933"/>
                </a:lnTo>
                <a:lnTo>
                  <a:pt x="2115595" y="167460"/>
                </a:lnTo>
                <a:close/>
              </a:path>
              <a:path w="3443338" h="524509">
                <a:moveTo>
                  <a:pt x="2055609" y="171831"/>
                </a:moveTo>
                <a:lnTo>
                  <a:pt x="2048243" y="172465"/>
                </a:lnTo>
                <a:lnTo>
                  <a:pt x="2002396" y="196341"/>
                </a:lnTo>
                <a:lnTo>
                  <a:pt x="2005571" y="202311"/>
                </a:lnTo>
                <a:lnTo>
                  <a:pt x="2009889" y="200151"/>
                </a:lnTo>
                <a:lnTo>
                  <a:pt x="2013572" y="198881"/>
                </a:lnTo>
                <a:lnTo>
                  <a:pt x="2016874" y="198627"/>
                </a:lnTo>
                <a:lnTo>
                  <a:pt x="2019795" y="198246"/>
                </a:lnTo>
                <a:lnTo>
                  <a:pt x="2058110" y="198246"/>
                </a:lnTo>
                <a:lnTo>
                  <a:pt x="2055609" y="171831"/>
                </a:lnTo>
                <a:close/>
              </a:path>
              <a:path w="3443338" h="524509">
                <a:moveTo>
                  <a:pt x="2322811" y="166496"/>
                </a:moveTo>
                <a:lnTo>
                  <a:pt x="2294115" y="166496"/>
                </a:lnTo>
                <a:lnTo>
                  <a:pt x="2304045" y="273060"/>
                </a:lnTo>
                <a:lnTo>
                  <a:pt x="2322436" y="309244"/>
                </a:lnTo>
                <a:lnTo>
                  <a:pt x="2327770" y="311784"/>
                </a:lnTo>
                <a:lnTo>
                  <a:pt x="2333104" y="312674"/>
                </a:lnTo>
                <a:lnTo>
                  <a:pt x="2341392" y="311840"/>
                </a:lnTo>
                <a:lnTo>
                  <a:pt x="2351792" y="307647"/>
                </a:lnTo>
                <a:lnTo>
                  <a:pt x="2363769" y="297916"/>
                </a:lnTo>
                <a:lnTo>
                  <a:pt x="2367955" y="291338"/>
                </a:lnTo>
                <a:lnTo>
                  <a:pt x="2345677" y="291338"/>
                </a:lnTo>
                <a:lnTo>
                  <a:pt x="2341740" y="289940"/>
                </a:lnTo>
                <a:lnTo>
                  <a:pt x="2338438" y="286638"/>
                </a:lnTo>
                <a:lnTo>
                  <a:pt x="2335263" y="283337"/>
                </a:lnTo>
                <a:lnTo>
                  <a:pt x="2333104" y="276606"/>
                </a:lnTo>
                <a:lnTo>
                  <a:pt x="2332088" y="266319"/>
                </a:lnTo>
                <a:lnTo>
                  <a:pt x="2322811" y="166496"/>
                </a:lnTo>
                <a:close/>
              </a:path>
              <a:path w="3443338" h="524509">
                <a:moveTo>
                  <a:pt x="2375014" y="274446"/>
                </a:moveTo>
                <a:lnTo>
                  <a:pt x="2368283" y="275081"/>
                </a:lnTo>
                <a:lnTo>
                  <a:pt x="2366759" y="279907"/>
                </a:lnTo>
                <a:lnTo>
                  <a:pt x="2364346" y="283718"/>
                </a:lnTo>
                <a:lnTo>
                  <a:pt x="2345677" y="291338"/>
                </a:lnTo>
                <a:lnTo>
                  <a:pt x="2367955" y="291338"/>
                </a:lnTo>
                <a:lnTo>
                  <a:pt x="2370394" y="287505"/>
                </a:lnTo>
                <a:lnTo>
                  <a:pt x="2375014" y="274446"/>
                </a:lnTo>
                <a:close/>
              </a:path>
              <a:path w="3443338" h="524509">
                <a:moveTo>
                  <a:pt x="2316594" y="99694"/>
                </a:moveTo>
                <a:lnTo>
                  <a:pt x="2309844" y="104773"/>
                </a:lnTo>
                <a:lnTo>
                  <a:pt x="2305496" y="117557"/>
                </a:lnTo>
                <a:lnTo>
                  <a:pt x="2301143" y="127639"/>
                </a:lnTo>
                <a:lnTo>
                  <a:pt x="2274557" y="159893"/>
                </a:lnTo>
                <a:lnTo>
                  <a:pt x="2268461" y="163068"/>
                </a:lnTo>
                <a:lnTo>
                  <a:pt x="2269096" y="168782"/>
                </a:lnTo>
                <a:lnTo>
                  <a:pt x="2294115" y="166496"/>
                </a:lnTo>
                <a:lnTo>
                  <a:pt x="2322811" y="166496"/>
                </a:lnTo>
                <a:lnTo>
                  <a:pt x="2322563" y="163830"/>
                </a:lnTo>
                <a:lnTo>
                  <a:pt x="2359520" y="160274"/>
                </a:lnTo>
                <a:lnTo>
                  <a:pt x="2358702" y="151637"/>
                </a:lnTo>
                <a:lnTo>
                  <a:pt x="2321420" y="151637"/>
                </a:lnTo>
                <a:lnTo>
                  <a:pt x="2316594" y="99694"/>
                </a:lnTo>
                <a:close/>
              </a:path>
              <a:path w="3443338" h="524509">
                <a:moveTo>
                  <a:pt x="2358377" y="148208"/>
                </a:moveTo>
                <a:lnTo>
                  <a:pt x="2321420" y="151637"/>
                </a:lnTo>
                <a:lnTo>
                  <a:pt x="2358702" y="151637"/>
                </a:lnTo>
                <a:lnTo>
                  <a:pt x="2358377" y="148208"/>
                </a:lnTo>
                <a:close/>
              </a:path>
              <a:path w="3443338" h="524509">
                <a:moveTo>
                  <a:pt x="2464518" y="134677"/>
                </a:moveTo>
                <a:lnTo>
                  <a:pt x="2425364" y="142269"/>
                </a:lnTo>
                <a:lnTo>
                  <a:pt x="2392636" y="176666"/>
                </a:lnTo>
                <a:lnTo>
                  <a:pt x="2382334" y="216735"/>
                </a:lnTo>
                <a:lnTo>
                  <a:pt x="2382781" y="229853"/>
                </a:lnTo>
                <a:lnTo>
                  <a:pt x="2402063" y="274400"/>
                </a:lnTo>
                <a:lnTo>
                  <a:pt x="2432225" y="298086"/>
                </a:lnTo>
                <a:lnTo>
                  <a:pt x="2457904" y="302204"/>
                </a:lnTo>
                <a:lnTo>
                  <a:pt x="2473613" y="301360"/>
                </a:lnTo>
                <a:lnTo>
                  <a:pt x="2484824" y="297972"/>
                </a:lnTo>
                <a:lnTo>
                  <a:pt x="2496347" y="292192"/>
                </a:lnTo>
                <a:lnTo>
                  <a:pt x="2499793" y="289790"/>
                </a:lnTo>
                <a:lnTo>
                  <a:pt x="2469675" y="289790"/>
                </a:lnTo>
                <a:lnTo>
                  <a:pt x="2459238" y="288795"/>
                </a:lnTo>
                <a:lnTo>
                  <a:pt x="2428610" y="261723"/>
                </a:lnTo>
                <a:lnTo>
                  <a:pt x="2414428" y="214788"/>
                </a:lnTo>
                <a:lnTo>
                  <a:pt x="2412651" y="197913"/>
                </a:lnTo>
                <a:lnTo>
                  <a:pt x="2413359" y="185159"/>
                </a:lnTo>
                <a:lnTo>
                  <a:pt x="2434704" y="149606"/>
                </a:lnTo>
                <a:lnTo>
                  <a:pt x="2452624" y="146472"/>
                </a:lnTo>
                <a:lnTo>
                  <a:pt x="2499086" y="146472"/>
                </a:lnTo>
                <a:lnTo>
                  <a:pt x="2488813" y="140638"/>
                </a:lnTo>
                <a:lnTo>
                  <a:pt x="2477093" y="136596"/>
                </a:lnTo>
                <a:lnTo>
                  <a:pt x="2464518" y="134677"/>
                </a:lnTo>
                <a:close/>
              </a:path>
              <a:path w="3443338" h="524509">
                <a:moveTo>
                  <a:pt x="2499086" y="146472"/>
                </a:moveTo>
                <a:lnTo>
                  <a:pt x="2452624" y="146472"/>
                </a:lnTo>
                <a:lnTo>
                  <a:pt x="2462894" y="148977"/>
                </a:lnTo>
                <a:lnTo>
                  <a:pt x="2473591" y="155730"/>
                </a:lnTo>
                <a:lnTo>
                  <a:pt x="2495691" y="187931"/>
                </a:lnTo>
                <a:lnTo>
                  <a:pt x="2504291" y="231197"/>
                </a:lnTo>
                <a:lnTo>
                  <a:pt x="2504389" y="244796"/>
                </a:lnTo>
                <a:lnTo>
                  <a:pt x="2502735" y="257055"/>
                </a:lnTo>
                <a:lnTo>
                  <a:pt x="2499028" y="268347"/>
                </a:lnTo>
                <a:lnTo>
                  <a:pt x="2492968" y="279040"/>
                </a:lnTo>
                <a:lnTo>
                  <a:pt x="2482798" y="286448"/>
                </a:lnTo>
                <a:lnTo>
                  <a:pt x="2469675" y="289790"/>
                </a:lnTo>
                <a:lnTo>
                  <a:pt x="2499793" y="289790"/>
                </a:lnTo>
                <a:lnTo>
                  <a:pt x="2529248" y="250511"/>
                </a:lnTo>
                <a:lnTo>
                  <a:pt x="2534591" y="214788"/>
                </a:lnTo>
                <a:lnTo>
                  <a:pt x="2533632" y="200304"/>
                </a:lnTo>
                <a:lnTo>
                  <a:pt x="2509685" y="155110"/>
                </a:lnTo>
                <a:lnTo>
                  <a:pt x="2499677" y="146808"/>
                </a:lnTo>
                <a:lnTo>
                  <a:pt x="2499086" y="146472"/>
                </a:lnTo>
                <a:close/>
              </a:path>
              <a:path w="3443338" h="524509">
                <a:moveTo>
                  <a:pt x="2660510" y="225044"/>
                </a:moveTo>
                <a:lnTo>
                  <a:pt x="2654795" y="225551"/>
                </a:lnTo>
                <a:lnTo>
                  <a:pt x="2660002" y="282066"/>
                </a:lnTo>
                <a:lnTo>
                  <a:pt x="2665717" y="281431"/>
                </a:lnTo>
                <a:lnTo>
                  <a:pt x="2666987" y="278383"/>
                </a:lnTo>
                <a:lnTo>
                  <a:pt x="2668892" y="276732"/>
                </a:lnTo>
                <a:lnTo>
                  <a:pt x="2673972" y="276225"/>
                </a:lnTo>
                <a:lnTo>
                  <a:pt x="2727536" y="276225"/>
                </a:lnTo>
                <a:lnTo>
                  <a:pt x="2731832" y="274774"/>
                </a:lnTo>
                <a:lnTo>
                  <a:pt x="2741365" y="268933"/>
                </a:lnTo>
                <a:lnTo>
                  <a:pt x="2704062" y="268933"/>
                </a:lnTo>
                <a:lnTo>
                  <a:pt x="2692423" y="265462"/>
                </a:lnTo>
                <a:lnTo>
                  <a:pt x="2680306" y="258123"/>
                </a:lnTo>
                <a:lnTo>
                  <a:pt x="2672205" y="249552"/>
                </a:lnTo>
                <a:lnTo>
                  <a:pt x="2665614" y="238503"/>
                </a:lnTo>
                <a:lnTo>
                  <a:pt x="2660510" y="225044"/>
                </a:lnTo>
                <a:close/>
              </a:path>
              <a:path w="3443338" h="524509">
                <a:moveTo>
                  <a:pt x="2727536" y="276225"/>
                </a:moveTo>
                <a:lnTo>
                  <a:pt x="2673972" y="276225"/>
                </a:lnTo>
                <a:lnTo>
                  <a:pt x="2677147" y="276478"/>
                </a:lnTo>
                <a:lnTo>
                  <a:pt x="2683089" y="277591"/>
                </a:lnTo>
                <a:lnTo>
                  <a:pt x="2694828" y="279092"/>
                </a:lnTo>
                <a:lnTo>
                  <a:pt x="2707066" y="279440"/>
                </a:lnTo>
                <a:lnTo>
                  <a:pt x="2721013" y="278428"/>
                </a:lnTo>
                <a:lnTo>
                  <a:pt x="2727536" y="276225"/>
                </a:lnTo>
                <a:close/>
              </a:path>
              <a:path w="3443338" h="524509">
                <a:moveTo>
                  <a:pt x="2695279" y="112935"/>
                </a:moveTo>
                <a:lnTo>
                  <a:pt x="2657963" y="129545"/>
                </a:lnTo>
                <a:lnTo>
                  <a:pt x="2648576" y="165672"/>
                </a:lnTo>
                <a:lnTo>
                  <a:pt x="2652268" y="177670"/>
                </a:lnTo>
                <a:lnTo>
                  <a:pt x="2659973" y="188411"/>
                </a:lnTo>
                <a:lnTo>
                  <a:pt x="2667889" y="194179"/>
                </a:lnTo>
                <a:lnTo>
                  <a:pt x="2679463" y="200283"/>
                </a:lnTo>
                <a:lnTo>
                  <a:pt x="2709716" y="212975"/>
                </a:lnTo>
                <a:lnTo>
                  <a:pt x="2720923" y="218550"/>
                </a:lnTo>
                <a:lnTo>
                  <a:pt x="2739333" y="249552"/>
                </a:lnTo>
                <a:lnTo>
                  <a:pt x="2737345" y="255269"/>
                </a:lnTo>
                <a:lnTo>
                  <a:pt x="2730532" y="262521"/>
                </a:lnTo>
                <a:lnTo>
                  <a:pt x="2721304" y="266946"/>
                </a:lnTo>
                <a:lnTo>
                  <a:pt x="2704062" y="268933"/>
                </a:lnTo>
                <a:lnTo>
                  <a:pt x="2741365" y="268933"/>
                </a:lnTo>
                <a:lnTo>
                  <a:pt x="2742793" y="268059"/>
                </a:lnTo>
                <a:lnTo>
                  <a:pt x="2754477" y="257626"/>
                </a:lnTo>
                <a:lnTo>
                  <a:pt x="2759875" y="247758"/>
                </a:lnTo>
                <a:lnTo>
                  <a:pt x="2762423" y="235555"/>
                </a:lnTo>
                <a:lnTo>
                  <a:pt x="2761953" y="220255"/>
                </a:lnTo>
                <a:lnTo>
                  <a:pt x="2723756" y="184657"/>
                </a:lnTo>
                <a:lnTo>
                  <a:pt x="2695934" y="174164"/>
                </a:lnTo>
                <a:lnTo>
                  <a:pt x="2682562" y="167981"/>
                </a:lnTo>
                <a:lnTo>
                  <a:pt x="2674226" y="161797"/>
                </a:lnTo>
                <a:lnTo>
                  <a:pt x="2670162" y="157480"/>
                </a:lnTo>
                <a:lnTo>
                  <a:pt x="2667749" y="152145"/>
                </a:lnTo>
                <a:lnTo>
                  <a:pt x="2667241" y="145669"/>
                </a:lnTo>
                <a:lnTo>
                  <a:pt x="2666733" y="140462"/>
                </a:lnTo>
                <a:lnTo>
                  <a:pt x="2668765" y="135636"/>
                </a:lnTo>
                <a:lnTo>
                  <a:pt x="2677782" y="126111"/>
                </a:lnTo>
                <a:lnTo>
                  <a:pt x="2684132" y="123443"/>
                </a:lnTo>
                <a:lnTo>
                  <a:pt x="2695751" y="122464"/>
                </a:lnTo>
                <a:lnTo>
                  <a:pt x="2741254" y="122464"/>
                </a:lnTo>
                <a:lnTo>
                  <a:pt x="2740640" y="115950"/>
                </a:lnTo>
                <a:lnTo>
                  <a:pt x="2724899" y="115950"/>
                </a:lnTo>
                <a:lnTo>
                  <a:pt x="2720962" y="115443"/>
                </a:lnTo>
                <a:lnTo>
                  <a:pt x="2706612" y="112987"/>
                </a:lnTo>
                <a:lnTo>
                  <a:pt x="2695279" y="112935"/>
                </a:lnTo>
                <a:close/>
              </a:path>
              <a:path w="3443338" h="524509">
                <a:moveTo>
                  <a:pt x="2741254" y="122464"/>
                </a:moveTo>
                <a:lnTo>
                  <a:pt x="2695751" y="122464"/>
                </a:lnTo>
                <a:lnTo>
                  <a:pt x="2708453" y="124060"/>
                </a:lnTo>
                <a:lnTo>
                  <a:pt x="2719435" y="129598"/>
                </a:lnTo>
                <a:lnTo>
                  <a:pt x="2726545" y="136903"/>
                </a:lnTo>
                <a:lnTo>
                  <a:pt x="2733131" y="147797"/>
                </a:lnTo>
                <a:lnTo>
                  <a:pt x="2739250" y="162306"/>
                </a:lnTo>
                <a:lnTo>
                  <a:pt x="2744965" y="161797"/>
                </a:lnTo>
                <a:lnTo>
                  <a:pt x="2741254" y="122464"/>
                </a:lnTo>
                <a:close/>
              </a:path>
              <a:path w="3443338" h="524509">
                <a:moveTo>
                  <a:pt x="2739885" y="107950"/>
                </a:moveTo>
                <a:lnTo>
                  <a:pt x="2734297" y="108457"/>
                </a:lnTo>
                <a:lnTo>
                  <a:pt x="2733154" y="111378"/>
                </a:lnTo>
                <a:lnTo>
                  <a:pt x="2732011" y="113283"/>
                </a:lnTo>
                <a:lnTo>
                  <a:pt x="2731122" y="114172"/>
                </a:lnTo>
                <a:lnTo>
                  <a:pt x="2730084" y="115069"/>
                </a:lnTo>
                <a:lnTo>
                  <a:pt x="2728709" y="115569"/>
                </a:lnTo>
                <a:lnTo>
                  <a:pt x="2726931" y="115696"/>
                </a:lnTo>
                <a:lnTo>
                  <a:pt x="2724899" y="115950"/>
                </a:lnTo>
                <a:lnTo>
                  <a:pt x="2740640" y="115950"/>
                </a:lnTo>
                <a:lnTo>
                  <a:pt x="2739885" y="107950"/>
                </a:lnTo>
                <a:close/>
              </a:path>
              <a:path w="3443338" h="524509">
                <a:moveTo>
                  <a:pt x="2859247" y="97696"/>
                </a:moveTo>
                <a:lnTo>
                  <a:pt x="2819635" y="107598"/>
                </a:lnTo>
                <a:lnTo>
                  <a:pt x="2790743" y="143929"/>
                </a:lnTo>
                <a:lnTo>
                  <a:pt x="2785909" y="182379"/>
                </a:lnTo>
                <a:lnTo>
                  <a:pt x="2787036" y="199043"/>
                </a:lnTo>
                <a:lnTo>
                  <a:pt x="2808869" y="243768"/>
                </a:lnTo>
                <a:lnTo>
                  <a:pt x="2854127" y="265234"/>
                </a:lnTo>
                <a:lnTo>
                  <a:pt x="2868797" y="264666"/>
                </a:lnTo>
                <a:lnTo>
                  <a:pt x="2879488" y="261347"/>
                </a:lnTo>
                <a:lnTo>
                  <a:pt x="2889734" y="255353"/>
                </a:lnTo>
                <a:lnTo>
                  <a:pt x="2899912" y="246121"/>
                </a:lnTo>
                <a:lnTo>
                  <a:pt x="2907775" y="236350"/>
                </a:lnTo>
                <a:lnTo>
                  <a:pt x="2871328" y="236350"/>
                </a:lnTo>
                <a:lnTo>
                  <a:pt x="2860305" y="235707"/>
                </a:lnTo>
                <a:lnTo>
                  <a:pt x="2826069" y="215002"/>
                </a:lnTo>
                <a:lnTo>
                  <a:pt x="2808338" y="166243"/>
                </a:lnTo>
                <a:lnTo>
                  <a:pt x="2888445" y="156337"/>
                </a:lnTo>
                <a:lnTo>
                  <a:pt x="2807449" y="156337"/>
                </a:lnTo>
                <a:lnTo>
                  <a:pt x="2830264" y="113933"/>
                </a:lnTo>
                <a:lnTo>
                  <a:pt x="2848597" y="109981"/>
                </a:lnTo>
                <a:lnTo>
                  <a:pt x="2894678" y="109981"/>
                </a:lnTo>
                <a:lnTo>
                  <a:pt x="2892910" y="108229"/>
                </a:lnTo>
                <a:lnTo>
                  <a:pt x="2883426" y="102665"/>
                </a:lnTo>
                <a:lnTo>
                  <a:pt x="2872381" y="99133"/>
                </a:lnTo>
                <a:lnTo>
                  <a:pt x="2859247" y="97696"/>
                </a:lnTo>
                <a:close/>
              </a:path>
              <a:path w="3443338" h="524509">
                <a:moveTo>
                  <a:pt x="2915415" y="195397"/>
                </a:moveTo>
                <a:lnTo>
                  <a:pt x="2884964" y="233534"/>
                </a:lnTo>
                <a:lnTo>
                  <a:pt x="2871328" y="236350"/>
                </a:lnTo>
                <a:lnTo>
                  <a:pt x="2907775" y="236350"/>
                </a:lnTo>
                <a:lnTo>
                  <a:pt x="2910399" y="233089"/>
                </a:lnTo>
                <a:lnTo>
                  <a:pt x="2916085" y="221451"/>
                </a:lnTo>
                <a:lnTo>
                  <a:pt x="2919789" y="209419"/>
                </a:lnTo>
                <a:lnTo>
                  <a:pt x="2921495" y="196976"/>
                </a:lnTo>
                <a:lnTo>
                  <a:pt x="2915415" y="195397"/>
                </a:lnTo>
                <a:close/>
              </a:path>
              <a:path w="3443338" h="524509">
                <a:moveTo>
                  <a:pt x="2894678" y="109981"/>
                </a:moveTo>
                <a:lnTo>
                  <a:pt x="2848597" y="109981"/>
                </a:lnTo>
                <a:lnTo>
                  <a:pt x="2854693" y="111251"/>
                </a:lnTo>
                <a:lnTo>
                  <a:pt x="2860789" y="114426"/>
                </a:lnTo>
                <a:lnTo>
                  <a:pt x="2866758" y="117601"/>
                </a:lnTo>
                <a:lnTo>
                  <a:pt x="2871584" y="122174"/>
                </a:lnTo>
                <a:lnTo>
                  <a:pt x="2875027" y="128420"/>
                </a:lnTo>
                <a:lnTo>
                  <a:pt x="2877299" y="132333"/>
                </a:lnTo>
                <a:lnTo>
                  <a:pt x="2879077" y="139319"/>
                </a:lnTo>
                <a:lnTo>
                  <a:pt x="2880601" y="149478"/>
                </a:lnTo>
                <a:lnTo>
                  <a:pt x="2807449" y="156337"/>
                </a:lnTo>
                <a:lnTo>
                  <a:pt x="2888445" y="156337"/>
                </a:lnTo>
                <a:lnTo>
                  <a:pt x="2917325" y="152765"/>
                </a:lnTo>
                <a:lnTo>
                  <a:pt x="2914639" y="139975"/>
                </a:lnTo>
                <a:lnTo>
                  <a:pt x="2909819" y="128396"/>
                </a:lnTo>
                <a:lnTo>
                  <a:pt x="2902672" y="117904"/>
                </a:lnTo>
                <a:lnTo>
                  <a:pt x="2894678" y="109981"/>
                </a:lnTo>
                <a:close/>
              </a:path>
              <a:path w="3443338" h="524509">
                <a:moveTo>
                  <a:pt x="2981211" y="28320"/>
                </a:moveTo>
                <a:lnTo>
                  <a:pt x="2943085" y="28320"/>
                </a:lnTo>
                <a:lnTo>
                  <a:pt x="2945371" y="28828"/>
                </a:lnTo>
                <a:lnTo>
                  <a:pt x="2947403" y="30225"/>
                </a:lnTo>
                <a:lnTo>
                  <a:pt x="2956293" y="70993"/>
                </a:lnTo>
                <a:lnTo>
                  <a:pt x="2969755" y="214630"/>
                </a:lnTo>
                <a:lnTo>
                  <a:pt x="2970644" y="224408"/>
                </a:lnTo>
                <a:lnTo>
                  <a:pt x="2970517" y="231139"/>
                </a:lnTo>
                <a:lnTo>
                  <a:pt x="2969247" y="234695"/>
                </a:lnTo>
                <a:lnTo>
                  <a:pt x="2968104" y="238251"/>
                </a:lnTo>
                <a:lnTo>
                  <a:pt x="2966326" y="240919"/>
                </a:lnTo>
                <a:lnTo>
                  <a:pt x="2961246" y="244475"/>
                </a:lnTo>
                <a:lnTo>
                  <a:pt x="2956420" y="245618"/>
                </a:lnTo>
                <a:lnTo>
                  <a:pt x="2949181" y="246380"/>
                </a:lnTo>
                <a:lnTo>
                  <a:pt x="2949689" y="252602"/>
                </a:lnTo>
                <a:lnTo>
                  <a:pt x="3027286" y="245363"/>
                </a:lnTo>
                <a:lnTo>
                  <a:pt x="3026729" y="239902"/>
                </a:lnTo>
                <a:lnTo>
                  <a:pt x="3018523" y="239902"/>
                </a:lnTo>
                <a:lnTo>
                  <a:pt x="3012808" y="239521"/>
                </a:lnTo>
                <a:lnTo>
                  <a:pt x="3009633" y="238125"/>
                </a:lnTo>
                <a:lnTo>
                  <a:pt x="3006585" y="236727"/>
                </a:lnTo>
                <a:lnTo>
                  <a:pt x="3004045" y="234569"/>
                </a:lnTo>
                <a:lnTo>
                  <a:pt x="3002394" y="231394"/>
                </a:lnTo>
                <a:lnTo>
                  <a:pt x="3000616" y="228345"/>
                </a:lnTo>
                <a:lnTo>
                  <a:pt x="2999219" y="221869"/>
                </a:lnTo>
                <a:lnTo>
                  <a:pt x="2998330" y="211962"/>
                </a:lnTo>
                <a:lnTo>
                  <a:pt x="2981211" y="28320"/>
                </a:lnTo>
                <a:close/>
              </a:path>
              <a:path w="3443338" h="524509">
                <a:moveTo>
                  <a:pt x="3026651" y="239140"/>
                </a:moveTo>
                <a:lnTo>
                  <a:pt x="3018523" y="239902"/>
                </a:lnTo>
                <a:lnTo>
                  <a:pt x="3026729" y="239902"/>
                </a:lnTo>
                <a:lnTo>
                  <a:pt x="3026651" y="239140"/>
                </a:lnTo>
                <a:close/>
              </a:path>
              <a:path w="3443338" h="524509">
                <a:moveTo>
                  <a:pt x="2978772" y="2158"/>
                </a:moveTo>
                <a:lnTo>
                  <a:pt x="2971025" y="2920"/>
                </a:lnTo>
                <a:lnTo>
                  <a:pt x="2925686" y="26669"/>
                </a:lnTo>
                <a:lnTo>
                  <a:pt x="2929115" y="32384"/>
                </a:lnTo>
                <a:lnTo>
                  <a:pt x="2933560" y="30099"/>
                </a:lnTo>
                <a:lnTo>
                  <a:pt x="2937370" y="28828"/>
                </a:lnTo>
                <a:lnTo>
                  <a:pt x="2943085" y="28320"/>
                </a:lnTo>
                <a:lnTo>
                  <a:pt x="2981211" y="28320"/>
                </a:lnTo>
                <a:lnTo>
                  <a:pt x="2978772" y="2158"/>
                </a:lnTo>
                <a:close/>
              </a:path>
              <a:path w="3443338" h="524509">
                <a:moveTo>
                  <a:pt x="3114149" y="73850"/>
                </a:moveTo>
                <a:lnTo>
                  <a:pt x="3074543" y="83766"/>
                </a:lnTo>
                <a:lnTo>
                  <a:pt x="3045687" y="120113"/>
                </a:lnTo>
                <a:lnTo>
                  <a:pt x="3040884" y="158563"/>
                </a:lnTo>
                <a:lnTo>
                  <a:pt x="3042000" y="175222"/>
                </a:lnTo>
                <a:lnTo>
                  <a:pt x="3063773" y="219937"/>
                </a:lnTo>
                <a:lnTo>
                  <a:pt x="3109029" y="241472"/>
                </a:lnTo>
                <a:lnTo>
                  <a:pt x="3123686" y="240917"/>
                </a:lnTo>
                <a:lnTo>
                  <a:pt x="3134377" y="237598"/>
                </a:lnTo>
                <a:lnTo>
                  <a:pt x="3144623" y="231604"/>
                </a:lnTo>
                <a:lnTo>
                  <a:pt x="3154801" y="222372"/>
                </a:lnTo>
                <a:lnTo>
                  <a:pt x="3162758" y="212484"/>
                </a:lnTo>
                <a:lnTo>
                  <a:pt x="3126280" y="212484"/>
                </a:lnTo>
                <a:lnTo>
                  <a:pt x="3115288" y="211896"/>
                </a:lnTo>
                <a:lnTo>
                  <a:pt x="3081080" y="191271"/>
                </a:lnTo>
                <a:lnTo>
                  <a:pt x="3063354" y="142494"/>
                </a:lnTo>
                <a:lnTo>
                  <a:pt x="3143905" y="132461"/>
                </a:lnTo>
                <a:lnTo>
                  <a:pt x="3062338" y="132461"/>
                </a:lnTo>
                <a:lnTo>
                  <a:pt x="3085120" y="90206"/>
                </a:lnTo>
                <a:lnTo>
                  <a:pt x="3103486" y="86106"/>
                </a:lnTo>
                <a:lnTo>
                  <a:pt x="3149531" y="86106"/>
                </a:lnTo>
                <a:lnTo>
                  <a:pt x="3147806" y="84386"/>
                </a:lnTo>
                <a:lnTo>
                  <a:pt x="3138322" y="78849"/>
                </a:lnTo>
                <a:lnTo>
                  <a:pt x="3127278" y="75306"/>
                </a:lnTo>
                <a:lnTo>
                  <a:pt x="3114149" y="73850"/>
                </a:lnTo>
                <a:close/>
              </a:path>
              <a:path w="3443338" h="524509">
                <a:moveTo>
                  <a:pt x="3170419" y="171638"/>
                </a:moveTo>
                <a:lnTo>
                  <a:pt x="3139903" y="209761"/>
                </a:lnTo>
                <a:lnTo>
                  <a:pt x="3126280" y="212484"/>
                </a:lnTo>
                <a:lnTo>
                  <a:pt x="3162758" y="212484"/>
                </a:lnTo>
                <a:lnTo>
                  <a:pt x="3165288" y="209340"/>
                </a:lnTo>
                <a:lnTo>
                  <a:pt x="3170974" y="197702"/>
                </a:lnTo>
                <a:lnTo>
                  <a:pt x="3174678" y="185670"/>
                </a:lnTo>
                <a:lnTo>
                  <a:pt x="3176384" y="173227"/>
                </a:lnTo>
                <a:lnTo>
                  <a:pt x="3170419" y="171638"/>
                </a:lnTo>
                <a:close/>
              </a:path>
              <a:path w="3443338" h="524509">
                <a:moveTo>
                  <a:pt x="3149531" y="86106"/>
                </a:moveTo>
                <a:lnTo>
                  <a:pt x="3103486" y="86106"/>
                </a:lnTo>
                <a:lnTo>
                  <a:pt x="3109582" y="87502"/>
                </a:lnTo>
                <a:lnTo>
                  <a:pt x="3115678" y="90550"/>
                </a:lnTo>
                <a:lnTo>
                  <a:pt x="3121774" y="93725"/>
                </a:lnTo>
                <a:lnTo>
                  <a:pt x="3126473" y="98425"/>
                </a:lnTo>
                <a:lnTo>
                  <a:pt x="3129902" y="104647"/>
                </a:lnTo>
                <a:lnTo>
                  <a:pt x="3132188" y="108584"/>
                </a:lnTo>
                <a:lnTo>
                  <a:pt x="3134093" y="115569"/>
                </a:lnTo>
                <a:lnTo>
                  <a:pt x="3135617" y="125602"/>
                </a:lnTo>
                <a:lnTo>
                  <a:pt x="3062338" y="132461"/>
                </a:lnTo>
                <a:lnTo>
                  <a:pt x="3143905" y="132461"/>
                </a:lnTo>
                <a:lnTo>
                  <a:pt x="3172204" y="128936"/>
                </a:lnTo>
                <a:lnTo>
                  <a:pt x="3169512" y="116169"/>
                </a:lnTo>
                <a:lnTo>
                  <a:pt x="3164707" y="104625"/>
                </a:lnTo>
                <a:lnTo>
                  <a:pt x="3157551" y="94098"/>
                </a:lnTo>
                <a:lnTo>
                  <a:pt x="3149531" y="86106"/>
                </a:lnTo>
                <a:close/>
              </a:path>
              <a:path w="3443338" h="524509">
                <a:moveTo>
                  <a:pt x="3271425" y="59270"/>
                </a:moveTo>
                <a:lnTo>
                  <a:pt x="3231601" y="69737"/>
                </a:lnTo>
                <a:lnTo>
                  <a:pt x="3201563" y="106482"/>
                </a:lnTo>
                <a:lnTo>
                  <a:pt x="3196270" y="144434"/>
                </a:lnTo>
                <a:lnTo>
                  <a:pt x="3197436" y="160973"/>
                </a:lnTo>
                <a:lnTo>
                  <a:pt x="3219487" y="205565"/>
                </a:lnTo>
                <a:lnTo>
                  <a:pt x="3264525" y="226713"/>
                </a:lnTo>
                <a:lnTo>
                  <a:pt x="3279740" y="225893"/>
                </a:lnTo>
                <a:lnTo>
                  <a:pt x="3290955" y="221600"/>
                </a:lnTo>
                <a:lnTo>
                  <a:pt x="3301842" y="214473"/>
                </a:lnTo>
                <a:lnTo>
                  <a:pt x="3312609" y="204213"/>
                </a:lnTo>
                <a:lnTo>
                  <a:pt x="3316042" y="199286"/>
                </a:lnTo>
                <a:lnTo>
                  <a:pt x="3271206" y="199286"/>
                </a:lnTo>
                <a:lnTo>
                  <a:pt x="3259874" y="196142"/>
                </a:lnTo>
                <a:lnTo>
                  <a:pt x="3232680" y="168167"/>
                </a:lnTo>
                <a:lnTo>
                  <a:pt x="3222280" y="130048"/>
                </a:lnTo>
                <a:lnTo>
                  <a:pt x="3222272" y="117462"/>
                </a:lnTo>
                <a:lnTo>
                  <a:pt x="3224334" y="105503"/>
                </a:lnTo>
                <a:lnTo>
                  <a:pt x="3258934" y="71119"/>
                </a:lnTo>
                <a:lnTo>
                  <a:pt x="3266046" y="70484"/>
                </a:lnTo>
                <a:lnTo>
                  <a:pt x="3304794" y="70484"/>
                </a:lnTo>
                <a:lnTo>
                  <a:pt x="3294928" y="63396"/>
                </a:lnTo>
                <a:lnTo>
                  <a:pt x="3284449" y="60344"/>
                </a:lnTo>
                <a:lnTo>
                  <a:pt x="3271425" y="59270"/>
                </a:lnTo>
                <a:close/>
              </a:path>
              <a:path w="3443338" h="524509">
                <a:moveTo>
                  <a:pt x="3330943" y="156337"/>
                </a:moveTo>
                <a:lnTo>
                  <a:pt x="3321089" y="166800"/>
                </a:lnTo>
                <a:lnTo>
                  <a:pt x="3315158" y="177896"/>
                </a:lnTo>
                <a:lnTo>
                  <a:pt x="3307946" y="186816"/>
                </a:lnTo>
                <a:lnTo>
                  <a:pt x="3299180" y="193136"/>
                </a:lnTo>
                <a:lnTo>
                  <a:pt x="3287500" y="197277"/>
                </a:lnTo>
                <a:lnTo>
                  <a:pt x="3271206" y="199286"/>
                </a:lnTo>
                <a:lnTo>
                  <a:pt x="3316042" y="199286"/>
                </a:lnTo>
                <a:lnTo>
                  <a:pt x="3319430" y="194425"/>
                </a:lnTo>
                <a:lnTo>
                  <a:pt x="3324760" y="183170"/>
                </a:lnTo>
                <a:lnTo>
                  <a:pt x="3328597" y="170468"/>
                </a:lnTo>
                <a:lnTo>
                  <a:pt x="3330943" y="156337"/>
                </a:lnTo>
                <a:close/>
              </a:path>
              <a:path w="3443338" h="524509">
                <a:moveTo>
                  <a:pt x="3304794" y="70484"/>
                </a:moveTo>
                <a:lnTo>
                  <a:pt x="3266046" y="70484"/>
                </a:lnTo>
                <a:lnTo>
                  <a:pt x="3271761" y="71627"/>
                </a:lnTo>
                <a:lnTo>
                  <a:pt x="3276079" y="74802"/>
                </a:lnTo>
                <a:lnTo>
                  <a:pt x="3280524" y="77977"/>
                </a:lnTo>
                <a:lnTo>
                  <a:pt x="3283318" y="82931"/>
                </a:lnTo>
                <a:lnTo>
                  <a:pt x="3285858" y="96393"/>
                </a:lnTo>
                <a:lnTo>
                  <a:pt x="3287509" y="100837"/>
                </a:lnTo>
                <a:lnTo>
                  <a:pt x="3289795" y="103124"/>
                </a:lnTo>
                <a:lnTo>
                  <a:pt x="3293605" y="107187"/>
                </a:lnTo>
                <a:lnTo>
                  <a:pt x="3298939" y="108838"/>
                </a:lnTo>
                <a:lnTo>
                  <a:pt x="3310750" y="107695"/>
                </a:lnTo>
                <a:lnTo>
                  <a:pt x="3314560" y="106044"/>
                </a:lnTo>
                <a:lnTo>
                  <a:pt x="3317100" y="102996"/>
                </a:lnTo>
                <a:lnTo>
                  <a:pt x="3319767" y="100075"/>
                </a:lnTo>
                <a:lnTo>
                  <a:pt x="3320783" y="96393"/>
                </a:lnTo>
                <a:lnTo>
                  <a:pt x="3320383" y="91895"/>
                </a:lnTo>
                <a:lnTo>
                  <a:pt x="3317527" y="83160"/>
                </a:lnTo>
                <a:lnTo>
                  <a:pt x="3309647" y="73972"/>
                </a:lnTo>
                <a:lnTo>
                  <a:pt x="3304794" y="70484"/>
                </a:lnTo>
                <a:close/>
              </a:path>
              <a:path w="3443338" h="524509">
                <a:moveTo>
                  <a:pt x="3391011" y="66675"/>
                </a:moveTo>
                <a:lnTo>
                  <a:pt x="3362312" y="66675"/>
                </a:lnTo>
                <a:lnTo>
                  <a:pt x="3372244" y="173362"/>
                </a:lnTo>
                <a:lnTo>
                  <a:pt x="3395967" y="211962"/>
                </a:lnTo>
                <a:lnTo>
                  <a:pt x="3401301" y="212978"/>
                </a:lnTo>
                <a:lnTo>
                  <a:pt x="3409593" y="212034"/>
                </a:lnTo>
                <a:lnTo>
                  <a:pt x="3419968" y="207873"/>
                </a:lnTo>
                <a:lnTo>
                  <a:pt x="3432028" y="198215"/>
                </a:lnTo>
                <a:lnTo>
                  <a:pt x="3436220" y="191643"/>
                </a:lnTo>
                <a:lnTo>
                  <a:pt x="3413874" y="191643"/>
                </a:lnTo>
                <a:lnTo>
                  <a:pt x="3409937" y="190119"/>
                </a:lnTo>
                <a:lnTo>
                  <a:pt x="3403460" y="183641"/>
                </a:lnTo>
                <a:lnTo>
                  <a:pt x="3401301" y="176783"/>
                </a:lnTo>
                <a:lnTo>
                  <a:pt x="3400412" y="166624"/>
                </a:lnTo>
                <a:lnTo>
                  <a:pt x="3391011" y="66675"/>
                </a:lnTo>
                <a:close/>
              </a:path>
              <a:path w="3443338" h="524509">
                <a:moveTo>
                  <a:pt x="3443338" y="174751"/>
                </a:moveTo>
                <a:lnTo>
                  <a:pt x="3436607" y="175387"/>
                </a:lnTo>
                <a:lnTo>
                  <a:pt x="3435083" y="180212"/>
                </a:lnTo>
                <a:lnTo>
                  <a:pt x="3432543" y="183895"/>
                </a:lnTo>
                <a:lnTo>
                  <a:pt x="3429241" y="186562"/>
                </a:lnTo>
                <a:lnTo>
                  <a:pt x="3425939" y="189356"/>
                </a:lnTo>
                <a:lnTo>
                  <a:pt x="3422383" y="190881"/>
                </a:lnTo>
                <a:lnTo>
                  <a:pt x="3418573" y="191134"/>
                </a:lnTo>
                <a:lnTo>
                  <a:pt x="3413874" y="191643"/>
                </a:lnTo>
                <a:lnTo>
                  <a:pt x="3436220" y="191643"/>
                </a:lnTo>
                <a:lnTo>
                  <a:pt x="3438643" y="187843"/>
                </a:lnTo>
                <a:lnTo>
                  <a:pt x="3443338" y="174751"/>
                </a:lnTo>
                <a:close/>
              </a:path>
              <a:path w="3443338" h="524509">
                <a:moveTo>
                  <a:pt x="3384791" y="0"/>
                </a:moveTo>
                <a:lnTo>
                  <a:pt x="3378099" y="5013"/>
                </a:lnTo>
                <a:lnTo>
                  <a:pt x="3373763" y="17832"/>
                </a:lnTo>
                <a:lnTo>
                  <a:pt x="3369450" y="27915"/>
                </a:lnTo>
                <a:lnTo>
                  <a:pt x="3342881" y="60197"/>
                </a:lnTo>
                <a:lnTo>
                  <a:pt x="3336785" y="63372"/>
                </a:lnTo>
                <a:lnTo>
                  <a:pt x="3337293" y="69087"/>
                </a:lnTo>
                <a:lnTo>
                  <a:pt x="3362312" y="66675"/>
                </a:lnTo>
                <a:lnTo>
                  <a:pt x="3391011" y="66675"/>
                </a:lnTo>
                <a:lnTo>
                  <a:pt x="3390760" y="64007"/>
                </a:lnTo>
                <a:lnTo>
                  <a:pt x="3427717" y="60578"/>
                </a:lnTo>
                <a:lnTo>
                  <a:pt x="3426899" y="51943"/>
                </a:lnTo>
                <a:lnTo>
                  <a:pt x="3389744" y="51943"/>
                </a:lnTo>
                <a:lnTo>
                  <a:pt x="3384791" y="0"/>
                </a:lnTo>
                <a:close/>
              </a:path>
              <a:path w="3443338" h="524509">
                <a:moveTo>
                  <a:pt x="3426574" y="48513"/>
                </a:moveTo>
                <a:lnTo>
                  <a:pt x="3389744" y="51943"/>
                </a:lnTo>
                <a:lnTo>
                  <a:pt x="3426899" y="51943"/>
                </a:lnTo>
                <a:lnTo>
                  <a:pt x="3426574" y="48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5037" y="4443857"/>
            <a:ext cx="2048864" cy="407651"/>
          </a:xfrm>
          <a:custGeom>
            <a:avLst/>
            <a:gdLst/>
            <a:ahLst/>
            <a:cxnLst/>
            <a:rect l="l" t="t" r="r" b="b"/>
            <a:pathLst>
              <a:path w="2048864" h="407651">
                <a:moveTo>
                  <a:pt x="82139" y="240085"/>
                </a:moveTo>
                <a:lnTo>
                  <a:pt x="43108" y="247676"/>
                </a:lnTo>
                <a:lnTo>
                  <a:pt x="10363" y="282072"/>
                </a:lnTo>
                <a:lnTo>
                  <a:pt x="0" y="322118"/>
                </a:lnTo>
                <a:lnTo>
                  <a:pt x="499" y="335248"/>
                </a:lnTo>
                <a:lnTo>
                  <a:pt x="19726" y="379800"/>
                </a:lnTo>
                <a:lnTo>
                  <a:pt x="49934" y="403499"/>
                </a:lnTo>
                <a:lnTo>
                  <a:pt x="75620" y="407651"/>
                </a:lnTo>
                <a:lnTo>
                  <a:pt x="91334" y="406834"/>
                </a:lnTo>
                <a:lnTo>
                  <a:pt x="102542" y="403405"/>
                </a:lnTo>
                <a:lnTo>
                  <a:pt x="114054" y="397622"/>
                </a:lnTo>
                <a:lnTo>
                  <a:pt x="117345" y="395330"/>
                </a:lnTo>
                <a:lnTo>
                  <a:pt x="87323" y="395330"/>
                </a:lnTo>
                <a:lnTo>
                  <a:pt x="76840" y="394297"/>
                </a:lnTo>
                <a:lnTo>
                  <a:pt x="46330" y="367133"/>
                </a:lnTo>
                <a:lnTo>
                  <a:pt x="32149" y="320198"/>
                </a:lnTo>
                <a:lnTo>
                  <a:pt x="30372" y="303323"/>
                </a:lnTo>
                <a:lnTo>
                  <a:pt x="31080" y="290569"/>
                </a:lnTo>
                <a:lnTo>
                  <a:pt x="52424" y="255016"/>
                </a:lnTo>
                <a:lnTo>
                  <a:pt x="70431" y="251964"/>
                </a:lnTo>
                <a:lnTo>
                  <a:pt x="116871" y="251964"/>
                </a:lnTo>
                <a:lnTo>
                  <a:pt x="106438" y="246034"/>
                </a:lnTo>
                <a:lnTo>
                  <a:pt x="94723" y="241999"/>
                </a:lnTo>
                <a:lnTo>
                  <a:pt x="82139" y="240085"/>
                </a:lnTo>
                <a:close/>
              </a:path>
              <a:path w="2048864" h="407651">
                <a:moveTo>
                  <a:pt x="116871" y="251964"/>
                </a:moveTo>
                <a:lnTo>
                  <a:pt x="70431" y="251964"/>
                </a:lnTo>
                <a:lnTo>
                  <a:pt x="80640" y="254443"/>
                </a:lnTo>
                <a:lnTo>
                  <a:pt x="91306" y="261196"/>
                </a:lnTo>
                <a:lnTo>
                  <a:pt x="113430" y="293449"/>
                </a:lnTo>
                <a:lnTo>
                  <a:pt x="122018" y="336716"/>
                </a:lnTo>
                <a:lnTo>
                  <a:pt x="122104" y="350282"/>
                </a:lnTo>
                <a:lnTo>
                  <a:pt x="120440" y="362526"/>
                </a:lnTo>
                <a:lnTo>
                  <a:pt x="116723" y="373824"/>
                </a:lnTo>
                <a:lnTo>
                  <a:pt x="110652" y="384550"/>
                </a:lnTo>
                <a:lnTo>
                  <a:pt x="100474" y="391907"/>
                </a:lnTo>
                <a:lnTo>
                  <a:pt x="87323" y="395330"/>
                </a:lnTo>
                <a:lnTo>
                  <a:pt x="117345" y="395330"/>
                </a:lnTo>
                <a:lnTo>
                  <a:pt x="146974" y="355907"/>
                </a:lnTo>
                <a:lnTo>
                  <a:pt x="152275" y="320198"/>
                </a:lnTo>
                <a:lnTo>
                  <a:pt x="151271" y="305713"/>
                </a:lnTo>
                <a:lnTo>
                  <a:pt x="127284" y="260515"/>
                </a:lnTo>
                <a:lnTo>
                  <a:pt x="117290" y="252203"/>
                </a:lnTo>
                <a:lnTo>
                  <a:pt x="116871" y="251964"/>
                </a:lnTo>
                <a:close/>
              </a:path>
              <a:path w="2048864" h="407651">
                <a:moveTo>
                  <a:pt x="217496" y="253111"/>
                </a:moveTo>
                <a:lnTo>
                  <a:pt x="179297" y="253111"/>
                </a:lnTo>
                <a:lnTo>
                  <a:pt x="181710" y="253619"/>
                </a:lnTo>
                <a:lnTo>
                  <a:pt x="183615" y="255016"/>
                </a:lnTo>
                <a:lnTo>
                  <a:pt x="192886" y="297688"/>
                </a:lnTo>
                <a:lnTo>
                  <a:pt x="198385" y="356743"/>
                </a:lnTo>
                <a:lnTo>
                  <a:pt x="199478" y="367792"/>
                </a:lnTo>
                <a:lnTo>
                  <a:pt x="199450" y="368427"/>
                </a:lnTo>
                <a:lnTo>
                  <a:pt x="198855" y="375793"/>
                </a:lnTo>
                <a:lnTo>
                  <a:pt x="196315" y="380111"/>
                </a:lnTo>
                <a:lnTo>
                  <a:pt x="193902" y="384556"/>
                </a:lnTo>
                <a:lnTo>
                  <a:pt x="188695" y="387096"/>
                </a:lnTo>
                <a:lnTo>
                  <a:pt x="180567" y="387858"/>
                </a:lnTo>
                <a:lnTo>
                  <a:pt x="177138" y="388112"/>
                </a:lnTo>
                <a:lnTo>
                  <a:pt x="177773" y="394335"/>
                </a:lnTo>
                <a:lnTo>
                  <a:pt x="256005" y="387096"/>
                </a:lnTo>
                <a:lnTo>
                  <a:pt x="255448" y="381635"/>
                </a:lnTo>
                <a:lnTo>
                  <a:pt x="246734" y="381635"/>
                </a:lnTo>
                <a:lnTo>
                  <a:pt x="240892" y="381381"/>
                </a:lnTo>
                <a:lnTo>
                  <a:pt x="235050" y="378841"/>
                </a:lnTo>
                <a:lnTo>
                  <a:pt x="232510" y="376555"/>
                </a:lnTo>
                <a:lnTo>
                  <a:pt x="230605" y="373380"/>
                </a:lnTo>
                <a:lnTo>
                  <a:pt x="229081" y="370967"/>
                </a:lnTo>
                <a:lnTo>
                  <a:pt x="227938" y="364363"/>
                </a:lnTo>
                <a:lnTo>
                  <a:pt x="226922" y="353695"/>
                </a:lnTo>
                <a:lnTo>
                  <a:pt x="226528" y="261458"/>
                </a:lnTo>
                <a:lnTo>
                  <a:pt x="228080" y="260096"/>
                </a:lnTo>
                <a:lnTo>
                  <a:pt x="218159" y="260096"/>
                </a:lnTo>
                <a:lnTo>
                  <a:pt x="217496" y="253111"/>
                </a:lnTo>
                <a:close/>
              </a:path>
              <a:path w="2048864" h="407651">
                <a:moveTo>
                  <a:pt x="306262" y="244014"/>
                </a:moveTo>
                <a:lnTo>
                  <a:pt x="258833" y="244014"/>
                </a:lnTo>
                <a:lnTo>
                  <a:pt x="270215" y="246157"/>
                </a:lnTo>
                <a:lnTo>
                  <a:pt x="280183" y="256336"/>
                </a:lnTo>
                <a:lnTo>
                  <a:pt x="283945" y="267625"/>
                </a:lnTo>
                <a:lnTo>
                  <a:pt x="286231" y="282829"/>
                </a:lnTo>
                <a:lnTo>
                  <a:pt x="292327" y="347599"/>
                </a:lnTo>
                <a:lnTo>
                  <a:pt x="293216" y="356743"/>
                </a:lnTo>
                <a:lnTo>
                  <a:pt x="293470" y="362077"/>
                </a:lnTo>
                <a:lnTo>
                  <a:pt x="293089" y="363855"/>
                </a:lnTo>
                <a:lnTo>
                  <a:pt x="292454" y="368427"/>
                </a:lnTo>
                <a:lnTo>
                  <a:pt x="290676" y="371856"/>
                </a:lnTo>
                <a:lnTo>
                  <a:pt x="287882" y="374396"/>
                </a:lnTo>
                <a:lnTo>
                  <a:pt x="285215" y="376936"/>
                </a:lnTo>
                <a:lnTo>
                  <a:pt x="280135" y="378460"/>
                </a:lnTo>
                <a:lnTo>
                  <a:pt x="272769" y="379222"/>
                </a:lnTo>
                <a:lnTo>
                  <a:pt x="269467" y="379476"/>
                </a:lnTo>
                <a:lnTo>
                  <a:pt x="270102" y="385699"/>
                </a:lnTo>
                <a:lnTo>
                  <a:pt x="348334" y="378460"/>
                </a:lnTo>
                <a:lnTo>
                  <a:pt x="347764" y="372872"/>
                </a:lnTo>
                <a:lnTo>
                  <a:pt x="340079" y="372872"/>
                </a:lnTo>
                <a:lnTo>
                  <a:pt x="334872" y="372618"/>
                </a:lnTo>
                <a:lnTo>
                  <a:pt x="331824" y="371221"/>
                </a:lnTo>
                <a:lnTo>
                  <a:pt x="328903" y="369951"/>
                </a:lnTo>
                <a:lnTo>
                  <a:pt x="326617" y="367792"/>
                </a:lnTo>
                <a:lnTo>
                  <a:pt x="312799" y="264477"/>
                </a:lnTo>
                <a:lnTo>
                  <a:pt x="309807" y="252573"/>
                </a:lnTo>
                <a:lnTo>
                  <a:pt x="306262" y="244014"/>
                </a:lnTo>
                <a:close/>
              </a:path>
              <a:path w="2048864" h="407651">
                <a:moveTo>
                  <a:pt x="255370" y="380873"/>
                </a:moveTo>
                <a:lnTo>
                  <a:pt x="246734" y="381635"/>
                </a:lnTo>
                <a:lnTo>
                  <a:pt x="255448" y="381635"/>
                </a:lnTo>
                <a:lnTo>
                  <a:pt x="255370" y="380873"/>
                </a:lnTo>
                <a:close/>
              </a:path>
              <a:path w="2048864" h="407651">
                <a:moveTo>
                  <a:pt x="347699" y="372237"/>
                </a:moveTo>
                <a:lnTo>
                  <a:pt x="340079" y="372872"/>
                </a:lnTo>
                <a:lnTo>
                  <a:pt x="347764" y="372872"/>
                </a:lnTo>
                <a:lnTo>
                  <a:pt x="347699" y="372237"/>
                </a:lnTo>
                <a:close/>
              </a:path>
              <a:path w="2048864" h="407651">
                <a:moveTo>
                  <a:pt x="275068" y="222270"/>
                </a:moveTo>
                <a:lnTo>
                  <a:pt x="238116" y="236506"/>
                </a:lnTo>
                <a:lnTo>
                  <a:pt x="218159" y="260096"/>
                </a:lnTo>
                <a:lnTo>
                  <a:pt x="228080" y="260096"/>
                </a:lnTo>
                <a:lnTo>
                  <a:pt x="236755" y="252479"/>
                </a:lnTo>
                <a:lnTo>
                  <a:pt x="247488" y="246667"/>
                </a:lnTo>
                <a:lnTo>
                  <a:pt x="258833" y="244014"/>
                </a:lnTo>
                <a:lnTo>
                  <a:pt x="306262" y="244014"/>
                </a:lnTo>
                <a:lnTo>
                  <a:pt x="304995" y="240956"/>
                </a:lnTo>
                <a:lnTo>
                  <a:pt x="297403" y="231627"/>
                </a:lnTo>
                <a:lnTo>
                  <a:pt x="285755" y="223778"/>
                </a:lnTo>
                <a:lnTo>
                  <a:pt x="275068" y="222270"/>
                </a:lnTo>
                <a:close/>
              </a:path>
              <a:path w="2048864" h="407651">
                <a:moveTo>
                  <a:pt x="214984" y="226695"/>
                </a:moveTo>
                <a:lnTo>
                  <a:pt x="207618" y="227330"/>
                </a:lnTo>
                <a:lnTo>
                  <a:pt x="161771" y="251079"/>
                </a:lnTo>
                <a:lnTo>
                  <a:pt x="164946" y="257048"/>
                </a:lnTo>
                <a:lnTo>
                  <a:pt x="169264" y="255016"/>
                </a:lnTo>
                <a:lnTo>
                  <a:pt x="173074" y="253746"/>
                </a:lnTo>
                <a:lnTo>
                  <a:pt x="176249" y="253492"/>
                </a:lnTo>
                <a:lnTo>
                  <a:pt x="179297" y="253111"/>
                </a:lnTo>
                <a:lnTo>
                  <a:pt x="217496" y="253111"/>
                </a:lnTo>
                <a:lnTo>
                  <a:pt x="214984" y="226695"/>
                </a:lnTo>
                <a:close/>
              </a:path>
              <a:path w="2048864" h="407651">
                <a:moveTo>
                  <a:pt x="429889" y="207454"/>
                </a:moveTo>
                <a:lnTo>
                  <a:pt x="390299" y="217370"/>
                </a:lnTo>
                <a:lnTo>
                  <a:pt x="361401" y="253717"/>
                </a:lnTo>
                <a:lnTo>
                  <a:pt x="356599" y="292168"/>
                </a:lnTo>
                <a:lnTo>
                  <a:pt x="357715" y="308826"/>
                </a:lnTo>
                <a:lnTo>
                  <a:pt x="379488" y="353541"/>
                </a:lnTo>
                <a:lnTo>
                  <a:pt x="424747" y="375084"/>
                </a:lnTo>
                <a:lnTo>
                  <a:pt x="439407" y="374536"/>
                </a:lnTo>
                <a:lnTo>
                  <a:pt x="450071" y="371227"/>
                </a:lnTo>
                <a:lnTo>
                  <a:pt x="460312" y="365235"/>
                </a:lnTo>
                <a:lnTo>
                  <a:pt x="470499" y="355996"/>
                </a:lnTo>
                <a:lnTo>
                  <a:pt x="478470" y="346090"/>
                </a:lnTo>
                <a:lnTo>
                  <a:pt x="441955" y="346090"/>
                </a:lnTo>
                <a:lnTo>
                  <a:pt x="430972" y="345495"/>
                </a:lnTo>
                <a:lnTo>
                  <a:pt x="396735" y="324888"/>
                </a:lnTo>
                <a:lnTo>
                  <a:pt x="379068" y="276098"/>
                </a:lnTo>
                <a:lnTo>
                  <a:pt x="459764" y="266065"/>
                </a:lnTo>
                <a:lnTo>
                  <a:pt x="378179" y="266065"/>
                </a:lnTo>
                <a:lnTo>
                  <a:pt x="400877" y="223810"/>
                </a:lnTo>
                <a:lnTo>
                  <a:pt x="419200" y="219837"/>
                </a:lnTo>
                <a:lnTo>
                  <a:pt x="465388" y="219837"/>
                </a:lnTo>
                <a:lnTo>
                  <a:pt x="463542" y="218006"/>
                </a:lnTo>
                <a:lnTo>
                  <a:pt x="454056" y="212461"/>
                </a:lnTo>
                <a:lnTo>
                  <a:pt x="443013" y="208913"/>
                </a:lnTo>
                <a:lnTo>
                  <a:pt x="429889" y="207454"/>
                </a:lnTo>
                <a:close/>
              </a:path>
              <a:path w="2048864" h="407651">
                <a:moveTo>
                  <a:pt x="486132" y="305249"/>
                </a:moveTo>
                <a:lnTo>
                  <a:pt x="455633" y="343371"/>
                </a:lnTo>
                <a:lnTo>
                  <a:pt x="441955" y="346090"/>
                </a:lnTo>
                <a:lnTo>
                  <a:pt x="478470" y="346090"/>
                </a:lnTo>
                <a:lnTo>
                  <a:pt x="481003" y="342944"/>
                </a:lnTo>
                <a:lnTo>
                  <a:pt x="486689" y="331306"/>
                </a:lnTo>
                <a:lnTo>
                  <a:pt x="490392" y="319274"/>
                </a:lnTo>
                <a:lnTo>
                  <a:pt x="492098" y="306832"/>
                </a:lnTo>
                <a:lnTo>
                  <a:pt x="486132" y="305249"/>
                </a:lnTo>
                <a:close/>
              </a:path>
              <a:path w="2048864" h="407651">
                <a:moveTo>
                  <a:pt x="465388" y="219837"/>
                </a:moveTo>
                <a:lnTo>
                  <a:pt x="419200" y="219837"/>
                </a:lnTo>
                <a:lnTo>
                  <a:pt x="425423" y="221107"/>
                </a:lnTo>
                <a:lnTo>
                  <a:pt x="431392" y="224155"/>
                </a:lnTo>
                <a:lnTo>
                  <a:pt x="451331" y="259334"/>
                </a:lnTo>
                <a:lnTo>
                  <a:pt x="378179" y="266065"/>
                </a:lnTo>
                <a:lnTo>
                  <a:pt x="459764" y="266065"/>
                </a:lnTo>
                <a:lnTo>
                  <a:pt x="487923" y="262563"/>
                </a:lnTo>
                <a:lnTo>
                  <a:pt x="485255" y="249789"/>
                </a:lnTo>
                <a:lnTo>
                  <a:pt x="480480" y="238241"/>
                </a:lnTo>
                <a:lnTo>
                  <a:pt x="473332" y="227714"/>
                </a:lnTo>
                <a:lnTo>
                  <a:pt x="465388" y="219837"/>
                </a:lnTo>
                <a:close/>
              </a:path>
              <a:path w="2048864" h="407651">
                <a:moveTo>
                  <a:pt x="654402" y="205613"/>
                </a:moveTo>
                <a:lnTo>
                  <a:pt x="625702" y="205613"/>
                </a:lnTo>
                <a:lnTo>
                  <a:pt x="635354" y="309499"/>
                </a:lnTo>
                <a:lnTo>
                  <a:pt x="636497" y="320802"/>
                </a:lnTo>
                <a:lnTo>
                  <a:pt x="636396" y="326898"/>
                </a:lnTo>
                <a:lnTo>
                  <a:pt x="616050" y="347091"/>
                </a:lnTo>
                <a:lnTo>
                  <a:pt x="609065" y="347853"/>
                </a:lnTo>
                <a:lnTo>
                  <a:pt x="609573" y="354076"/>
                </a:lnTo>
                <a:lnTo>
                  <a:pt x="704061" y="345186"/>
                </a:lnTo>
                <a:lnTo>
                  <a:pt x="703634" y="340995"/>
                </a:lnTo>
                <a:lnTo>
                  <a:pt x="681963" y="340995"/>
                </a:lnTo>
                <a:lnTo>
                  <a:pt x="675994" y="338963"/>
                </a:lnTo>
                <a:lnTo>
                  <a:pt x="670163" y="332983"/>
                </a:lnTo>
                <a:lnTo>
                  <a:pt x="666358" y="323196"/>
                </a:lnTo>
                <a:lnTo>
                  <a:pt x="663929" y="306832"/>
                </a:lnTo>
                <a:lnTo>
                  <a:pt x="654402" y="205613"/>
                </a:lnTo>
                <a:close/>
              </a:path>
              <a:path w="2048864" h="407651">
                <a:moveTo>
                  <a:pt x="757834" y="202692"/>
                </a:moveTo>
                <a:lnTo>
                  <a:pt x="719301" y="202692"/>
                </a:lnTo>
                <a:lnTo>
                  <a:pt x="721841" y="203327"/>
                </a:lnTo>
                <a:lnTo>
                  <a:pt x="726159" y="206121"/>
                </a:lnTo>
                <a:lnTo>
                  <a:pt x="733017" y="244856"/>
                </a:lnTo>
                <a:lnTo>
                  <a:pt x="739621" y="315341"/>
                </a:lnTo>
                <a:lnTo>
                  <a:pt x="739756" y="321564"/>
                </a:lnTo>
                <a:lnTo>
                  <a:pt x="738732" y="327025"/>
                </a:lnTo>
                <a:lnTo>
                  <a:pt x="736954" y="330200"/>
                </a:lnTo>
                <a:lnTo>
                  <a:pt x="734287" y="332232"/>
                </a:lnTo>
                <a:lnTo>
                  <a:pt x="730604" y="335153"/>
                </a:lnTo>
                <a:lnTo>
                  <a:pt x="724762" y="337058"/>
                </a:lnTo>
                <a:lnTo>
                  <a:pt x="716634" y="337820"/>
                </a:lnTo>
                <a:lnTo>
                  <a:pt x="717269" y="343916"/>
                </a:lnTo>
                <a:lnTo>
                  <a:pt x="798168" y="336423"/>
                </a:lnTo>
                <a:lnTo>
                  <a:pt x="797712" y="330835"/>
                </a:lnTo>
                <a:lnTo>
                  <a:pt x="790548" y="330835"/>
                </a:lnTo>
                <a:lnTo>
                  <a:pt x="784960" y="330327"/>
                </a:lnTo>
                <a:lnTo>
                  <a:pt x="780896" y="328676"/>
                </a:lnTo>
                <a:lnTo>
                  <a:pt x="776959" y="326898"/>
                </a:lnTo>
                <a:lnTo>
                  <a:pt x="774038" y="324612"/>
                </a:lnTo>
                <a:lnTo>
                  <a:pt x="771799" y="320802"/>
                </a:lnTo>
                <a:lnTo>
                  <a:pt x="769720" y="317373"/>
                </a:lnTo>
                <a:lnTo>
                  <a:pt x="767942" y="310769"/>
                </a:lnTo>
                <a:lnTo>
                  <a:pt x="767180" y="302006"/>
                </a:lnTo>
                <a:lnTo>
                  <a:pt x="761553" y="222714"/>
                </a:lnTo>
                <a:lnTo>
                  <a:pt x="766957" y="211709"/>
                </a:lnTo>
                <a:lnTo>
                  <a:pt x="758671" y="211709"/>
                </a:lnTo>
                <a:lnTo>
                  <a:pt x="757834" y="202692"/>
                </a:lnTo>
                <a:close/>
              </a:path>
              <a:path w="2048864" h="407651">
                <a:moveTo>
                  <a:pt x="703426" y="338963"/>
                </a:moveTo>
                <a:lnTo>
                  <a:pt x="681963" y="340995"/>
                </a:lnTo>
                <a:lnTo>
                  <a:pt x="703634" y="340995"/>
                </a:lnTo>
                <a:lnTo>
                  <a:pt x="703426" y="338963"/>
                </a:lnTo>
                <a:close/>
              </a:path>
              <a:path w="2048864" h="407651">
                <a:moveTo>
                  <a:pt x="797660" y="330200"/>
                </a:moveTo>
                <a:lnTo>
                  <a:pt x="790548" y="330835"/>
                </a:lnTo>
                <a:lnTo>
                  <a:pt x="797712" y="330835"/>
                </a:lnTo>
                <a:lnTo>
                  <a:pt x="797660" y="330200"/>
                </a:lnTo>
                <a:close/>
              </a:path>
              <a:path w="2048864" h="407651">
                <a:moveTo>
                  <a:pt x="802486" y="171831"/>
                </a:moveTo>
                <a:lnTo>
                  <a:pt x="766648" y="196191"/>
                </a:lnTo>
                <a:lnTo>
                  <a:pt x="758671" y="211709"/>
                </a:lnTo>
                <a:lnTo>
                  <a:pt x="766957" y="211709"/>
                </a:lnTo>
                <a:lnTo>
                  <a:pt x="767690" y="210216"/>
                </a:lnTo>
                <a:lnTo>
                  <a:pt x="773911" y="201422"/>
                </a:lnTo>
                <a:lnTo>
                  <a:pt x="776197" y="198882"/>
                </a:lnTo>
                <a:lnTo>
                  <a:pt x="778229" y="197612"/>
                </a:lnTo>
                <a:lnTo>
                  <a:pt x="780388" y="197358"/>
                </a:lnTo>
                <a:lnTo>
                  <a:pt x="782801" y="197104"/>
                </a:lnTo>
                <a:lnTo>
                  <a:pt x="819382" y="197104"/>
                </a:lnTo>
                <a:lnTo>
                  <a:pt x="820266" y="194056"/>
                </a:lnTo>
                <a:lnTo>
                  <a:pt x="807820" y="173228"/>
                </a:lnTo>
                <a:lnTo>
                  <a:pt x="802486" y="171831"/>
                </a:lnTo>
                <a:close/>
              </a:path>
              <a:path w="2048864" h="407651">
                <a:moveTo>
                  <a:pt x="687283" y="100720"/>
                </a:moveTo>
                <a:lnTo>
                  <a:pt x="648133" y="113322"/>
                </a:lnTo>
                <a:lnTo>
                  <a:pt x="626487" y="144680"/>
                </a:lnTo>
                <a:lnTo>
                  <a:pt x="623126" y="171831"/>
                </a:lnTo>
                <a:lnTo>
                  <a:pt x="623543" y="182753"/>
                </a:lnTo>
                <a:lnTo>
                  <a:pt x="624559" y="193167"/>
                </a:lnTo>
                <a:lnTo>
                  <a:pt x="593825" y="195961"/>
                </a:lnTo>
                <a:lnTo>
                  <a:pt x="594968" y="208407"/>
                </a:lnTo>
                <a:lnTo>
                  <a:pt x="625702" y="205613"/>
                </a:lnTo>
                <a:lnTo>
                  <a:pt x="654402" y="205613"/>
                </a:lnTo>
                <a:lnTo>
                  <a:pt x="654150" y="202946"/>
                </a:lnTo>
                <a:lnTo>
                  <a:pt x="694917" y="199136"/>
                </a:lnTo>
                <a:lnTo>
                  <a:pt x="694124" y="190500"/>
                </a:lnTo>
                <a:lnTo>
                  <a:pt x="653007" y="190500"/>
                </a:lnTo>
                <a:lnTo>
                  <a:pt x="650935" y="166887"/>
                </a:lnTo>
                <a:lnTo>
                  <a:pt x="649906" y="151390"/>
                </a:lnTo>
                <a:lnTo>
                  <a:pt x="649738" y="144680"/>
                </a:lnTo>
                <a:lnTo>
                  <a:pt x="649822" y="137033"/>
                </a:lnTo>
                <a:lnTo>
                  <a:pt x="674216" y="113284"/>
                </a:lnTo>
                <a:lnTo>
                  <a:pt x="721280" y="113284"/>
                </a:lnTo>
                <a:lnTo>
                  <a:pt x="710017" y="104921"/>
                </a:lnTo>
                <a:lnTo>
                  <a:pt x="699933" y="101767"/>
                </a:lnTo>
                <a:lnTo>
                  <a:pt x="687283" y="100720"/>
                </a:lnTo>
                <a:close/>
              </a:path>
              <a:path w="2048864" h="407651">
                <a:moveTo>
                  <a:pt x="819382" y="197104"/>
                </a:moveTo>
                <a:lnTo>
                  <a:pt x="782801" y="197104"/>
                </a:lnTo>
                <a:lnTo>
                  <a:pt x="786611" y="198755"/>
                </a:lnTo>
                <a:lnTo>
                  <a:pt x="797406" y="205740"/>
                </a:lnTo>
                <a:lnTo>
                  <a:pt x="802105" y="207391"/>
                </a:lnTo>
                <a:lnTo>
                  <a:pt x="810360" y="206629"/>
                </a:lnTo>
                <a:lnTo>
                  <a:pt x="813662" y="204724"/>
                </a:lnTo>
                <a:lnTo>
                  <a:pt x="819123" y="197993"/>
                </a:lnTo>
                <a:lnTo>
                  <a:pt x="819382" y="197104"/>
                </a:lnTo>
                <a:close/>
              </a:path>
              <a:path w="2048864" h="407651">
                <a:moveTo>
                  <a:pt x="755369" y="176149"/>
                </a:moveTo>
                <a:lnTo>
                  <a:pt x="748130" y="176911"/>
                </a:lnTo>
                <a:lnTo>
                  <a:pt x="702156" y="200660"/>
                </a:lnTo>
                <a:lnTo>
                  <a:pt x="704442" y="206756"/>
                </a:lnTo>
                <a:lnTo>
                  <a:pt x="708760" y="204597"/>
                </a:lnTo>
                <a:lnTo>
                  <a:pt x="712697" y="203327"/>
                </a:lnTo>
                <a:lnTo>
                  <a:pt x="716253" y="203073"/>
                </a:lnTo>
                <a:lnTo>
                  <a:pt x="719301" y="202692"/>
                </a:lnTo>
                <a:lnTo>
                  <a:pt x="757834" y="202692"/>
                </a:lnTo>
                <a:lnTo>
                  <a:pt x="755369" y="176149"/>
                </a:lnTo>
                <a:close/>
              </a:path>
              <a:path w="2048864" h="407651">
                <a:moveTo>
                  <a:pt x="693774" y="186690"/>
                </a:moveTo>
                <a:lnTo>
                  <a:pt x="653007" y="190500"/>
                </a:lnTo>
                <a:lnTo>
                  <a:pt x="694124" y="190500"/>
                </a:lnTo>
                <a:lnTo>
                  <a:pt x="693774" y="186690"/>
                </a:lnTo>
                <a:close/>
              </a:path>
              <a:path w="2048864" h="407651">
                <a:moveTo>
                  <a:pt x="721280" y="113284"/>
                </a:moveTo>
                <a:lnTo>
                  <a:pt x="674216" y="113284"/>
                </a:lnTo>
                <a:lnTo>
                  <a:pt x="678280" y="113919"/>
                </a:lnTo>
                <a:lnTo>
                  <a:pt x="685900" y="117729"/>
                </a:lnTo>
                <a:lnTo>
                  <a:pt x="690218" y="121539"/>
                </a:lnTo>
                <a:lnTo>
                  <a:pt x="695044" y="127381"/>
                </a:lnTo>
                <a:lnTo>
                  <a:pt x="699870" y="133350"/>
                </a:lnTo>
                <a:lnTo>
                  <a:pt x="703807" y="137033"/>
                </a:lnTo>
                <a:lnTo>
                  <a:pt x="706982" y="138684"/>
                </a:lnTo>
                <a:lnTo>
                  <a:pt x="710030" y="140335"/>
                </a:lnTo>
                <a:lnTo>
                  <a:pt x="712951" y="140970"/>
                </a:lnTo>
                <a:lnTo>
                  <a:pt x="715618" y="140716"/>
                </a:lnTo>
                <a:lnTo>
                  <a:pt x="719047" y="140462"/>
                </a:lnTo>
                <a:lnTo>
                  <a:pt x="722095" y="138557"/>
                </a:lnTo>
                <a:lnTo>
                  <a:pt x="724762" y="135255"/>
                </a:lnTo>
                <a:lnTo>
                  <a:pt x="727556" y="131953"/>
                </a:lnTo>
                <a:lnTo>
                  <a:pt x="728699" y="128524"/>
                </a:lnTo>
                <a:lnTo>
                  <a:pt x="728260" y="123740"/>
                </a:lnTo>
                <a:lnTo>
                  <a:pt x="723574" y="114987"/>
                </a:lnTo>
                <a:lnTo>
                  <a:pt x="721280" y="113284"/>
                </a:lnTo>
                <a:close/>
              </a:path>
              <a:path w="2048864" h="407651">
                <a:moveTo>
                  <a:pt x="918260" y="162048"/>
                </a:moveTo>
                <a:lnTo>
                  <a:pt x="879202" y="169585"/>
                </a:lnTo>
                <a:lnTo>
                  <a:pt x="846498" y="204009"/>
                </a:lnTo>
                <a:lnTo>
                  <a:pt x="836101" y="244053"/>
                </a:lnTo>
                <a:lnTo>
                  <a:pt x="836549" y="257214"/>
                </a:lnTo>
                <a:lnTo>
                  <a:pt x="855848" y="301748"/>
                </a:lnTo>
                <a:lnTo>
                  <a:pt x="886056" y="325452"/>
                </a:lnTo>
                <a:lnTo>
                  <a:pt x="911752" y="329548"/>
                </a:lnTo>
                <a:lnTo>
                  <a:pt x="927435" y="328717"/>
                </a:lnTo>
                <a:lnTo>
                  <a:pt x="938633" y="325286"/>
                </a:lnTo>
                <a:lnTo>
                  <a:pt x="950156" y="319513"/>
                </a:lnTo>
                <a:lnTo>
                  <a:pt x="953455" y="317230"/>
                </a:lnTo>
                <a:lnTo>
                  <a:pt x="923407" y="317230"/>
                </a:lnTo>
                <a:lnTo>
                  <a:pt x="912945" y="316176"/>
                </a:lnTo>
                <a:lnTo>
                  <a:pt x="882358" y="289047"/>
                </a:lnTo>
                <a:lnTo>
                  <a:pt x="868215" y="242108"/>
                </a:lnTo>
                <a:lnTo>
                  <a:pt x="866460" y="225164"/>
                </a:lnTo>
                <a:lnTo>
                  <a:pt x="867167" y="212473"/>
                </a:lnTo>
                <a:lnTo>
                  <a:pt x="888465" y="176911"/>
                </a:lnTo>
                <a:lnTo>
                  <a:pt x="906455" y="173898"/>
                </a:lnTo>
                <a:lnTo>
                  <a:pt x="952969" y="173898"/>
                </a:lnTo>
                <a:lnTo>
                  <a:pt x="942522" y="167954"/>
                </a:lnTo>
                <a:lnTo>
                  <a:pt x="930818" y="163929"/>
                </a:lnTo>
                <a:lnTo>
                  <a:pt x="918260" y="162048"/>
                </a:lnTo>
                <a:close/>
              </a:path>
              <a:path w="2048864" h="407651">
                <a:moveTo>
                  <a:pt x="952969" y="173898"/>
                </a:moveTo>
                <a:lnTo>
                  <a:pt x="906455" y="173898"/>
                </a:lnTo>
                <a:lnTo>
                  <a:pt x="916731" y="176373"/>
                </a:lnTo>
                <a:lnTo>
                  <a:pt x="927407" y="183103"/>
                </a:lnTo>
                <a:lnTo>
                  <a:pt x="949515" y="215451"/>
                </a:lnTo>
                <a:lnTo>
                  <a:pt x="958152" y="258631"/>
                </a:lnTo>
                <a:lnTo>
                  <a:pt x="958187" y="272228"/>
                </a:lnTo>
                <a:lnTo>
                  <a:pt x="956505" y="284467"/>
                </a:lnTo>
                <a:lnTo>
                  <a:pt x="952799" y="295752"/>
                </a:lnTo>
                <a:lnTo>
                  <a:pt x="946763" y="306489"/>
                </a:lnTo>
                <a:lnTo>
                  <a:pt x="936578" y="313887"/>
                </a:lnTo>
                <a:lnTo>
                  <a:pt x="923407" y="317230"/>
                </a:lnTo>
                <a:lnTo>
                  <a:pt x="953455" y="317230"/>
                </a:lnTo>
                <a:lnTo>
                  <a:pt x="983048" y="277829"/>
                </a:lnTo>
                <a:lnTo>
                  <a:pt x="988347" y="242108"/>
                </a:lnTo>
                <a:lnTo>
                  <a:pt x="987376" y="227599"/>
                </a:lnTo>
                <a:lnTo>
                  <a:pt x="963372" y="182457"/>
                </a:lnTo>
                <a:lnTo>
                  <a:pt x="953374" y="174128"/>
                </a:lnTo>
                <a:lnTo>
                  <a:pt x="952969" y="173898"/>
                </a:lnTo>
                <a:close/>
              </a:path>
              <a:path w="2048864" h="407651">
                <a:moveTo>
                  <a:pt x="1054419" y="175006"/>
                </a:moveTo>
                <a:lnTo>
                  <a:pt x="1016227" y="175006"/>
                </a:lnTo>
                <a:lnTo>
                  <a:pt x="1018640" y="175514"/>
                </a:lnTo>
                <a:lnTo>
                  <a:pt x="1020545" y="176784"/>
                </a:lnTo>
                <a:lnTo>
                  <a:pt x="1029689" y="217805"/>
                </a:lnTo>
                <a:lnTo>
                  <a:pt x="1036039" y="285242"/>
                </a:lnTo>
                <a:lnTo>
                  <a:pt x="1036166" y="294640"/>
                </a:lnTo>
                <a:lnTo>
                  <a:pt x="1034692" y="298831"/>
                </a:lnTo>
                <a:lnTo>
                  <a:pt x="1033753" y="301752"/>
                </a:lnTo>
                <a:lnTo>
                  <a:pt x="1031848" y="304419"/>
                </a:lnTo>
                <a:lnTo>
                  <a:pt x="1029054" y="306197"/>
                </a:lnTo>
                <a:lnTo>
                  <a:pt x="1026387" y="308102"/>
                </a:lnTo>
                <a:lnTo>
                  <a:pt x="1021307" y="309372"/>
                </a:lnTo>
                <a:lnTo>
                  <a:pt x="1014068" y="310007"/>
                </a:lnTo>
                <a:lnTo>
                  <a:pt x="1014703" y="316230"/>
                </a:lnTo>
                <a:lnTo>
                  <a:pt x="1092935" y="308864"/>
                </a:lnTo>
                <a:lnTo>
                  <a:pt x="1092391" y="303530"/>
                </a:lnTo>
                <a:lnTo>
                  <a:pt x="1083664" y="303530"/>
                </a:lnTo>
                <a:lnTo>
                  <a:pt x="1077949" y="303276"/>
                </a:lnTo>
                <a:lnTo>
                  <a:pt x="1074901" y="302006"/>
                </a:lnTo>
                <a:lnTo>
                  <a:pt x="1071980" y="300609"/>
                </a:lnTo>
                <a:lnTo>
                  <a:pt x="1069567" y="298577"/>
                </a:lnTo>
                <a:lnTo>
                  <a:pt x="1067916" y="295529"/>
                </a:lnTo>
                <a:lnTo>
                  <a:pt x="1066138" y="292608"/>
                </a:lnTo>
                <a:lnTo>
                  <a:pt x="1064868" y="285877"/>
                </a:lnTo>
                <a:lnTo>
                  <a:pt x="1063852" y="275590"/>
                </a:lnTo>
                <a:lnTo>
                  <a:pt x="1057285" y="188920"/>
                </a:lnTo>
                <a:lnTo>
                  <a:pt x="1063554" y="182118"/>
                </a:lnTo>
                <a:lnTo>
                  <a:pt x="1055089" y="182118"/>
                </a:lnTo>
                <a:lnTo>
                  <a:pt x="1054419" y="175006"/>
                </a:lnTo>
                <a:close/>
              </a:path>
              <a:path w="2048864" h="407651">
                <a:moveTo>
                  <a:pt x="1146040" y="164867"/>
                </a:moveTo>
                <a:lnTo>
                  <a:pt x="1095843" y="164867"/>
                </a:lnTo>
                <a:lnTo>
                  <a:pt x="1107580" y="167091"/>
                </a:lnTo>
                <a:lnTo>
                  <a:pt x="1118049" y="175876"/>
                </a:lnTo>
                <a:lnTo>
                  <a:pt x="1132131" y="278257"/>
                </a:lnTo>
                <a:lnTo>
                  <a:pt x="1132329" y="284988"/>
                </a:lnTo>
                <a:lnTo>
                  <a:pt x="1131162" y="290703"/>
                </a:lnTo>
                <a:lnTo>
                  <a:pt x="1129257" y="294005"/>
                </a:lnTo>
                <a:lnTo>
                  <a:pt x="1126082" y="296418"/>
                </a:lnTo>
                <a:lnTo>
                  <a:pt x="1123034" y="298831"/>
                </a:lnTo>
                <a:lnTo>
                  <a:pt x="1117065" y="300355"/>
                </a:lnTo>
                <a:lnTo>
                  <a:pt x="1108429" y="301244"/>
                </a:lnTo>
                <a:lnTo>
                  <a:pt x="1108937" y="307467"/>
                </a:lnTo>
                <a:lnTo>
                  <a:pt x="1188947" y="299974"/>
                </a:lnTo>
                <a:lnTo>
                  <a:pt x="1188390" y="294513"/>
                </a:lnTo>
                <a:lnTo>
                  <a:pt x="1180184" y="294513"/>
                </a:lnTo>
                <a:lnTo>
                  <a:pt x="1174469" y="294132"/>
                </a:lnTo>
                <a:lnTo>
                  <a:pt x="1170913" y="292608"/>
                </a:lnTo>
                <a:lnTo>
                  <a:pt x="1167484" y="291211"/>
                </a:lnTo>
                <a:lnTo>
                  <a:pt x="1164944" y="289179"/>
                </a:lnTo>
                <a:lnTo>
                  <a:pt x="1163471" y="286512"/>
                </a:lnTo>
                <a:lnTo>
                  <a:pt x="1162023" y="284099"/>
                </a:lnTo>
                <a:lnTo>
                  <a:pt x="1160967" y="277876"/>
                </a:lnTo>
                <a:lnTo>
                  <a:pt x="1160857" y="277114"/>
                </a:lnTo>
                <a:lnTo>
                  <a:pt x="1152752" y="191135"/>
                </a:lnTo>
                <a:lnTo>
                  <a:pt x="1151736" y="183769"/>
                </a:lnTo>
                <a:lnTo>
                  <a:pt x="1154236" y="179201"/>
                </a:lnTo>
                <a:lnTo>
                  <a:pt x="1164123" y="169310"/>
                </a:lnTo>
                <a:lnTo>
                  <a:pt x="1166126" y="167792"/>
                </a:lnTo>
                <a:lnTo>
                  <a:pt x="1147836" y="167792"/>
                </a:lnTo>
                <a:lnTo>
                  <a:pt x="1146040" y="164867"/>
                </a:lnTo>
                <a:close/>
              </a:path>
              <a:path w="2048864" h="407651">
                <a:moveTo>
                  <a:pt x="1092300" y="302641"/>
                </a:moveTo>
                <a:lnTo>
                  <a:pt x="1083664" y="303530"/>
                </a:lnTo>
                <a:lnTo>
                  <a:pt x="1092391" y="303530"/>
                </a:lnTo>
                <a:lnTo>
                  <a:pt x="1092300" y="302641"/>
                </a:lnTo>
                <a:close/>
              </a:path>
              <a:path w="2048864" h="407651">
                <a:moveTo>
                  <a:pt x="1241048" y="156374"/>
                </a:moveTo>
                <a:lnTo>
                  <a:pt x="1191799" y="156374"/>
                </a:lnTo>
                <a:lnTo>
                  <a:pt x="1204299" y="158401"/>
                </a:lnTo>
                <a:lnTo>
                  <a:pt x="1214115" y="166857"/>
                </a:lnTo>
                <a:lnTo>
                  <a:pt x="1218077" y="177131"/>
                </a:lnTo>
                <a:lnTo>
                  <a:pt x="1220443" y="192278"/>
                </a:lnTo>
                <a:lnTo>
                  <a:pt x="1226793" y="260350"/>
                </a:lnTo>
                <a:lnTo>
                  <a:pt x="1227682" y="269621"/>
                </a:lnTo>
                <a:lnTo>
                  <a:pt x="1227896" y="274320"/>
                </a:lnTo>
                <a:lnTo>
                  <a:pt x="1227886" y="275590"/>
                </a:lnTo>
                <a:lnTo>
                  <a:pt x="1227636" y="277368"/>
                </a:lnTo>
                <a:lnTo>
                  <a:pt x="1204060" y="292227"/>
                </a:lnTo>
                <a:lnTo>
                  <a:pt x="1204568" y="298450"/>
                </a:lnTo>
                <a:lnTo>
                  <a:pt x="1282673" y="291211"/>
                </a:lnTo>
                <a:lnTo>
                  <a:pt x="1282103" y="285623"/>
                </a:lnTo>
                <a:lnTo>
                  <a:pt x="1275053" y="285623"/>
                </a:lnTo>
                <a:lnTo>
                  <a:pt x="1269846" y="285242"/>
                </a:lnTo>
                <a:lnTo>
                  <a:pt x="1255495" y="257683"/>
                </a:lnTo>
                <a:lnTo>
                  <a:pt x="1248086" y="180631"/>
                </a:lnTo>
                <a:lnTo>
                  <a:pt x="1245559" y="167627"/>
                </a:lnTo>
                <a:lnTo>
                  <a:pt x="1241943" y="157696"/>
                </a:lnTo>
                <a:lnTo>
                  <a:pt x="1241048" y="156374"/>
                </a:lnTo>
                <a:close/>
              </a:path>
              <a:path w="2048864" h="407651">
                <a:moveTo>
                  <a:pt x="1188312" y="293751"/>
                </a:moveTo>
                <a:lnTo>
                  <a:pt x="1180184" y="294513"/>
                </a:lnTo>
                <a:lnTo>
                  <a:pt x="1188390" y="294513"/>
                </a:lnTo>
                <a:lnTo>
                  <a:pt x="1188312" y="293751"/>
                </a:lnTo>
                <a:close/>
              </a:path>
              <a:path w="2048864" h="407651">
                <a:moveTo>
                  <a:pt x="1282038" y="284988"/>
                </a:moveTo>
                <a:lnTo>
                  <a:pt x="1275053" y="285623"/>
                </a:lnTo>
                <a:lnTo>
                  <a:pt x="1282103" y="285623"/>
                </a:lnTo>
                <a:lnTo>
                  <a:pt x="1282038" y="284988"/>
                </a:lnTo>
                <a:close/>
              </a:path>
              <a:path w="2048864" h="407651">
                <a:moveTo>
                  <a:pt x="1106905" y="143383"/>
                </a:moveTo>
                <a:lnTo>
                  <a:pt x="1101063" y="143891"/>
                </a:lnTo>
                <a:lnTo>
                  <a:pt x="1095221" y="145669"/>
                </a:lnTo>
                <a:lnTo>
                  <a:pt x="1089379" y="148717"/>
                </a:lnTo>
                <a:lnTo>
                  <a:pt x="1083664" y="151638"/>
                </a:lnTo>
                <a:lnTo>
                  <a:pt x="1078457" y="155575"/>
                </a:lnTo>
                <a:lnTo>
                  <a:pt x="1072842" y="161228"/>
                </a:lnTo>
                <a:lnTo>
                  <a:pt x="1066486" y="168507"/>
                </a:lnTo>
                <a:lnTo>
                  <a:pt x="1055089" y="182118"/>
                </a:lnTo>
                <a:lnTo>
                  <a:pt x="1063554" y="182118"/>
                </a:lnTo>
                <a:lnTo>
                  <a:pt x="1065482" y="180026"/>
                </a:lnTo>
                <a:lnTo>
                  <a:pt x="1076425" y="171704"/>
                </a:lnTo>
                <a:lnTo>
                  <a:pt x="1082267" y="167767"/>
                </a:lnTo>
                <a:lnTo>
                  <a:pt x="1088236" y="165481"/>
                </a:lnTo>
                <a:lnTo>
                  <a:pt x="1095843" y="164867"/>
                </a:lnTo>
                <a:lnTo>
                  <a:pt x="1146040" y="164867"/>
                </a:lnTo>
                <a:lnTo>
                  <a:pt x="1141234" y="157042"/>
                </a:lnTo>
                <a:lnTo>
                  <a:pt x="1131445" y="148504"/>
                </a:lnTo>
                <a:lnTo>
                  <a:pt x="1119908" y="144034"/>
                </a:lnTo>
                <a:lnTo>
                  <a:pt x="1106905" y="143383"/>
                </a:lnTo>
                <a:close/>
              </a:path>
              <a:path w="2048864" h="407651">
                <a:moveTo>
                  <a:pt x="1051914" y="148463"/>
                </a:moveTo>
                <a:lnTo>
                  <a:pt x="1044548" y="149225"/>
                </a:lnTo>
                <a:lnTo>
                  <a:pt x="998701" y="172974"/>
                </a:lnTo>
                <a:lnTo>
                  <a:pt x="1001876" y="178943"/>
                </a:lnTo>
                <a:lnTo>
                  <a:pt x="1006194" y="176784"/>
                </a:lnTo>
                <a:lnTo>
                  <a:pt x="1010004" y="175641"/>
                </a:lnTo>
                <a:lnTo>
                  <a:pt x="1013179" y="175260"/>
                </a:lnTo>
                <a:lnTo>
                  <a:pt x="1016227" y="175006"/>
                </a:lnTo>
                <a:lnTo>
                  <a:pt x="1054419" y="175006"/>
                </a:lnTo>
                <a:lnTo>
                  <a:pt x="1051914" y="148463"/>
                </a:lnTo>
                <a:close/>
              </a:path>
              <a:path w="2048864" h="407651">
                <a:moveTo>
                  <a:pt x="1210410" y="133731"/>
                </a:moveTo>
                <a:lnTo>
                  <a:pt x="1168992" y="149968"/>
                </a:lnTo>
                <a:lnTo>
                  <a:pt x="1159341" y="158460"/>
                </a:lnTo>
                <a:lnTo>
                  <a:pt x="1147836" y="167792"/>
                </a:lnTo>
                <a:lnTo>
                  <a:pt x="1166126" y="167792"/>
                </a:lnTo>
                <a:lnTo>
                  <a:pt x="1172691" y="162814"/>
                </a:lnTo>
                <a:lnTo>
                  <a:pt x="1178533" y="159131"/>
                </a:lnTo>
                <a:lnTo>
                  <a:pt x="1184502" y="156972"/>
                </a:lnTo>
                <a:lnTo>
                  <a:pt x="1191799" y="156374"/>
                </a:lnTo>
                <a:lnTo>
                  <a:pt x="1241048" y="156374"/>
                </a:lnTo>
                <a:lnTo>
                  <a:pt x="1234234" y="146312"/>
                </a:lnTo>
                <a:lnTo>
                  <a:pt x="1225015" y="138938"/>
                </a:lnTo>
                <a:lnTo>
                  <a:pt x="1218030" y="135128"/>
                </a:lnTo>
                <a:lnTo>
                  <a:pt x="1210410" y="133731"/>
                </a:lnTo>
                <a:close/>
              </a:path>
              <a:path w="2048864" h="407651">
                <a:moveTo>
                  <a:pt x="1477473" y="123778"/>
                </a:moveTo>
                <a:lnTo>
                  <a:pt x="1432821" y="123778"/>
                </a:lnTo>
                <a:lnTo>
                  <a:pt x="1443992" y="126404"/>
                </a:lnTo>
                <a:lnTo>
                  <a:pt x="1455248" y="135512"/>
                </a:lnTo>
                <a:lnTo>
                  <a:pt x="1459551" y="146742"/>
                </a:lnTo>
                <a:lnTo>
                  <a:pt x="1462124" y="162433"/>
                </a:lnTo>
                <a:lnTo>
                  <a:pt x="1450516" y="174534"/>
                </a:lnTo>
                <a:lnTo>
                  <a:pt x="1438908" y="180479"/>
                </a:lnTo>
                <a:lnTo>
                  <a:pt x="1428049" y="186474"/>
                </a:lnTo>
                <a:lnTo>
                  <a:pt x="1389139" y="216301"/>
                </a:lnTo>
                <a:lnTo>
                  <a:pt x="1381421" y="237658"/>
                </a:lnTo>
                <a:lnTo>
                  <a:pt x="1383090" y="254793"/>
                </a:lnTo>
                <a:lnTo>
                  <a:pt x="1388718" y="265655"/>
                </a:lnTo>
                <a:lnTo>
                  <a:pt x="1398879" y="276199"/>
                </a:lnTo>
                <a:lnTo>
                  <a:pt x="1410121" y="280704"/>
                </a:lnTo>
                <a:lnTo>
                  <a:pt x="1423694" y="281293"/>
                </a:lnTo>
                <a:lnTo>
                  <a:pt x="1433932" y="278603"/>
                </a:lnTo>
                <a:lnTo>
                  <a:pt x="1447455" y="271130"/>
                </a:lnTo>
                <a:lnTo>
                  <a:pt x="1457018" y="262914"/>
                </a:lnTo>
                <a:lnTo>
                  <a:pt x="1459544" y="260604"/>
                </a:lnTo>
                <a:lnTo>
                  <a:pt x="1429993" y="260604"/>
                </a:lnTo>
                <a:lnTo>
                  <a:pt x="1424024" y="258318"/>
                </a:lnTo>
                <a:lnTo>
                  <a:pt x="1418563" y="253365"/>
                </a:lnTo>
                <a:lnTo>
                  <a:pt x="1413102" y="248285"/>
                </a:lnTo>
                <a:lnTo>
                  <a:pt x="1409927" y="241681"/>
                </a:lnTo>
                <a:lnTo>
                  <a:pt x="1408530" y="226822"/>
                </a:lnTo>
                <a:lnTo>
                  <a:pt x="1409927" y="220599"/>
                </a:lnTo>
                <a:lnTo>
                  <a:pt x="1437581" y="193134"/>
                </a:lnTo>
                <a:lnTo>
                  <a:pt x="1463648" y="179197"/>
                </a:lnTo>
                <a:lnTo>
                  <a:pt x="1492227" y="179197"/>
                </a:lnTo>
                <a:lnTo>
                  <a:pt x="1489452" y="150530"/>
                </a:lnTo>
                <a:lnTo>
                  <a:pt x="1486715" y="138250"/>
                </a:lnTo>
                <a:lnTo>
                  <a:pt x="1482245" y="127985"/>
                </a:lnTo>
                <a:lnTo>
                  <a:pt x="1477473" y="123778"/>
                </a:lnTo>
                <a:close/>
              </a:path>
              <a:path w="2048864" h="407651">
                <a:moveTo>
                  <a:pt x="1503638" y="250698"/>
                </a:moveTo>
                <a:lnTo>
                  <a:pt x="1470379" y="250698"/>
                </a:lnTo>
                <a:lnTo>
                  <a:pt x="1471395" y="260096"/>
                </a:lnTo>
                <a:lnTo>
                  <a:pt x="1473681" y="266573"/>
                </a:lnTo>
                <a:lnTo>
                  <a:pt x="1477364" y="270256"/>
                </a:lnTo>
                <a:lnTo>
                  <a:pt x="1481047" y="273812"/>
                </a:lnTo>
                <a:lnTo>
                  <a:pt x="1485746" y="275336"/>
                </a:lnTo>
                <a:lnTo>
                  <a:pt x="1496973" y="273644"/>
                </a:lnTo>
                <a:lnTo>
                  <a:pt x="1506732" y="268346"/>
                </a:lnTo>
                <a:lnTo>
                  <a:pt x="1516378" y="258962"/>
                </a:lnTo>
                <a:lnTo>
                  <a:pt x="1521579" y="251587"/>
                </a:lnTo>
                <a:lnTo>
                  <a:pt x="1505812" y="251587"/>
                </a:lnTo>
                <a:lnTo>
                  <a:pt x="1504161" y="251079"/>
                </a:lnTo>
                <a:lnTo>
                  <a:pt x="1503638" y="250698"/>
                </a:lnTo>
                <a:close/>
              </a:path>
              <a:path w="2048864" h="407651">
                <a:moveTo>
                  <a:pt x="1492227" y="179197"/>
                </a:moveTo>
                <a:lnTo>
                  <a:pt x="1463648" y="179197"/>
                </a:lnTo>
                <a:lnTo>
                  <a:pt x="1469363" y="239395"/>
                </a:lnTo>
                <a:lnTo>
                  <a:pt x="1468546" y="240191"/>
                </a:lnTo>
                <a:lnTo>
                  <a:pt x="1456395" y="250651"/>
                </a:lnTo>
                <a:lnTo>
                  <a:pt x="1445652" y="257217"/>
                </a:lnTo>
                <a:lnTo>
                  <a:pt x="1436343" y="259969"/>
                </a:lnTo>
                <a:lnTo>
                  <a:pt x="1429993" y="260604"/>
                </a:lnTo>
                <a:lnTo>
                  <a:pt x="1459544" y="260604"/>
                </a:lnTo>
                <a:lnTo>
                  <a:pt x="1470379" y="250698"/>
                </a:lnTo>
                <a:lnTo>
                  <a:pt x="1503638" y="250698"/>
                </a:lnTo>
                <a:lnTo>
                  <a:pt x="1501367" y="249047"/>
                </a:lnTo>
                <a:lnTo>
                  <a:pt x="1500224" y="246888"/>
                </a:lnTo>
                <a:lnTo>
                  <a:pt x="1499089" y="242520"/>
                </a:lnTo>
                <a:lnTo>
                  <a:pt x="1497635" y="232845"/>
                </a:lnTo>
                <a:lnTo>
                  <a:pt x="1495779" y="215900"/>
                </a:lnTo>
                <a:lnTo>
                  <a:pt x="1492227" y="179197"/>
                </a:lnTo>
                <a:close/>
              </a:path>
              <a:path w="2048864" h="407651">
                <a:moveTo>
                  <a:pt x="1524989" y="235839"/>
                </a:moveTo>
                <a:lnTo>
                  <a:pt x="1507463" y="251333"/>
                </a:lnTo>
                <a:lnTo>
                  <a:pt x="1505812" y="251587"/>
                </a:lnTo>
                <a:lnTo>
                  <a:pt x="1521579" y="251587"/>
                </a:lnTo>
                <a:lnTo>
                  <a:pt x="1525878" y="245491"/>
                </a:lnTo>
                <a:lnTo>
                  <a:pt x="1524989" y="235839"/>
                </a:lnTo>
                <a:close/>
              </a:path>
              <a:path w="2048864" h="407651">
                <a:moveTo>
                  <a:pt x="1446520" y="112530"/>
                </a:moveTo>
                <a:lnTo>
                  <a:pt x="1407938" y="119265"/>
                </a:lnTo>
                <a:lnTo>
                  <a:pt x="1380272" y="146418"/>
                </a:lnTo>
                <a:lnTo>
                  <a:pt x="1378939" y="157988"/>
                </a:lnTo>
                <a:lnTo>
                  <a:pt x="1379447" y="163195"/>
                </a:lnTo>
                <a:lnTo>
                  <a:pt x="1381225" y="167132"/>
                </a:lnTo>
                <a:lnTo>
                  <a:pt x="1384146" y="169926"/>
                </a:lnTo>
                <a:lnTo>
                  <a:pt x="1387194" y="172593"/>
                </a:lnTo>
                <a:lnTo>
                  <a:pt x="1390750" y="173863"/>
                </a:lnTo>
                <a:lnTo>
                  <a:pt x="1395068" y="173482"/>
                </a:lnTo>
                <a:lnTo>
                  <a:pt x="1406879" y="145542"/>
                </a:lnTo>
                <a:lnTo>
                  <a:pt x="1406371" y="140462"/>
                </a:lnTo>
                <a:lnTo>
                  <a:pt x="1408149" y="135763"/>
                </a:lnTo>
                <a:lnTo>
                  <a:pt x="1412213" y="131445"/>
                </a:lnTo>
                <a:lnTo>
                  <a:pt x="1416150" y="127127"/>
                </a:lnTo>
                <a:lnTo>
                  <a:pt x="1421611" y="124587"/>
                </a:lnTo>
                <a:lnTo>
                  <a:pt x="1432821" y="123778"/>
                </a:lnTo>
                <a:lnTo>
                  <a:pt x="1477473" y="123778"/>
                </a:lnTo>
                <a:lnTo>
                  <a:pt x="1474050" y="120762"/>
                </a:lnTo>
                <a:lnTo>
                  <a:pt x="1458828" y="113945"/>
                </a:lnTo>
                <a:lnTo>
                  <a:pt x="1446520" y="112530"/>
                </a:lnTo>
                <a:close/>
              </a:path>
              <a:path w="2048864" h="407651">
                <a:moveTo>
                  <a:pt x="1662572" y="34417"/>
                </a:moveTo>
                <a:lnTo>
                  <a:pt x="1624430" y="34417"/>
                </a:lnTo>
                <a:lnTo>
                  <a:pt x="1626843" y="35052"/>
                </a:lnTo>
                <a:lnTo>
                  <a:pt x="1628748" y="36322"/>
                </a:lnTo>
                <a:lnTo>
                  <a:pt x="1637638" y="77089"/>
                </a:lnTo>
                <a:lnTo>
                  <a:pt x="1651100" y="220726"/>
                </a:lnTo>
                <a:lnTo>
                  <a:pt x="1651862" y="237236"/>
                </a:lnTo>
                <a:lnTo>
                  <a:pt x="1649576" y="244348"/>
                </a:lnTo>
                <a:lnTo>
                  <a:pt x="1647671" y="247015"/>
                </a:lnTo>
                <a:lnTo>
                  <a:pt x="1645131" y="248793"/>
                </a:lnTo>
                <a:lnTo>
                  <a:pt x="1642718" y="250571"/>
                </a:lnTo>
                <a:lnTo>
                  <a:pt x="1637765" y="251714"/>
                </a:lnTo>
                <a:lnTo>
                  <a:pt x="1630526" y="252476"/>
                </a:lnTo>
                <a:lnTo>
                  <a:pt x="1631161" y="258699"/>
                </a:lnTo>
                <a:lnTo>
                  <a:pt x="1708631" y="251460"/>
                </a:lnTo>
                <a:lnTo>
                  <a:pt x="1708074" y="245999"/>
                </a:lnTo>
                <a:lnTo>
                  <a:pt x="1699868" y="245999"/>
                </a:lnTo>
                <a:lnTo>
                  <a:pt x="1694153" y="245618"/>
                </a:lnTo>
                <a:lnTo>
                  <a:pt x="1691105" y="244221"/>
                </a:lnTo>
                <a:lnTo>
                  <a:pt x="1687930" y="242824"/>
                </a:lnTo>
                <a:lnTo>
                  <a:pt x="1685517" y="240665"/>
                </a:lnTo>
                <a:lnTo>
                  <a:pt x="1683739" y="237490"/>
                </a:lnTo>
                <a:lnTo>
                  <a:pt x="1681961" y="234442"/>
                </a:lnTo>
                <a:lnTo>
                  <a:pt x="1680691" y="227965"/>
                </a:lnTo>
                <a:lnTo>
                  <a:pt x="1679802" y="218059"/>
                </a:lnTo>
                <a:lnTo>
                  <a:pt x="1662572" y="34417"/>
                </a:lnTo>
                <a:close/>
              </a:path>
              <a:path w="2048864" h="407651">
                <a:moveTo>
                  <a:pt x="1707996" y="245237"/>
                </a:moveTo>
                <a:lnTo>
                  <a:pt x="1699868" y="245999"/>
                </a:lnTo>
                <a:lnTo>
                  <a:pt x="1708074" y="245999"/>
                </a:lnTo>
                <a:lnTo>
                  <a:pt x="1707996" y="245237"/>
                </a:lnTo>
                <a:close/>
              </a:path>
              <a:path w="2048864" h="407651">
                <a:moveTo>
                  <a:pt x="1660117" y="8255"/>
                </a:moveTo>
                <a:lnTo>
                  <a:pt x="1652370" y="9017"/>
                </a:lnTo>
                <a:lnTo>
                  <a:pt x="1607031" y="32766"/>
                </a:lnTo>
                <a:lnTo>
                  <a:pt x="1610587" y="38608"/>
                </a:lnTo>
                <a:lnTo>
                  <a:pt x="1615032" y="36322"/>
                </a:lnTo>
                <a:lnTo>
                  <a:pt x="1618715" y="35052"/>
                </a:lnTo>
                <a:lnTo>
                  <a:pt x="1621763" y="34671"/>
                </a:lnTo>
                <a:lnTo>
                  <a:pt x="1624430" y="34417"/>
                </a:lnTo>
                <a:lnTo>
                  <a:pt x="1662572" y="34417"/>
                </a:lnTo>
                <a:lnTo>
                  <a:pt x="1660117" y="8255"/>
                </a:lnTo>
                <a:close/>
              </a:path>
              <a:path w="2048864" h="407651">
                <a:moveTo>
                  <a:pt x="1749525" y="0"/>
                </a:moveTo>
                <a:lnTo>
                  <a:pt x="1744572" y="381"/>
                </a:lnTo>
                <a:lnTo>
                  <a:pt x="1739746" y="889"/>
                </a:lnTo>
                <a:lnTo>
                  <a:pt x="1735682" y="2921"/>
                </a:lnTo>
                <a:lnTo>
                  <a:pt x="1732634" y="6731"/>
                </a:lnTo>
                <a:lnTo>
                  <a:pt x="1729459" y="10414"/>
                </a:lnTo>
                <a:lnTo>
                  <a:pt x="1728189" y="14732"/>
                </a:lnTo>
                <a:lnTo>
                  <a:pt x="1728697" y="19558"/>
                </a:lnTo>
                <a:lnTo>
                  <a:pt x="1729078" y="24384"/>
                </a:lnTo>
                <a:lnTo>
                  <a:pt x="1731237" y="28321"/>
                </a:lnTo>
                <a:lnTo>
                  <a:pt x="1738730" y="34544"/>
                </a:lnTo>
                <a:lnTo>
                  <a:pt x="1743048" y="35941"/>
                </a:lnTo>
                <a:lnTo>
                  <a:pt x="1747874" y="35433"/>
                </a:lnTo>
                <a:lnTo>
                  <a:pt x="1752700" y="35052"/>
                </a:lnTo>
                <a:lnTo>
                  <a:pt x="1756637" y="32893"/>
                </a:lnTo>
                <a:lnTo>
                  <a:pt x="1762860" y="25400"/>
                </a:lnTo>
                <a:lnTo>
                  <a:pt x="1764130" y="21082"/>
                </a:lnTo>
                <a:lnTo>
                  <a:pt x="1763749" y="16256"/>
                </a:lnTo>
                <a:lnTo>
                  <a:pt x="1763241" y="11430"/>
                </a:lnTo>
                <a:lnTo>
                  <a:pt x="1761209" y="7493"/>
                </a:lnTo>
                <a:lnTo>
                  <a:pt x="1753716" y="1270"/>
                </a:lnTo>
                <a:lnTo>
                  <a:pt x="1749525" y="0"/>
                </a:lnTo>
                <a:close/>
              </a:path>
              <a:path w="2048864" h="407651">
                <a:moveTo>
                  <a:pt x="1769166" y="108331"/>
                </a:moveTo>
                <a:lnTo>
                  <a:pt x="1730729" y="108331"/>
                </a:lnTo>
                <a:lnTo>
                  <a:pt x="1733142" y="108839"/>
                </a:lnTo>
                <a:lnTo>
                  <a:pt x="1735047" y="110109"/>
                </a:lnTo>
                <a:lnTo>
                  <a:pt x="1744191" y="150622"/>
                </a:lnTo>
                <a:lnTo>
                  <a:pt x="1749906" y="211455"/>
                </a:lnTo>
                <a:lnTo>
                  <a:pt x="1750668" y="227965"/>
                </a:lnTo>
                <a:lnTo>
                  <a:pt x="1749398" y="231648"/>
                </a:lnTo>
                <a:lnTo>
                  <a:pt x="1728443" y="243332"/>
                </a:lnTo>
                <a:lnTo>
                  <a:pt x="1729078" y="249555"/>
                </a:lnTo>
                <a:lnTo>
                  <a:pt x="1805913" y="242316"/>
                </a:lnTo>
                <a:lnTo>
                  <a:pt x="1805356" y="236855"/>
                </a:lnTo>
                <a:lnTo>
                  <a:pt x="1797785" y="236855"/>
                </a:lnTo>
                <a:lnTo>
                  <a:pt x="1792578" y="236474"/>
                </a:lnTo>
                <a:lnTo>
                  <a:pt x="1789657" y="235204"/>
                </a:lnTo>
                <a:lnTo>
                  <a:pt x="1786609" y="233807"/>
                </a:lnTo>
                <a:lnTo>
                  <a:pt x="1784323" y="231521"/>
                </a:lnTo>
                <a:lnTo>
                  <a:pt x="1782545" y="228346"/>
                </a:lnTo>
                <a:lnTo>
                  <a:pt x="1780767" y="225298"/>
                </a:lnTo>
                <a:lnTo>
                  <a:pt x="1779497" y="218694"/>
                </a:lnTo>
                <a:lnTo>
                  <a:pt x="1778608" y="208788"/>
                </a:lnTo>
                <a:lnTo>
                  <a:pt x="1769166" y="108331"/>
                </a:lnTo>
                <a:close/>
              </a:path>
              <a:path w="2048864" h="407651">
                <a:moveTo>
                  <a:pt x="1805278" y="236093"/>
                </a:moveTo>
                <a:lnTo>
                  <a:pt x="1797785" y="236855"/>
                </a:lnTo>
                <a:lnTo>
                  <a:pt x="1805356" y="236855"/>
                </a:lnTo>
                <a:lnTo>
                  <a:pt x="1805278" y="236093"/>
                </a:lnTo>
                <a:close/>
              </a:path>
              <a:path w="2048864" h="407651">
                <a:moveTo>
                  <a:pt x="1766670" y="81788"/>
                </a:moveTo>
                <a:lnTo>
                  <a:pt x="1759050" y="82550"/>
                </a:lnTo>
                <a:lnTo>
                  <a:pt x="1713203" y="106299"/>
                </a:lnTo>
                <a:lnTo>
                  <a:pt x="1716251" y="112268"/>
                </a:lnTo>
                <a:lnTo>
                  <a:pt x="1720696" y="110109"/>
                </a:lnTo>
                <a:lnTo>
                  <a:pt x="1724506" y="108839"/>
                </a:lnTo>
                <a:lnTo>
                  <a:pt x="1730729" y="108331"/>
                </a:lnTo>
                <a:lnTo>
                  <a:pt x="1769166" y="108331"/>
                </a:lnTo>
                <a:lnTo>
                  <a:pt x="1766670" y="81788"/>
                </a:lnTo>
                <a:close/>
              </a:path>
              <a:path w="2048864" h="407651">
                <a:moveTo>
                  <a:pt x="1833472" y="185293"/>
                </a:moveTo>
                <a:lnTo>
                  <a:pt x="1827757" y="185801"/>
                </a:lnTo>
                <a:lnTo>
                  <a:pt x="1833091" y="242189"/>
                </a:lnTo>
                <a:lnTo>
                  <a:pt x="1838806" y="241681"/>
                </a:lnTo>
                <a:lnTo>
                  <a:pt x="1839966" y="238618"/>
                </a:lnTo>
                <a:lnTo>
                  <a:pt x="1841981" y="236855"/>
                </a:lnTo>
                <a:lnTo>
                  <a:pt x="1847061" y="236347"/>
                </a:lnTo>
                <a:lnTo>
                  <a:pt x="1900878" y="236347"/>
                </a:lnTo>
                <a:lnTo>
                  <a:pt x="1904866" y="235025"/>
                </a:lnTo>
                <a:lnTo>
                  <a:pt x="1914510" y="229138"/>
                </a:lnTo>
                <a:lnTo>
                  <a:pt x="1877121" y="229138"/>
                </a:lnTo>
                <a:lnTo>
                  <a:pt x="1865457" y="225686"/>
                </a:lnTo>
                <a:lnTo>
                  <a:pt x="1853351" y="218312"/>
                </a:lnTo>
                <a:lnTo>
                  <a:pt x="1845264" y="209713"/>
                </a:lnTo>
                <a:lnTo>
                  <a:pt x="1838653" y="198706"/>
                </a:lnTo>
                <a:lnTo>
                  <a:pt x="1833472" y="185293"/>
                </a:lnTo>
                <a:close/>
              </a:path>
              <a:path w="2048864" h="407651">
                <a:moveTo>
                  <a:pt x="1900878" y="236347"/>
                </a:moveTo>
                <a:lnTo>
                  <a:pt x="1847061" y="236347"/>
                </a:lnTo>
                <a:lnTo>
                  <a:pt x="1850109" y="236728"/>
                </a:lnTo>
                <a:lnTo>
                  <a:pt x="1856121" y="237848"/>
                </a:lnTo>
                <a:lnTo>
                  <a:pt x="1867914" y="239341"/>
                </a:lnTo>
                <a:lnTo>
                  <a:pt x="1880145" y="239670"/>
                </a:lnTo>
                <a:lnTo>
                  <a:pt x="1894025" y="238618"/>
                </a:lnTo>
                <a:lnTo>
                  <a:pt x="1900878" y="236347"/>
                </a:lnTo>
                <a:close/>
              </a:path>
              <a:path w="2048864" h="407651">
                <a:moveTo>
                  <a:pt x="1871191" y="72009"/>
                </a:moveTo>
                <a:lnTo>
                  <a:pt x="1830894" y="89716"/>
                </a:lnTo>
                <a:lnTo>
                  <a:pt x="1821633" y="125817"/>
                </a:lnTo>
                <a:lnTo>
                  <a:pt x="1825298" y="137836"/>
                </a:lnTo>
                <a:lnTo>
                  <a:pt x="1832967" y="148567"/>
                </a:lnTo>
                <a:lnTo>
                  <a:pt x="1840910" y="154398"/>
                </a:lnTo>
                <a:lnTo>
                  <a:pt x="1852444" y="160511"/>
                </a:lnTo>
                <a:lnTo>
                  <a:pt x="1882637" y="173190"/>
                </a:lnTo>
                <a:lnTo>
                  <a:pt x="1893863" y="178784"/>
                </a:lnTo>
                <a:lnTo>
                  <a:pt x="1912410" y="209713"/>
                </a:lnTo>
                <a:lnTo>
                  <a:pt x="1910434" y="215392"/>
                </a:lnTo>
                <a:lnTo>
                  <a:pt x="1903614" y="222776"/>
                </a:lnTo>
                <a:lnTo>
                  <a:pt x="1894381" y="227188"/>
                </a:lnTo>
                <a:lnTo>
                  <a:pt x="1877121" y="229138"/>
                </a:lnTo>
                <a:lnTo>
                  <a:pt x="1914510" y="229138"/>
                </a:lnTo>
                <a:lnTo>
                  <a:pt x="1915838" y="228328"/>
                </a:lnTo>
                <a:lnTo>
                  <a:pt x="1927518" y="217883"/>
                </a:lnTo>
                <a:lnTo>
                  <a:pt x="1932907" y="207997"/>
                </a:lnTo>
                <a:lnTo>
                  <a:pt x="1935455" y="195808"/>
                </a:lnTo>
                <a:lnTo>
                  <a:pt x="1935043" y="180500"/>
                </a:lnTo>
                <a:lnTo>
                  <a:pt x="1896845" y="144907"/>
                </a:lnTo>
                <a:lnTo>
                  <a:pt x="1868954" y="134435"/>
                </a:lnTo>
                <a:lnTo>
                  <a:pt x="1855563" y="128223"/>
                </a:lnTo>
                <a:lnTo>
                  <a:pt x="1847315" y="121920"/>
                </a:lnTo>
                <a:lnTo>
                  <a:pt x="1843124" y="117729"/>
                </a:lnTo>
                <a:lnTo>
                  <a:pt x="1840838" y="112395"/>
                </a:lnTo>
                <a:lnTo>
                  <a:pt x="1839695" y="100711"/>
                </a:lnTo>
                <a:lnTo>
                  <a:pt x="1841727" y="95758"/>
                </a:lnTo>
                <a:lnTo>
                  <a:pt x="1850871" y="86360"/>
                </a:lnTo>
                <a:lnTo>
                  <a:pt x="1857221" y="83566"/>
                </a:lnTo>
                <a:lnTo>
                  <a:pt x="1868819" y="82618"/>
                </a:lnTo>
                <a:lnTo>
                  <a:pt x="1914309" y="82618"/>
                </a:lnTo>
                <a:lnTo>
                  <a:pt x="1913720" y="76200"/>
                </a:lnTo>
                <a:lnTo>
                  <a:pt x="1897988" y="76200"/>
                </a:lnTo>
                <a:lnTo>
                  <a:pt x="1893924" y="75692"/>
                </a:lnTo>
                <a:lnTo>
                  <a:pt x="1887955" y="74422"/>
                </a:lnTo>
                <a:lnTo>
                  <a:pt x="1878811" y="72644"/>
                </a:lnTo>
                <a:lnTo>
                  <a:pt x="1871191" y="72009"/>
                </a:lnTo>
                <a:close/>
              </a:path>
              <a:path w="2048864" h="407651">
                <a:moveTo>
                  <a:pt x="1914309" y="82618"/>
                </a:moveTo>
                <a:lnTo>
                  <a:pt x="1868819" y="82618"/>
                </a:lnTo>
                <a:lnTo>
                  <a:pt x="1881493" y="84245"/>
                </a:lnTo>
                <a:lnTo>
                  <a:pt x="1892581" y="89766"/>
                </a:lnTo>
                <a:lnTo>
                  <a:pt x="1899616" y="97111"/>
                </a:lnTo>
                <a:lnTo>
                  <a:pt x="1906211" y="108049"/>
                </a:lnTo>
                <a:lnTo>
                  <a:pt x="1912339" y="122555"/>
                </a:lnTo>
                <a:lnTo>
                  <a:pt x="1917927" y="122047"/>
                </a:lnTo>
                <a:lnTo>
                  <a:pt x="1914309" y="82618"/>
                </a:lnTo>
                <a:close/>
              </a:path>
              <a:path w="2048864" h="407651">
                <a:moveTo>
                  <a:pt x="1912974" y="68072"/>
                </a:moveTo>
                <a:lnTo>
                  <a:pt x="1907259" y="68707"/>
                </a:lnTo>
                <a:lnTo>
                  <a:pt x="1906116" y="71501"/>
                </a:lnTo>
                <a:lnTo>
                  <a:pt x="1905100" y="73406"/>
                </a:lnTo>
                <a:lnTo>
                  <a:pt x="1904084" y="74295"/>
                </a:lnTo>
                <a:lnTo>
                  <a:pt x="1903195" y="75311"/>
                </a:lnTo>
                <a:lnTo>
                  <a:pt x="1901798" y="75819"/>
                </a:lnTo>
                <a:lnTo>
                  <a:pt x="1899893" y="75946"/>
                </a:lnTo>
                <a:lnTo>
                  <a:pt x="1897988" y="76200"/>
                </a:lnTo>
                <a:lnTo>
                  <a:pt x="1913720" y="76200"/>
                </a:lnTo>
                <a:lnTo>
                  <a:pt x="1912974" y="68072"/>
                </a:lnTo>
                <a:close/>
              </a:path>
              <a:path w="2048864" h="407651">
                <a:moveTo>
                  <a:pt x="1996537" y="79883"/>
                </a:moveTo>
                <a:lnTo>
                  <a:pt x="1967838" y="79883"/>
                </a:lnTo>
                <a:lnTo>
                  <a:pt x="1977788" y="186608"/>
                </a:lnTo>
                <a:lnTo>
                  <a:pt x="1996159" y="222758"/>
                </a:lnTo>
                <a:lnTo>
                  <a:pt x="2006827" y="226187"/>
                </a:lnTo>
                <a:lnTo>
                  <a:pt x="2015119" y="225242"/>
                </a:lnTo>
                <a:lnTo>
                  <a:pt x="2025494" y="221081"/>
                </a:lnTo>
                <a:lnTo>
                  <a:pt x="2037555" y="211423"/>
                </a:lnTo>
                <a:lnTo>
                  <a:pt x="2041747" y="204851"/>
                </a:lnTo>
                <a:lnTo>
                  <a:pt x="2019400" y="204851"/>
                </a:lnTo>
                <a:lnTo>
                  <a:pt x="2015463" y="203327"/>
                </a:lnTo>
                <a:lnTo>
                  <a:pt x="2012288" y="200025"/>
                </a:lnTo>
                <a:lnTo>
                  <a:pt x="2008986" y="196850"/>
                </a:lnTo>
                <a:lnTo>
                  <a:pt x="2006827" y="189992"/>
                </a:lnTo>
                <a:lnTo>
                  <a:pt x="2005938" y="179832"/>
                </a:lnTo>
                <a:lnTo>
                  <a:pt x="1996537" y="79883"/>
                </a:lnTo>
                <a:close/>
              </a:path>
              <a:path w="2048864" h="407651">
                <a:moveTo>
                  <a:pt x="2048864" y="187960"/>
                </a:moveTo>
                <a:lnTo>
                  <a:pt x="2042133" y="188595"/>
                </a:lnTo>
                <a:lnTo>
                  <a:pt x="2040609" y="193421"/>
                </a:lnTo>
                <a:lnTo>
                  <a:pt x="2038069" y="197104"/>
                </a:lnTo>
                <a:lnTo>
                  <a:pt x="2031465" y="202438"/>
                </a:lnTo>
                <a:lnTo>
                  <a:pt x="2027782" y="203962"/>
                </a:lnTo>
                <a:lnTo>
                  <a:pt x="2019400" y="204851"/>
                </a:lnTo>
                <a:lnTo>
                  <a:pt x="2041747" y="204851"/>
                </a:lnTo>
                <a:lnTo>
                  <a:pt x="2044170" y="201051"/>
                </a:lnTo>
                <a:lnTo>
                  <a:pt x="2048864" y="187960"/>
                </a:lnTo>
                <a:close/>
              </a:path>
              <a:path w="2048864" h="407651">
                <a:moveTo>
                  <a:pt x="1990317" y="13208"/>
                </a:moveTo>
                <a:lnTo>
                  <a:pt x="1983589" y="18216"/>
                </a:lnTo>
                <a:lnTo>
                  <a:pt x="1979249" y="30987"/>
                </a:lnTo>
                <a:lnTo>
                  <a:pt x="1974976" y="41123"/>
                </a:lnTo>
                <a:lnTo>
                  <a:pt x="1948407" y="73406"/>
                </a:lnTo>
                <a:lnTo>
                  <a:pt x="1942311" y="76581"/>
                </a:lnTo>
                <a:lnTo>
                  <a:pt x="1942819" y="82169"/>
                </a:lnTo>
                <a:lnTo>
                  <a:pt x="1967838" y="79883"/>
                </a:lnTo>
                <a:lnTo>
                  <a:pt x="1996537" y="79883"/>
                </a:lnTo>
                <a:lnTo>
                  <a:pt x="1996286" y="77216"/>
                </a:lnTo>
                <a:lnTo>
                  <a:pt x="2033243" y="73787"/>
                </a:lnTo>
                <a:lnTo>
                  <a:pt x="2032425" y="65151"/>
                </a:lnTo>
                <a:lnTo>
                  <a:pt x="1995143" y="65151"/>
                </a:lnTo>
                <a:lnTo>
                  <a:pt x="1990317" y="13208"/>
                </a:lnTo>
                <a:close/>
              </a:path>
              <a:path w="2048864" h="407651">
                <a:moveTo>
                  <a:pt x="2032100" y="61722"/>
                </a:moveTo>
                <a:lnTo>
                  <a:pt x="1995143" y="65151"/>
                </a:lnTo>
                <a:lnTo>
                  <a:pt x="2032425" y="65151"/>
                </a:lnTo>
                <a:lnTo>
                  <a:pt x="2032100" y="61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2362" y="2058162"/>
            <a:ext cx="3581399" cy="3416808"/>
          </a:xfrm>
          <a:custGeom>
            <a:avLst/>
            <a:gdLst/>
            <a:ahLst/>
            <a:cxnLst/>
            <a:rect l="l" t="t" r="r" b="b"/>
            <a:pathLst>
              <a:path w="3581400" h="3416808">
                <a:moveTo>
                  <a:pt x="0" y="3416808"/>
                </a:moveTo>
                <a:lnTo>
                  <a:pt x="3581399" y="3416808"/>
                </a:lnTo>
                <a:lnTo>
                  <a:pt x="3581399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2362" y="2058162"/>
            <a:ext cx="3581399" cy="3416808"/>
          </a:xfrm>
          <a:custGeom>
            <a:avLst/>
            <a:gdLst/>
            <a:ahLst/>
            <a:cxnLst/>
            <a:rect l="l" t="t" r="r" b="b"/>
            <a:pathLst>
              <a:path w="3581400" h="3416808">
                <a:moveTo>
                  <a:pt x="0" y="3416808"/>
                </a:moveTo>
                <a:lnTo>
                  <a:pt x="3581399" y="3416808"/>
                </a:lnTo>
                <a:lnTo>
                  <a:pt x="3581399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ln w="10668">
            <a:solidFill>
              <a:srgbClr val="D1624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400" y="158495"/>
            <a:ext cx="8845804" cy="623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550"/>
              </a:lnSpc>
              <a:spcBef>
                <a:spcPts val="17"/>
              </a:spcBef>
            </a:pPr>
            <a:endParaRPr sz="550"/>
          </a:p>
          <a:p>
            <a:pPr marL="805586">
              <a:lnSpc>
                <a:spcPct val="153401"/>
              </a:lnSpc>
            </a:pPr>
            <a:r>
              <a:rPr sz="4400" spc="0" dirty="0" smtClean="0">
                <a:solidFill>
                  <a:srgbClr val="702C1C"/>
                </a:solidFill>
                <a:latin typeface="Gabriola"/>
                <a:cs typeface="Gabriola"/>
              </a:rPr>
              <a:t>EXTENDED</a:t>
            </a:r>
            <a:r>
              <a:rPr sz="4400" spc="-14" dirty="0" smtClean="0">
                <a:solidFill>
                  <a:srgbClr val="702C1C"/>
                </a:solidFill>
                <a:latin typeface="Gabriola"/>
                <a:cs typeface="Gabriola"/>
              </a:rPr>
              <a:t> </a:t>
            </a:r>
            <a:r>
              <a:rPr sz="4400" spc="0" dirty="0" smtClean="0">
                <a:solidFill>
                  <a:srgbClr val="702C1C"/>
                </a:solidFill>
                <a:latin typeface="Gabriola"/>
                <a:cs typeface="Gabriola"/>
              </a:rPr>
              <a:t>CONSTRU</a:t>
            </a:r>
            <a:r>
              <a:rPr sz="4400" spc="9" dirty="0" smtClean="0">
                <a:solidFill>
                  <a:srgbClr val="702C1C"/>
                </a:solidFill>
                <a:latin typeface="Gabriola"/>
                <a:cs typeface="Gabriola"/>
              </a:rPr>
              <a:t>C</a:t>
            </a:r>
            <a:r>
              <a:rPr sz="4400" spc="0" dirty="0" smtClean="0">
                <a:solidFill>
                  <a:srgbClr val="702C1C"/>
                </a:solidFill>
                <a:latin typeface="Gabriola"/>
                <a:cs typeface="Gabriola"/>
              </a:rPr>
              <a:t>TED</a:t>
            </a:r>
            <a:r>
              <a:rPr sz="4400" spc="-39" dirty="0" smtClean="0">
                <a:solidFill>
                  <a:srgbClr val="702C1C"/>
                </a:solidFill>
                <a:latin typeface="Gabriola"/>
                <a:cs typeface="Gabriola"/>
              </a:rPr>
              <a:t> </a:t>
            </a:r>
            <a:r>
              <a:rPr sz="4400" spc="0" dirty="0" smtClean="0">
                <a:solidFill>
                  <a:srgbClr val="702C1C"/>
                </a:solidFill>
                <a:latin typeface="Gabriola"/>
                <a:cs typeface="Gabriola"/>
              </a:rPr>
              <a:t>RESPONSE</a:t>
            </a:r>
            <a:endParaRPr sz="4400">
              <a:latin typeface="Gabriola"/>
              <a:cs typeface="Gabriol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400" y="6391655"/>
            <a:ext cx="8833104" cy="3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182361" y="2058161"/>
            <a:ext cx="3594099" cy="3416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95825"/>
              </a:lnSpc>
              <a:spcBef>
                <a:spcPts val="434"/>
              </a:spcBef>
            </a:pPr>
            <a:r>
              <a:rPr sz="2400" spc="0" dirty="0" smtClean="0">
                <a:latin typeface="Times New Roman"/>
                <a:cs typeface="Times New Roman"/>
              </a:rPr>
              <a:t>Exa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ple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91566" marR="972951">
              <a:lnSpc>
                <a:spcPct val="99945"/>
              </a:lnSpc>
              <a:spcBef>
                <a:spcPts val="11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r>
              <a:rPr sz="2400" spc="-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 pi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ces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 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te</a:t>
            </a:r>
            <a:r>
              <a:rPr sz="2400" spc="9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ture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ts val="2765"/>
              </a:lnSpc>
              <a:spcBef>
                <a:spcPts val="138"/>
              </a:spcBef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r>
              <a:rPr sz="3600" spc="-64" baseline="-1207" dirty="0" smtClean="0">
                <a:latin typeface="Arial"/>
                <a:cs typeface="Arial"/>
              </a:rPr>
              <a:t> </a:t>
            </a:r>
            <a:r>
              <a:rPr sz="3600" spc="0" baseline="-1207" dirty="0" smtClean="0">
                <a:latin typeface="Times New Roman"/>
                <a:cs typeface="Times New Roman"/>
              </a:rPr>
              <a:t>solu</a:t>
            </a:r>
            <a:r>
              <a:rPr sz="3600" spc="9" baseline="-1207" dirty="0" smtClean="0">
                <a:latin typeface="Times New Roman"/>
                <a:cs typeface="Times New Roman"/>
              </a:rPr>
              <a:t>t</a:t>
            </a:r>
            <a:r>
              <a:rPr sz="3600" spc="0" baseline="-1207" dirty="0" smtClean="0">
                <a:latin typeface="Times New Roman"/>
                <a:cs typeface="Times New Roman"/>
              </a:rPr>
              <a:t>ions</a:t>
            </a:r>
            <a:r>
              <a:rPr sz="3600" spc="-14" baseline="-1207" dirty="0" smtClean="0">
                <a:latin typeface="Times New Roman"/>
                <a:cs typeface="Times New Roman"/>
              </a:rPr>
              <a:t> </a:t>
            </a:r>
            <a:r>
              <a:rPr sz="3600" spc="0" baseline="-1207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91566" marR="141152">
              <a:lnSpc>
                <a:spcPct val="100041"/>
              </a:lnSpc>
            </a:pPr>
            <a:r>
              <a:rPr sz="2400" spc="0" dirty="0" smtClean="0">
                <a:latin typeface="Times New Roman"/>
                <a:cs typeface="Times New Roman"/>
              </a:rPr>
              <a:t>envi</a:t>
            </a:r>
            <a:r>
              <a:rPr sz="2400" spc="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on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ent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prob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s or econo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ic events.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ts val="2765"/>
              </a:lnSpc>
              <a:spcBef>
                <a:spcPts val="138"/>
              </a:spcBef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r>
              <a:rPr sz="3600" spc="-200" baseline="-1207" dirty="0" smtClean="0">
                <a:latin typeface="Arial"/>
                <a:cs typeface="Arial"/>
              </a:rPr>
              <a:t> </a:t>
            </a:r>
            <a:r>
              <a:rPr sz="3600" spc="0" baseline="-1207" dirty="0" smtClean="0">
                <a:latin typeface="Times New Roman"/>
                <a:cs typeface="Times New Roman"/>
              </a:rPr>
              <a:t>Analyze artwork,</a:t>
            </a:r>
            <a:r>
              <a:rPr sz="3600" spc="-14" baseline="-1207" dirty="0" smtClean="0">
                <a:latin typeface="Times New Roman"/>
                <a:cs typeface="Times New Roman"/>
              </a:rPr>
              <a:t> </a:t>
            </a:r>
            <a:r>
              <a:rPr sz="3600" spc="0" baseline="-1207" dirty="0" smtClean="0">
                <a:latin typeface="Times New Roman"/>
                <a:cs typeface="Times New Roman"/>
              </a:rPr>
              <a:t>for</a:t>
            </a:r>
            <a:r>
              <a:rPr sz="3600" spc="-19" baseline="-1207" dirty="0" smtClean="0">
                <a:latin typeface="Times New Roman"/>
                <a:cs typeface="Times New Roman"/>
              </a:rPr>
              <a:t>m</a:t>
            </a:r>
            <a:r>
              <a:rPr sz="3600" spc="0" baseline="-1207" dirty="0" smtClean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of gov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rn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ent, or solu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to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proble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6"/>
            <a:ext cx="8833104" cy="309372"/>
          </a:xfrm>
          <a:custGeom>
            <a:avLst/>
            <a:gdLst/>
            <a:ahLst/>
            <a:cxnLst/>
            <a:rect l="l" t="t" r="r" b="b"/>
            <a:pathLst>
              <a:path w="8833104" h="309372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104" cy="6547104"/>
          </a:xfrm>
          <a:custGeom>
            <a:avLst/>
            <a:gdLst/>
            <a:ahLst/>
            <a:cxnLst/>
            <a:rect l="l" t="t" r="r" b="b"/>
            <a:pathLst>
              <a:path w="8833104" h="654710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962" y="1524762"/>
            <a:ext cx="3581399" cy="4524756"/>
          </a:xfrm>
          <a:custGeom>
            <a:avLst/>
            <a:gdLst/>
            <a:ahLst/>
            <a:cxnLst/>
            <a:rect l="l" t="t" r="r" b="b"/>
            <a:pathLst>
              <a:path w="3581400" h="4524756">
                <a:moveTo>
                  <a:pt x="0" y="4524756"/>
                </a:moveTo>
                <a:lnTo>
                  <a:pt x="3581399" y="4524756"/>
                </a:lnTo>
                <a:lnTo>
                  <a:pt x="3581399" y="0"/>
                </a:lnTo>
                <a:lnTo>
                  <a:pt x="0" y="0"/>
                </a:lnTo>
                <a:lnTo>
                  <a:pt x="0" y="4524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962" y="1524762"/>
            <a:ext cx="3581399" cy="4524756"/>
          </a:xfrm>
          <a:custGeom>
            <a:avLst/>
            <a:gdLst/>
            <a:ahLst/>
            <a:cxnLst/>
            <a:rect l="l" t="t" r="r" b="b"/>
            <a:pathLst>
              <a:path w="3581400" h="4524756">
                <a:moveTo>
                  <a:pt x="0" y="4524756"/>
                </a:moveTo>
                <a:lnTo>
                  <a:pt x="3581399" y="4524756"/>
                </a:lnTo>
                <a:lnTo>
                  <a:pt x="3581399" y="0"/>
                </a:lnTo>
                <a:lnTo>
                  <a:pt x="0" y="0"/>
                </a:lnTo>
                <a:lnTo>
                  <a:pt x="0" y="4524756"/>
                </a:lnTo>
                <a:close/>
              </a:path>
            </a:pathLst>
          </a:custGeom>
          <a:ln w="10668">
            <a:solidFill>
              <a:srgbClr val="8B7A6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12" y="1899919"/>
            <a:ext cx="4056024" cy="4244009"/>
          </a:xfrm>
          <a:custGeom>
            <a:avLst/>
            <a:gdLst/>
            <a:ahLst/>
            <a:cxnLst/>
            <a:rect l="l" t="t" r="r" b="b"/>
            <a:pathLst>
              <a:path w="4056024" h="4244009">
                <a:moveTo>
                  <a:pt x="3531133" y="0"/>
                </a:moveTo>
                <a:lnTo>
                  <a:pt x="0" y="494410"/>
                </a:lnTo>
                <a:lnTo>
                  <a:pt x="524967" y="4244009"/>
                </a:lnTo>
                <a:lnTo>
                  <a:pt x="4056024" y="3749636"/>
                </a:lnTo>
                <a:lnTo>
                  <a:pt x="3531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312" y="1899919"/>
            <a:ext cx="4056024" cy="4244009"/>
          </a:xfrm>
          <a:custGeom>
            <a:avLst/>
            <a:gdLst/>
            <a:ahLst/>
            <a:cxnLst/>
            <a:rect l="l" t="t" r="r" b="b"/>
            <a:pathLst>
              <a:path w="4056024" h="4244009">
                <a:moveTo>
                  <a:pt x="0" y="494410"/>
                </a:moveTo>
                <a:lnTo>
                  <a:pt x="3531133" y="0"/>
                </a:lnTo>
                <a:lnTo>
                  <a:pt x="4056024" y="3749636"/>
                </a:lnTo>
                <a:lnTo>
                  <a:pt x="524967" y="4244009"/>
                </a:lnTo>
                <a:lnTo>
                  <a:pt x="0" y="494410"/>
                </a:lnTo>
                <a:close/>
              </a:path>
            </a:pathLst>
          </a:custGeom>
          <a:ln w="11428">
            <a:solidFill>
              <a:srgbClr val="D1624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3477" y="2225928"/>
            <a:ext cx="2813723" cy="756920"/>
          </a:xfrm>
          <a:custGeom>
            <a:avLst/>
            <a:gdLst/>
            <a:ahLst/>
            <a:cxnLst/>
            <a:rect l="l" t="t" r="r" b="b"/>
            <a:pathLst>
              <a:path w="2813723" h="756920">
                <a:moveTo>
                  <a:pt x="130366" y="352124"/>
                </a:moveTo>
                <a:lnTo>
                  <a:pt x="21857" y="352124"/>
                </a:lnTo>
                <a:lnTo>
                  <a:pt x="33969" y="352844"/>
                </a:lnTo>
                <a:lnTo>
                  <a:pt x="45272" y="357050"/>
                </a:lnTo>
                <a:lnTo>
                  <a:pt x="67402" y="406641"/>
                </a:lnTo>
                <a:lnTo>
                  <a:pt x="104890" y="675951"/>
                </a:lnTo>
                <a:lnTo>
                  <a:pt x="105799" y="691087"/>
                </a:lnTo>
                <a:lnTo>
                  <a:pt x="105002" y="702441"/>
                </a:lnTo>
                <a:lnTo>
                  <a:pt x="69468" y="730504"/>
                </a:lnTo>
                <a:lnTo>
                  <a:pt x="54432" y="732663"/>
                </a:lnTo>
                <a:lnTo>
                  <a:pt x="55956" y="743585"/>
                </a:lnTo>
                <a:lnTo>
                  <a:pt x="227228" y="719582"/>
                </a:lnTo>
                <a:lnTo>
                  <a:pt x="226079" y="711344"/>
                </a:lnTo>
                <a:lnTo>
                  <a:pt x="205274" y="711344"/>
                </a:lnTo>
                <a:lnTo>
                  <a:pt x="193162" y="710697"/>
                </a:lnTo>
                <a:lnTo>
                  <a:pt x="162938" y="674738"/>
                </a:lnTo>
                <a:lnTo>
                  <a:pt x="143573" y="540766"/>
                </a:lnTo>
                <a:lnTo>
                  <a:pt x="149821" y="540258"/>
                </a:lnTo>
                <a:lnTo>
                  <a:pt x="152781" y="539876"/>
                </a:lnTo>
                <a:lnTo>
                  <a:pt x="155740" y="539623"/>
                </a:lnTo>
                <a:lnTo>
                  <a:pt x="167347" y="537972"/>
                </a:lnTo>
                <a:lnTo>
                  <a:pt x="175475" y="536701"/>
                </a:lnTo>
                <a:lnTo>
                  <a:pt x="185432" y="534924"/>
                </a:lnTo>
                <a:lnTo>
                  <a:pt x="263173" y="534924"/>
                </a:lnTo>
                <a:lnTo>
                  <a:pt x="251893" y="522224"/>
                </a:lnTo>
                <a:lnTo>
                  <a:pt x="140982" y="522224"/>
                </a:lnTo>
                <a:lnTo>
                  <a:pt x="130366" y="352124"/>
                </a:lnTo>
                <a:close/>
              </a:path>
              <a:path w="2813723" h="756920">
                <a:moveTo>
                  <a:pt x="225704" y="708660"/>
                </a:moveTo>
                <a:lnTo>
                  <a:pt x="205274" y="711344"/>
                </a:lnTo>
                <a:lnTo>
                  <a:pt x="226079" y="711344"/>
                </a:lnTo>
                <a:lnTo>
                  <a:pt x="225704" y="708660"/>
                </a:lnTo>
                <a:close/>
              </a:path>
              <a:path w="2813723" h="756920">
                <a:moveTo>
                  <a:pt x="263173" y="534924"/>
                </a:moveTo>
                <a:lnTo>
                  <a:pt x="185432" y="534924"/>
                </a:lnTo>
                <a:lnTo>
                  <a:pt x="346875" y="702818"/>
                </a:lnTo>
                <a:lnTo>
                  <a:pt x="453682" y="687832"/>
                </a:lnTo>
                <a:lnTo>
                  <a:pt x="440186" y="676996"/>
                </a:lnTo>
                <a:lnTo>
                  <a:pt x="427657" y="675951"/>
                </a:lnTo>
                <a:lnTo>
                  <a:pt x="415506" y="673717"/>
                </a:lnTo>
                <a:lnTo>
                  <a:pt x="373196" y="652700"/>
                </a:lnTo>
                <a:lnTo>
                  <a:pt x="340779" y="622300"/>
                </a:lnTo>
                <a:lnTo>
                  <a:pt x="263173" y="534924"/>
                </a:lnTo>
                <a:close/>
              </a:path>
              <a:path w="2813723" h="756920">
                <a:moveTo>
                  <a:pt x="574640" y="389559"/>
                </a:moveTo>
                <a:lnTo>
                  <a:pt x="531486" y="395773"/>
                </a:lnTo>
                <a:lnTo>
                  <a:pt x="488700" y="422606"/>
                </a:lnTo>
                <a:lnTo>
                  <a:pt x="461410" y="462286"/>
                </a:lnTo>
                <a:lnTo>
                  <a:pt x="451614" y="507338"/>
                </a:lnTo>
                <a:lnTo>
                  <a:pt x="451232" y="522224"/>
                </a:lnTo>
                <a:lnTo>
                  <a:pt x="451601" y="535218"/>
                </a:lnTo>
                <a:lnTo>
                  <a:pt x="458137" y="580627"/>
                </a:lnTo>
                <a:lnTo>
                  <a:pt x="472915" y="616063"/>
                </a:lnTo>
                <a:lnTo>
                  <a:pt x="506088" y="654596"/>
                </a:lnTo>
                <a:lnTo>
                  <a:pt x="547955" y="674386"/>
                </a:lnTo>
                <a:lnTo>
                  <a:pt x="573134" y="677093"/>
                </a:lnTo>
                <a:lnTo>
                  <a:pt x="587202" y="676561"/>
                </a:lnTo>
                <a:lnTo>
                  <a:pt x="625129" y="665657"/>
                </a:lnTo>
                <a:lnTo>
                  <a:pt x="654850" y="639937"/>
                </a:lnTo>
                <a:lnTo>
                  <a:pt x="664333" y="626861"/>
                </a:lnTo>
                <a:lnTo>
                  <a:pt x="593670" y="626861"/>
                </a:lnTo>
                <a:lnTo>
                  <a:pt x="582626" y="626038"/>
                </a:lnTo>
                <a:lnTo>
                  <a:pt x="536968" y="604961"/>
                </a:lnTo>
                <a:lnTo>
                  <a:pt x="510258" y="575795"/>
                </a:lnTo>
                <a:lnTo>
                  <a:pt x="495228" y="540258"/>
                </a:lnTo>
                <a:lnTo>
                  <a:pt x="489369" y="511301"/>
                </a:lnTo>
                <a:lnTo>
                  <a:pt x="597172" y="494157"/>
                </a:lnTo>
                <a:lnTo>
                  <a:pt x="486956" y="494157"/>
                </a:lnTo>
                <a:lnTo>
                  <a:pt x="492548" y="456392"/>
                </a:lnTo>
                <a:lnTo>
                  <a:pt x="524548" y="419625"/>
                </a:lnTo>
                <a:lnTo>
                  <a:pt x="552961" y="412571"/>
                </a:lnTo>
                <a:lnTo>
                  <a:pt x="638760" y="412571"/>
                </a:lnTo>
                <a:lnTo>
                  <a:pt x="630135" y="405262"/>
                </a:lnTo>
                <a:lnTo>
                  <a:pt x="620789" y="399712"/>
                </a:lnTo>
                <a:lnTo>
                  <a:pt x="610742" y="395334"/>
                </a:lnTo>
                <a:lnTo>
                  <a:pt x="599818" y="392161"/>
                </a:lnTo>
                <a:lnTo>
                  <a:pt x="587842" y="390225"/>
                </a:lnTo>
                <a:lnTo>
                  <a:pt x="574640" y="389559"/>
                </a:lnTo>
                <a:close/>
              </a:path>
              <a:path w="2813723" h="756920">
                <a:moveTo>
                  <a:pt x="685711" y="554990"/>
                </a:moveTo>
                <a:lnTo>
                  <a:pt x="673840" y="558023"/>
                </a:lnTo>
                <a:lnTo>
                  <a:pt x="670056" y="570121"/>
                </a:lnTo>
                <a:lnTo>
                  <a:pt x="665192" y="581364"/>
                </a:lnTo>
                <a:lnTo>
                  <a:pt x="641151" y="612413"/>
                </a:lnTo>
                <a:lnTo>
                  <a:pt x="604798" y="626124"/>
                </a:lnTo>
                <a:lnTo>
                  <a:pt x="593670" y="626861"/>
                </a:lnTo>
                <a:lnTo>
                  <a:pt x="664333" y="626861"/>
                </a:lnTo>
                <a:lnTo>
                  <a:pt x="683055" y="579993"/>
                </a:lnTo>
                <a:lnTo>
                  <a:pt x="684967" y="567462"/>
                </a:lnTo>
                <a:lnTo>
                  <a:pt x="685711" y="554990"/>
                </a:lnTo>
                <a:close/>
              </a:path>
              <a:path w="2813723" h="756920">
                <a:moveTo>
                  <a:pt x="292158" y="342730"/>
                </a:moveTo>
                <a:lnTo>
                  <a:pt x="177826" y="342730"/>
                </a:lnTo>
                <a:lnTo>
                  <a:pt x="189515" y="343534"/>
                </a:lnTo>
                <a:lnTo>
                  <a:pt x="201031" y="346044"/>
                </a:lnTo>
                <a:lnTo>
                  <a:pt x="236550" y="365553"/>
                </a:lnTo>
                <a:lnTo>
                  <a:pt x="258639" y="410163"/>
                </a:lnTo>
                <a:lnTo>
                  <a:pt x="261385" y="426760"/>
                </a:lnTo>
                <a:lnTo>
                  <a:pt x="260794" y="439214"/>
                </a:lnTo>
                <a:lnTo>
                  <a:pt x="239325" y="484421"/>
                </a:lnTo>
                <a:lnTo>
                  <a:pt x="200045" y="509763"/>
                </a:lnTo>
                <a:lnTo>
                  <a:pt x="157530" y="520192"/>
                </a:lnTo>
                <a:lnTo>
                  <a:pt x="147967" y="521208"/>
                </a:lnTo>
                <a:lnTo>
                  <a:pt x="144716" y="521588"/>
                </a:lnTo>
                <a:lnTo>
                  <a:pt x="140982" y="522224"/>
                </a:lnTo>
                <a:lnTo>
                  <a:pt x="251893" y="522224"/>
                </a:lnTo>
                <a:lnTo>
                  <a:pt x="247380" y="517143"/>
                </a:lnTo>
                <a:lnTo>
                  <a:pt x="259666" y="511742"/>
                </a:lnTo>
                <a:lnTo>
                  <a:pt x="300232" y="482549"/>
                </a:lnTo>
                <a:lnTo>
                  <a:pt x="321381" y="450521"/>
                </a:lnTo>
                <a:lnTo>
                  <a:pt x="326980" y="415239"/>
                </a:lnTo>
                <a:lnTo>
                  <a:pt x="326922" y="412571"/>
                </a:lnTo>
                <a:lnTo>
                  <a:pt x="312147" y="364639"/>
                </a:lnTo>
                <a:lnTo>
                  <a:pt x="294480" y="344491"/>
                </a:lnTo>
                <a:lnTo>
                  <a:pt x="292158" y="342730"/>
                </a:lnTo>
                <a:close/>
              </a:path>
              <a:path w="2813723" h="756920">
                <a:moveTo>
                  <a:pt x="638760" y="412571"/>
                </a:moveTo>
                <a:lnTo>
                  <a:pt x="552961" y="412571"/>
                </a:lnTo>
                <a:lnTo>
                  <a:pt x="564873" y="414640"/>
                </a:lnTo>
                <a:lnTo>
                  <a:pt x="578369" y="419801"/>
                </a:lnTo>
                <a:lnTo>
                  <a:pt x="604457" y="449019"/>
                </a:lnTo>
                <a:lnTo>
                  <a:pt x="611924" y="476631"/>
                </a:lnTo>
                <a:lnTo>
                  <a:pt x="486956" y="494157"/>
                </a:lnTo>
                <a:lnTo>
                  <a:pt x="597172" y="494157"/>
                </a:lnTo>
                <a:lnTo>
                  <a:pt x="675414" y="481713"/>
                </a:lnTo>
                <a:lnTo>
                  <a:pt x="672692" y="468567"/>
                </a:lnTo>
                <a:lnTo>
                  <a:pt x="668863" y="456269"/>
                </a:lnTo>
                <a:lnTo>
                  <a:pt x="663842" y="444755"/>
                </a:lnTo>
                <a:lnTo>
                  <a:pt x="657544" y="433961"/>
                </a:lnTo>
                <a:lnTo>
                  <a:pt x="649883" y="423824"/>
                </a:lnTo>
                <a:lnTo>
                  <a:pt x="640775" y="414279"/>
                </a:lnTo>
                <a:lnTo>
                  <a:pt x="638760" y="412571"/>
                </a:lnTo>
                <a:close/>
              </a:path>
              <a:path w="2813723" h="756920">
                <a:moveTo>
                  <a:pt x="215909" y="317793"/>
                </a:moveTo>
                <a:lnTo>
                  <a:pt x="177125" y="319711"/>
                </a:lnTo>
                <a:lnTo>
                  <a:pt x="0" y="343788"/>
                </a:lnTo>
                <a:lnTo>
                  <a:pt x="1524" y="354711"/>
                </a:lnTo>
                <a:lnTo>
                  <a:pt x="21857" y="352124"/>
                </a:lnTo>
                <a:lnTo>
                  <a:pt x="130366" y="352124"/>
                </a:lnTo>
                <a:lnTo>
                  <a:pt x="177826" y="342730"/>
                </a:lnTo>
                <a:lnTo>
                  <a:pt x="292158" y="342730"/>
                </a:lnTo>
                <a:lnTo>
                  <a:pt x="284685" y="337064"/>
                </a:lnTo>
                <a:lnTo>
                  <a:pt x="236110" y="318992"/>
                </a:lnTo>
                <a:lnTo>
                  <a:pt x="226575" y="318145"/>
                </a:lnTo>
                <a:lnTo>
                  <a:pt x="215909" y="317793"/>
                </a:lnTo>
                <a:close/>
              </a:path>
              <a:path w="2813723" h="756920">
                <a:moveTo>
                  <a:pt x="969600" y="575310"/>
                </a:moveTo>
                <a:lnTo>
                  <a:pt x="920026" y="575310"/>
                </a:lnTo>
                <a:lnTo>
                  <a:pt x="937566" y="702310"/>
                </a:lnTo>
                <a:lnTo>
                  <a:pt x="938251" y="715010"/>
                </a:lnTo>
                <a:lnTo>
                  <a:pt x="905040" y="745490"/>
                </a:lnTo>
                <a:lnTo>
                  <a:pt x="899452" y="746760"/>
                </a:lnTo>
                <a:lnTo>
                  <a:pt x="900976" y="756920"/>
                </a:lnTo>
                <a:lnTo>
                  <a:pt x="1037247" y="737870"/>
                </a:lnTo>
                <a:lnTo>
                  <a:pt x="1029063" y="728980"/>
                </a:lnTo>
                <a:lnTo>
                  <a:pt x="1014999" y="728980"/>
                </a:lnTo>
                <a:lnTo>
                  <a:pt x="1005751" y="727710"/>
                </a:lnTo>
                <a:lnTo>
                  <a:pt x="984923" y="684530"/>
                </a:lnTo>
                <a:lnTo>
                  <a:pt x="969600" y="575310"/>
                </a:lnTo>
                <a:close/>
              </a:path>
              <a:path w="2813723" h="756920">
                <a:moveTo>
                  <a:pt x="862446" y="350520"/>
                </a:moveTo>
                <a:lnTo>
                  <a:pt x="850035" y="350520"/>
                </a:lnTo>
                <a:lnTo>
                  <a:pt x="836790" y="351790"/>
                </a:lnTo>
                <a:lnTo>
                  <a:pt x="790102" y="367030"/>
                </a:lnTo>
                <a:lnTo>
                  <a:pt x="759734" y="391160"/>
                </a:lnTo>
                <a:lnTo>
                  <a:pt x="735557" y="424180"/>
                </a:lnTo>
                <a:lnTo>
                  <a:pt x="721119" y="467360"/>
                </a:lnTo>
                <a:lnTo>
                  <a:pt x="718941" y="496570"/>
                </a:lnTo>
                <a:lnTo>
                  <a:pt x="719066" y="506730"/>
                </a:lnTo>
                <a:lnTo>
                  <a:pt x="724953" y="549910"/>
                </a:lnTo>
                <a:lnTo>
                  <a:pt x="745997" y="594360"/>
                </a:lnTo>
                <a:lnTo>
                  <a:pt x="773912" y="624840"/>
                </a:lnTo>
                <a:lnTo>
                  <a:pt x="819057" y="642620"/>
                </a:lnTo>
                <a:lnTo>
                  <a:pt x="831781" y="642620"/>
                </a:lnTo>
                <a:lnTo>
                  <a:pt x="868656" y="632460"/>
                </a:lnTo>
                <a:lnTo>
                  <a:pt x="894947" y="609600"/>
                </a:lnTo>
                <a:lnTo>
                  <a:pt x="902982" y="600710"/>
                </a:lnTo>
                <a:lnTo>
                  <a:pt x="904654" y="598170"/>
                </a:lnTo>
                <a:lnTo>
                  <a:pt x="855751" y="598170"/>
                </a:lnTo>
                <a:lnTo>
                  <a:pt x="844211" y="596900"/>
                </a:lnTo>
                <a:lnTo>
                  <a:pt x="798175" y="572770"/>
                </a:lnTo>
                <a:lnTo>
                  <a:pt x="775617" y="533400"/>
                </a:lnTo>
                <a:lnTo>
                  <a:pt x="765469" y="487680"/>
                </a:lnTo>
                <a:lnTo>
                  <a:pt x="764490" y="473710"/>
                </a:lnTo>
                <a:lnTo>
                  <a:pt x="764540" y="461010"/>
                </a:lnTo>
                <a:lnTo>
                  <a:pt x="775936" y="414020"/>
                </a:lnTo>
                <a:lnTo>
                  <a:pt x="810325" y="379730"/>
                </a:lnTo>
                <a:lnTo>
                  <a:pt x="837488" y="372110"/>
                </a:lnTo>
                <a:lnTo>
                  <a:pt x="941092" y="372110"/>
                </a:lnTo>
                <a:lnTo>
                  <a:pt x="939132" y="358140"/>
                </a:lnTo>
                <a:lnTo>
                  <a:pt x="888690" y="358140"/>
                </a:lnTo>
                <a:lnTo>
                  <a:pt x="877448" y="354330"/>
                </a:lnTo>
                <a:lnTo>
                  <a:pt x="862446" y="350520"/>
                </a:lnTo>
                <a:close/>
              </a:path>
              <a:path w="2813723" h="756920">
                <a:moveTo>
                  <a:pt x="1079530" y="347980"/>
                </a:moveTo>
                <a:lnTo>
                  <a:pt x="1003777" y="347980"/>
                </a:lnTo>
                <a:lnTo>
                  <a:pt x="1013244" y="349250"/>
                </a:lnTo>
                <a:lnTo>
                  <a:pt x="1019086" y="351790"/>
                </a:lnTo>
                <a:lnTo>
                  <a:pt x="1052814" y="511810"/>
                </a:lnTo>
                <a:lnTo>
                  <a:pt x="1055112" y="524510"/>
                </a:lnTo>
                <a:lnTo>
                  <a:pt x="1071716" y="572770"/>
                </a:lnTo>
                <a:lnTo>
                  <a:pt x="1103085" y="598170"/>
                </a:lnTo>
                <a:lnTo>
                  <a:pt x="1126755" y="601980"/>
                </a:lnTo>
                <a:lnTo>
                  <a:pt x="1141927" y="600710"/>
                </a:lnTo>
                <a:lnTo>
                  <a:pt x="1176892" y="582930"/>
                </a:lnTo>
                <a:lnTo>
                  <a:pt x="1195712" y="562610"/>
                </a:lnTo>
                <a:lnTo>
                  <a:pt x="1144796" y="562610"/>
                </a:lnTo>
                <a:lnTo>
                  <a:pt x="1132724" y="560070"/>
                </a:lnTo>
                <a:lnTo>
                  <a:pt x="1105016" y="523240"/>
                </a:lnTo>
                <a:lnTo>
                  <a:pt x="1101890" y="506730"/>
                </a:lnTo>
                <a:lnTo>
                  <a:pt x="1079530" y="347980"/>
                </a:lnTo>
                <a:close/>
              </a:path>
              <a:path w="2813723" h="756920">
                <a:moveTo>
                  <a:pt x="941092" y="372110"/>
                </a:moveTo>
                <a:lnTo>
                  <a:pt x="837488" y="372110"/>
                </a:lnTo>
                <a:lnTo>
                  <a:pt x="848083" y="373380"/>
                </a:lnTo>
                <a:lnTo>
                  <a:pt x="860320" y="375920"/>
                </a:lnTo>
                <a:lnTo>
                  <a:pt x="893024" y="403860"/>
                </a:lnTo>
                <a:lnTo>
                  <a:pt x="917359" y="556260"/>
                </a:lnTo>
                <a:lnTo>
                  <a:pt x="917216" y="557530"/>
                </a:lnTo>
                <a:lnTo>
                  <a:pt x="892641" y="586740"/>
                </a:lnTo>
                <a:lnTo>
                  <a:pt x="855751" y="598170"/>
                </a:lnTo>
                <a:lnTo>
                  <a:pt x="904654" y="598170"/>
                </a:lnTo>
                <a:lnTo>
                  <a:pt x="911342" y="588010"/>
                </a:lnTo>
                <a:lnTo>
                  <a:pt x="920026" y="575310"/>
                </a:lnTo>
                <a:lnTo>
                  <a:pt x="969600" y="575310"/>
                </a:lnTo>
                <a:lnTo>
                  <a:pt x="941092" y="372110"/>
                </a:lnTo>
                <a:close/>
              </a:path>
              <a:path w="2813723" h="756920">
                <a:moveTo>
                  <a:pt x="1272451" y="530860"/>
                </a:moveTo>
                <a:lnTo>
                  <a:pt x="1219238" y="530860"/>
                </a:lnTo>
                <a:lnTo>
                  <a:pt x="1227239" y="588010"/>
                </a:lnTo>
                <a:lnTo>
                  <a:pt x="1240447" y="586740"/>
                </a:lnTo>
                <a:lnTo>
                  <a:pt x="1316647" y="542290"/>
                </a:lnTo>
                <a:lnTo>
                  <a:pt x="1315948" y="541020"/>
                </a:lnTo>
                <a:lnTo>
                  <a:pt x="1286802" y="541020"/>
                </a:lnTo>
                <a:lnTo>
                  <a:pt x="1282738" y="539750"/>
                </a:lnTo>
                <a:lnTo>
                  <a:pt x="1279182" y="537210"/>
                </a:lnTo>
                <a:lnTo>
                  <a:pt x="1275499" y="535940"/>
                </a:lnTo>
                <a:lnTo>
                  <a:pt x="1272451" y="530860"/>
                </a:lnTo>
                <a:close/>
              </a:path>
              <a:path w="2813723" h="756920">
                <a:moveTo>
                  <a:pt x="1400862" y="321310"/>
                </a:moveTo>
                <a:lnTo>
                  <a:pt x="1334554" y="321310"/>
                </a:lnTo>
                <a:lnTo>
                  <a:pt x="1338745" y="322580"/>
                </a:lnTo>
                <a:lnTo>
                  <a:pt x="1345349" y="326390"/>
                </a:lnTo>
                <a:lnTo>
                  <a:pt x="1358352" y="375920"/>
                </a:lnTo>
                <a:lnTo>
                  <a:pt x="1376983" y="509270"/>
                </a:lnTo>
                <a:lnTo>
                  <a:pt x="1377471" y="523240"/>
                </a:lnTo>
                <a:lnTo>
                  <a:pt x="1376337" y="532130"/>
                </a:lnTo>
                <a:lnTo>
                  <a:pt x="1341285" y="553720"/>
                </a:lnTo>
                <a:lnTo>
                  <a:pt x="1342809" y="563880"/>
                </a:lnTo>
                <a:lnTo>
                  <a:pt x="1474000" y="546100"/>
                </a:lnTo>
                <a:lnTo>
                  <a:pt x="1469990" y="535940"/>
                </a:lnTo>
                <a:lnTo>
                  <a:pt x="1455319" y="535940"/>
                </a:lnTo>
                <a:lnTo>
                  <a:pt x="1445552" y="534670"/>
                </a:lnTo>
                <a:lnTo>
                  <a:pt x="1424470" y="490220"/>
                </a:lnTo>
                <a:lnTo>
                  <a:pt x="1400862" y="321310"/>
                </a:lnTo>
                <a:close/>
              </a:path>
              <a:path w="2813723" h="756920">
                <a:moveTo>
                  <a:pt x="1236891" y="303530"/>
                </a:moveTo>
                <a:lnTo>
                  <a:pt x="1144943" y="316230"/>
                </a:lnTo>
                <a:lnTo>
                  <a:pt x="1150999" y="326390"/>
                </a:lnTo>
                <a:lnTo>
                  <a:pt x="1164923" y="326390"/>
                </a:lnTo>
                <a:lnTo>
                  <a:pt x="1176529" y="328930"/>
                </a:lnTo>
                <a:lnTo>
                  <a:pt x="1186536" y="335280"/>
                </a:lnTo>
                <a:lnTo>
                  <a:pt x="1191899" y="345440"/>
                </a:lnTo>
                <a:lnTo>
                  <a:pt x="1195362" y="360680"/>
                </a:lnTo>
                <a:lnTo>
                  <a:pt x="1216698" y="514350"/>
                </a:lnTo>
                <a:lnTo>
                  <a:pt x="1207448" y="525780"/>
                </a:lnTo>
                <a:lnTo>
                  <a:pt x="1198578" y="535940"/>
                </a:lnTo>
                <a:lnTo>
                  <a:pt x="1189950" y="543560"/>
                </a:lnTo>
                <a:lnTo>
                  <a:pt x="1181425" y="551180"/>
                </a:lnTo>
                <a:lnTo>
                  <a:pt x="1171718" y="556260"/>
                </a:lnTo>
                <a:lnTo>
                  <a:pt x="1160187" y="560070"/>
                </a:lnTo>
                <a:lnTo>
                  <a:pt x="1144796" y="562610"/>
                </a:lnTo>
                <a:lnTo>
                  <a:pt x="1195712" y="562610"/>
                </a:lnTo>
                <a:lnTo>
                  <a:pt x="1199946" y="557530"/>
                </a:lnTo>
                <a:lnTo>
                  <a:pt x="1209200" y="546100"/>
                </a:lnTo>
                <a:lnTo>
                  <a:pt x="1219238" y="530860"/>
                </a:lnTo>
                <a:lnTo>
                  <a:pt x="1272451" y="530860"/>
                </a:lnTo>
                <a:lnTo>
                  <a:pt x="1262527" y="486410"/>
                </a:lnTo>
                <a:lnTo>
                  <a:pt x="1259751" y="467360"/>
                </a:lnTo>
                <a:lnTo>
                  <a:pt x="1236891" y="303530"/>
                </a:lnTo>
                <a:close/>
              </a:path>
              <a:path w="2813723" h="756920">
                <a:moveTo>
                  <a:pt x="1554142" y="299720"/>
                </a:moveTo>
                <a:lnTo>
                  <a:pt x="1487589" y="299720"/>
                </a:lnTo>
                <a:lnTo>
                  <a:pt x="1492034" y="300990"/>
                </a:lnTo>
                <a:lnTo>
                  <a:pt x="1495844" y="303530"/>
                </a:lnTo>
                <a:lnTo>
                  <a:pt x="1511828" y="351790"/>
                </a:lnTo>
                <a:lnTo>
                  <a:pt x="1529998" y="481330"/>
                </a:lnTo>
                <a:lnTo>
                  <a:pt x="1531785" y="505460"/>
                </a:lnTo>
                <a:lnTo>
                  <a:pt x="1530769" y="511810"/>
                </a:lnTo>
                <a:lnTo>
                  <a:pt x="1527975" y="518160"/>
                </a:lnTo>
                <a:lnTo>
                  <a:pt x="1519491" y="524510"/>
                </a:lnTo>
                <a:lnTo>
                  <a:pt x="1508495" y="528320"/>
                </a:lnTo>
                <a:lnTo>
                  <a:pt x="1493812" y="532130"/>
                </a:lnTo>
                <a:lnTo>
                  <a:pt x="1495336" y="542290"/>
                </a:lnTo>
                <a:lnTo>
                  <a:pt x="1633512" y="523240"/>
                </a:lnTo>
                <a:lnTo>
                  <a:pt x="1626865" y="513080"/>
                </a:lnTo>
                <a:lnTo>
                  <a:pt x="1613553" y="513080"/>
                </a:lnTo>
                <a:lnTo>
                  <a:pt x="1602749" y="510540"/>
                </a:lnTo>
                <a:lnTo>
                  <a:pt x="1577505" y="467360"/>
                </a:lnTo>
                <a:lnTo>
                  <a:pt x="1564053" y="325120"/>
                </a:lnTo>
                <a:lnTo>
                  <a:pt x="1569623" y="312420"/>
                </a:lnTo>
                <a:lnTo>
                  <a:pt x="1555915" y="312420"/>
                </a:lnTo>
                <a:lnTo>
                  <a:pt x="1554142" y="299720"/>
                </a:lnTo>
                <a:close/>
              </a:path>
              <a:path w="2813723" h="756920">
                <a:moveTo>
                  <a:pt x="1311059" y="532130"/>
                </a:moveTo>
                <a:lnTo>
                  <a:pt x="1303820" y="537210"/>
                </a:lnTo>
                <a:lnTo>
                  <a:pt x="1297216" y="539750"/>
                </a:lnTo>
                <a:lnTo>
                  <a:pt x="1291120" y="539750"/>
                </a:lnTo>
                <a:lnTo>
                  <a:pt x="1286802" y="541020"/>
                </a:lnTo>
                <a:lnTo>
                  <a:pt x="1315948" y="541020"/>
                </a:lnTo>
                <a:lnTo>
                  <a:pt x="1311059" y="532130"/>
                </a:lnTo>
                <a:close/>
              </a:path>
              <a:path w="2813723" h="756920">
                <a:moveTo>
                  <a:pt x="936282" y="337820"/>
                </a:moveTo>
                <a:lnTo>
                  <a:pt x="923473" y="341630"/>
                </a:lnTo>
                <a:lnTo>
                  <a:pt x="914243" y="347980"/>
                </a:lnTo>
                <a:lnTo>
                  <a:pt x="903055" y="354330"/>
                </a:lnTo>
                <a:lnTo>
                  <a:pt x="888690" y="358140"/>
                </a:lnTo>
                <a:lnTo>
                  <a:pt x="939132" y="358140"/>
                </a:lnTo>
                <a:lnTo>
                  <a:pt x="936282" y="337820"/>
                </a:lnTo>
                <a:close/>
              </a:path>
              <a:path w="2813723" h="756920">
                <a:moveTo>
                  <a:pt x="1076490" y="326390"/>
                </a:moveTo>
                <a:lnTo>
                  <a:pt x="981875" y="339090"/>
                </a:lnTo>
                <a:lnTo>
                  <a:pt x="989787" y="349250"/>
                </a:lnTo>
                <a:lnTo>
                  <a:pt x="1003777" y="347980"/>
                </a:lnTo>
                <a:lnTo>
                  <a:pt x="1079530" y="347980"/>
                </a:lnTo>
                <a:lnTo>
                  <a:pt x="1076490" y="326390"/>
                </a:lnTo>
                <a:close/>
              </a:path>
              <a:path w="2813723" h="756920">
                <a:moveTo>
                  <a:pt x="1394117" y="273050"/>
                </a:moveTo>
                <a:lnTo>
                  <a:pt x="1381163" y="275590"/>
                </a:lnTo>
                <a:lnTo>
                  <a:pt x="1304328" y="320040"/>
                </a:lnTo>
                <a:lnTo>
                  <a:pt x="1310043" y="330200"/>
                </a:lnTo>
                <a:lnTo>
                  <a:pt x="1317409" y="325120"/>
                </a:lnTo>
                <a:lnTo>
                  <a:pt x="1323886" y="323850"/>
                </a:lnTo>
                <a:lnTo>
                  <a:pt x="1329474" y="322580"/>
                </a:lnTo>
                <a:lnTo>
                  <a:pt x="1334554" y="321310"/>
                </a:lnTo>
                <a:lnTo>
                  <a:pt x="1400862" y="321310"/>
                </a:lnTo>
                <a:lnTo>
                  <a:pt x="1394117" y="273050"/>
                </a:lnTo>
                <a:close/>
              </a:path>
              <a:path w="2813723" h="756920">
                <a:moveTo>
                  <a:pt x="1628079" y="242570"/>
                </a:moveTo>
                <a:lnTo>
                  <a:pt x="1613684" y="242570"/>
                </a:lnTo>
                <a:lnTo>
                  <a:pt x="1604305" y="246380"/>
                </a:lnTo>
                <a:lnTo>
                  <a:pt x="1570555" y="281940"/>
                </a:lnTo>
                <a:lnTo>
                  <a:pt x="1555915" y="312420"/>
                </a:lnTo>
                <a:lnTo>
                  <a:pt x="1569623" y="312420"/>
                </a:lnTo>
                <a:lnTo>
                  <a:pt x="1575373" y="302260"/>
                </a:lnTo>
                <a:lnTo>
                  <a:pt x="1581315" y="293370"/>
                </a:lnTo>
                <a:lnTo>
                  <a:pt x="1584871" y="289560"/>
                </a:lnTo>
                <a:lnTo>
                  <a:pt x="1588427" y="287020"/>
                </a:lnTo>
                <a:lnTo>
                  <a:pt x="1591983" y="285750"/>
                </a:lnTo>
                <a:lnTo>
                  <a:pt x="1656197" y="285750"/>
                </a:lnTo>
                <a:lnTo>
                  <a:pt x="1658616" y="279400"/>
                </a:lnTo>
                <a:lnTo>
                  <a:pt x="1657917" y="264160"/>
                </a:lnTo>
                <a:lnTo>
                  <a:pt x="1651994" y="255270"/>
                </a:lnTo>
                <a:lnTo>
                  <a:pt x="1639415" y="245110"/>
                </a:lnTo>
                <a:lnTo>
                  <a:pt x="1628079" y="242570"/>
                </a:lnTo>
                <a:close/>
              </a:path>
              <a:path w="2813723" h="756920">
                <a:moveTo>
                  <a:pt x="1547406" y="251460"/>
                </a:moveTo>
                <a:lnTo>
                  <a:pt x="1535087" y="254000"/>
                </a:lnTo>
                <a:lnTo>
                  <a:pt x="1457998" y="298450"/>
                </a:lnTo>
                <a:lnTo>
                  <a:pt x="1462443" y="308610"/>
                </a:lnTo>
                <a:lnTo>
                  <a:pt x="1469682" y="304800"/>
                </a:lnTo>
                <a:lnTo>
                  <a:pt x="1476413" y="302260"/>
                </a:lnTo>
                <a:lnTo>
                  <a:pt x="1482509" y="300990"/>
                </a:lnTo>
                <a:lnTo>
                  <a:pt x="1487589" y="299720"/>
                </a:lnTo>
                <a:lnTo>
                  <a:pt x="1554142" y="299720"/>
                </a:lnTo>
                <a:lnTo>
                  <a:pt x="1547406" y="251460"/>
                </a:lnTo>
                <a:close/>
              </a:path>
              <a:path w="2813723" h="756920">
                <a:moveTo>
                  <a:pt x="1656197" y="285750"/>
                </a:moveTo>
                <a:lnTo>
                  <a:pt x="1596047" y="285750"/>
                </a:lnTo>
                <a:lnTo>
                  <a:pt x="1602905" y="288290"/>
                </a:lnTo>
                <a:lnTo>
                  <a:pt x="1613201" y="294640"/>
                </a:lnTo>
                <a:lnTo>
                  <a:pt x="1625974" y="299720"/>
                </a:lnTo>
                <a:lnTo>
                  <a:pt x="1636941" y="300990"/>
                </a:lnTo>
                <a:lnTo>
                  <a:pt x="1644053" y="299720"/>
                </a:lnTo>
                <a:lnTo>
                  <a:pt x="1649768" y="295910"/>
                </a:lnTo>
                <a:lnTo>
                  <a:pt x="1654745" y="289560"/>
                </a:lnTo>
                <a:lnTo>
                  <a:pt x="1656197" y="285750"/>
                </a:lnTo>
                <a:close/>
              </a:path>
              <a:path w="2813723" h="756920">
                <a:moveTo>
                  <a:pt x="1358049" y="133858"/>
                </a:moveTo>
                <a:lnTo>
                  <a:pt x="1341412" y="136144"/>
                </a:lnTo>
                <a:lnTo>
                  <a:pt x="1334681" y="140081"/>
                </a:lnTo>
                <a:lnTo>
                  <a:pt x="1329728" y="146685"/>
                </a:lnTo>
                <a:lnTo>
                  <a:pt x="1324648" y="153288"/>
                </a:lnTo>
                <a:lnTo>
                  <a:pt x="1322743" y="160782"/>
                </a:lnTo>
                <a:lnTo>
                  <a:pt x="1323886" y="169037"/>
                </a:lnTo>
                <a:lnTo>
                  <a:pt x="1325156" y="177292"/>
                </a:lnTo>
                <a:lnTo>
                  <a:pt x="1329093" y="183896"/>
                </a:lnTo>
                <a:lnTo>
                  <a:pt x="1335824" y="188975"/>
                </a:lnTo>
                <a:lnTo>
                  <a:pt x="1342428" y="194056"/>
                </a:lnTo>
                <a:lnTo>
                  <a:pt x="1383068" y="176403"/>
                </a:lnTo>
                <a:lnTo>
                  <a:pt x="1384973" y="168910"/>
                </a:lnTo>
                <a:lnTo>
                  <a:pt x="1382687" y="152400"/>
                </a:lnTo>
                <a:lnTo>
                  <a:pt x="1378750" y="145796"/>
                </a:lnTo>
                <a:lnTo>
                  <a:pt x="1372146" y="140716"/>
                </a:lnTo>
                <a:lnTo>
                  <a:pt x="1365542" y="135762"/>
                </a:lnTo>
                <a:lnTo>
                  <a:pt x="1358049" y="133858"/>
                </a:lnTo>
                <a:close/>
              </a:path>
              <a:path w="2813723" h="756920">
                <a:moveTo>
                  <a:pt x="1815306" y="215889"/>
                </a:moveTo>
                <a:lnTo>
                  <a:pt x="1772161" y="222014"/>
                </a:lnTo>
                <a:lnTo>
                  <a:pt x="1729390" y="248883"/>
                </a:lnTo>
                <a:lnTo>
                  <a:pt x="1702073" y="288584"/>
                </a:lnTo>
                <a:lnTo>
                  <a:pt x="1692196" y="333643"/>
                </a:lnTo>
                <a:lnTo>
                  <a:pt x="1691755" y="347078"/>
                </a:lnTo>
                <a:lnTo>
                  <a:pt x="1692152" y="361526"/>
                </a:lnTo>
                <a:lnTo>
                  <a:pt x="1698691" y="406918"/>
                </a:lnTo>
                <a:lnTo>
                  <a:pt x="1713508" y="442387"/>
                </a:lnTo>
                <a:lnTo>
                  <a:pt x="1746634" y="480873"/>
                </a:lnTo>
                <a:lnTo>
                  <a:pt x="1788536" y="500715"/>
                </a:lnTo>
                <a:lnTo>
                  <a:pt x="1813702" y="503436"/>
                </a:lnTo>
                <a:lnTo>
                  <a:pt x="1827769" y="502927"/>
                </a:lnTo>
                <a:lnTo>
                  <a:pt x="1865728" y="492033"/>
                </a:lnTo>
                <a:lnTo>
                  <a:pt x="1895397" y="466264"/>
                </a:lnTo>
                <a:lnTo>
                  <a:pt x="1904821" y="453209"/>
                </a:lnTo>
                <a:lnTo>
                  <a:pt x="1834272" y="453209"/>
                </a:lnTo>
                <a:lnTo>
                  <a:pt x="1823235" y="452376"/>
                </a:lnTo>
                <a:lnTo>
                  <a:pt x="1777574" y="431266"/>
                </a:lnTo>
                <a:lnTo>
                  <a:pt x="1750861" y="402004"/>
                </a:lnTo>
                <a:lnTo>
                  <a:pt x="1735757" y="366267"/>
                </a:lnTo>
                <a:lnTo>
                  <a:pt x="1729905" y="337566"/>
                </a:lnTo>
                <a:lnTo>
                  <a:pt x="1838053" y="320421"/>
                </a:lnTo>
                <a:lnTo>
                  <a:pt x="1727492" y="320421"/>
                </a:lnTo>
                <a:lnTo>
                  <a:pt x="1733148" y="282661"/>
                </a:lnTo>
                <a:lnTo>
                  <a:pt x="1765225" y="245886"/>
                </a:lnTo>
                <a:lnTo>
                  <a:pt x="1793654" y="238841"/>
                </a:lnTo>
                <a:lnTo>
                  <a:pt x="1879396" y="238841"/>
                </a:lnTo>
                <a:lnTo>
                  <a:pt x="1870826" y="231590"/>
                </a:lnTo>
                <a:lnTo>
                  <a:pt x="1861452" y="226065"/>
                </a:lnTo>
                <a:lnTo>
                  <a:pt x="1851393" y="221699"/>
                </a:lnTo>
                <a:lnTo>
                  <a:pt x="1840469" y="218526"/>
                </a:lnTo>
                <a:lnTo>
                  <a:pt x="1828500" y="216579"/>
                </a:lnTo>
                <a:lnTo>
                  <a:pt x="1815306" y="215889"/>
                </a:lnTo>
                <a:close/>
              </a:path>
              <a:path w="2813723" h="756920">
                <a:moveTo>
                  <a:pt x="1926374" y="381381"/>
                </a:moveTo>
                <a:lnTo>
                  <a:pt x="1914492" y="384359"/>
                </a:lnTo>
                <a:lnTo>
                  <a:pt x="1910706" y="396470"/>
                </a:lnTo>
                <a:lnTo>
                  <a:pt x="1905835" y="407699"/>
                </a:lnTo>
                <a:lnTo>
                  <a:pt x="1881713" y="438673"/>
                </a:lnTo>
                <a:lnTo>
                  <a:pt x="1845403" y="452502"/>
                </a:lnTo>
                <a:lnTo>
                  <a:pt x="1834272" y="453209"/>
                </a:lnTo>
                <a:lnTo>
                  <a:pt x="1904821" y="453209"/>
                </a:lnTo>
                <a:lnTo>
                  <a:pt x="1920591" y="418524"/>
                </a:lnTo>
                <a:lnTo>
                  <a:pt x="1925613" y="393942"/>
                </a:lnTo>
                <a:lnTo>
                  <a:pt x="1926374" y="381381"/>
                </a:lnTo>
                <a:close/>
              </a:path>
              <a:path w="2813723" h="756920">
                <a:moveTo>
                  <a:pt x="1879396" y="238841"/>
                </a:moveTo>
                <a:lnTo>
                  <a:pt x="1793654" y="238841"/>
                </a:lnTo>
                <a:lnTo>
                  <a:pt x="1805564" y="240937"/>
                </a:lnTo>
                <a:lnTo>
                  <a:pt x="1819006" y="246141"/>
                </a:lnTo>
                <a:lnTo>
                  <a:pt x="1845120" y="275353"/>
                </a:lnTo>
                <a:lnTo>
                  <a:pt x="1852587" y="303022"/>
                </a:lnTo>
                <a:lnTo>
                  <a:pt x="1727492" y="320421"/>
                </a:lnTo>
                <a:lnTo>
                  <a:pt x="1838053" y="320421"/>
                </a:lnTo>
                <a:lnTo>
                  <a:pt x="1916089" y="308049"/>
                </a:lnTo>
                <a:lnTo>
                  <a:pt x="1913370" y="294889"/>
                </a:lnTo>
                <a:lnTo>
                  <a:pt x="1909544" y="282580"/>
                </a:lnTo>
                <a:lnTo>
                  <a:pt x="1904525" y="271059"/>
                </a:lnTo>
                <a:lnTo>
                  <a:pt x="1898228" y="260262"/>
                </a:lnTo>
                <a:lnTo>
                  <a:pt x="1890570" y="250127"/>
                </a:lnTo>
                <a:lnTo>
                  <a:pt x="1881464" y="240591"/>
                </a:lnTo>
                <a:lnTo>
                  <a:pt x="1879396" y="238841"/>
                </a:lnTo>
                <a:close/>
              </a:path>
              <a:path w="2813723" h="756920">
                <a:moveTo>
                  <a:pt x="2170648" y="200151"/>
                </a:moveTo>
                <a:lnTo>
                  <a:pt x="2121065" y="200151"/>
                </a:lnTo>
                <a:lnTo>
                  <a:pt x="2146725" y="383605"/>
                </a:lnTo>
                <a:lnTo>
                  <a:pt x="2164116" y="431178"/>
                </a:lnTo>
                <a:lnTo>
                  <a:pt x="2199341" y="446783"/>
                </a:lnTo>
                <a:lnTo>
                  <a:pt x="2213559" y="445719"/>
                </a:lnTo>
                <a:lnTo>
                  <a:pt x="2246622" y="425298"/>
                </a:lnTo>
                <a:lnTo>
                  <a:pt x="2257560" y="409462"/>
                </a:lnTo>
                <a:lnTo>
                  <a:pt x="2223848" y="409462"/>
                </a:lnTo>
                <a:lnTo>
                  <a:pt x="2213787" y="406674"/>
                </a:lnTo>
                <a:lnTo>
                  <a:pt x="2201767" y="396151"/>
                </a:lnTo>
                <a:lnTo>
                  <a:pt x="2197366" y="384475"/>
                </a:lnTo>
                <a:lnTo>
                  <a:pt x="2194217" y="368426"/>
                </a:lnTo>
                <a:lnTo>
                  <a:pt x="2170648" y="200151"/>
                </a:lnTo>
                <a:close/>
              </a:path>
              <a:path w="2813723" h="756920">
                <a:moveTo>
                  <a:pt x="2321022" y="47751"/>
                </a:moveTo>
                <a:lnTo>
                  <a:pt x="2254669" y="47751"/>
                </a:lnTo>
                <a:lnTo>
                  <a:pt x="2258987" y="48387"/>
                </a:lnTo>
                <a:lnTo>
                  <a:pt x="2262289" y="50546"/>
                </a:lnTo>
                <a:lnTo>
                  <a:pt x="2276151" y="86773"/>
                </a:lnTo>
                <a:lnTo>
                  <a:pt x="2316983" y="377177"/>
                </a:lnTo>
                <a:lnTo>
                  <a:pt x="2317558" y="391160"/>
                </a:lnTo>
                <a:lnTo>
                  <a:pt x="2316645" y="399161"/>
                </a:lnTo>
                <a:lnTo>
                  <a:pt x="2281339" y="421132"/>
                </a:lnTo>
                <a:lnTo>
                  <a:pt x="2282863" y="431800"/>
                </a:lnTo>
                <a:lnTo>
                  <a:pt x="2416594" y="413004"/>
                </a:lnTo>
                <a:lnTo>
                  <a:pt x="2409464" y="403706"/>
                </a:lnTo>
                <a:lnTo>
                  <a:pt x="2395164" y="403706"/>
                </a:lnTo>
                <a:lnTo>
                  <a:pt x="2385479" y="401955"/>
                </a:lnTo>
                <a:lnTo>
                  <a:pt x="2364524" y="358140"/>
                </a:lnTo>
                <a:lnTo>
                  <a:pt x="2349156" y="209044"/>
                </a:lnTo>
                <a:lnTo>
                  <a:pt x="2357187" y="199026"/>
                </a:lnTo>
                <a:lnTo>
                  <a:pt x="2358647" y="197485"/>
                </a:lnTo>
                <a:lnTo>
                  <a:pt x="2341918" y="197485"/>
                </a:lnTo>
                <a:lnTo>
                  <a:pt x="2321022" y="47751"/>
                </a:lnTo>
                <a:close/>
              </a:path>
              <a:path w="2813723" h="756920">
                <a:moveTo>
                  <a:pt x="2493069" y="167000"/>
                </a:moveTo>
                <a:lnTo>
                  <a:pt x="2410482" y="167000"/>
                </a:lnTo>
                <a:lnTo>
                  <a:pt x="2422280" y="167936"/>
                </a:lnTo>
                <a:lnTo>
                  <a:pt x="2434979" y="172821"/>
                </a:lnTo>
                <a:lnTo>
                  <a:pt x="2456544" y="214724"/>
                </a:lnTo>
                <a:lnTo>
                  <a:pt x="2475841" y="346780"/>
                </a:lnTo>
                <a:lnTo>
                  <a:pt x="2478316" y="370459"/>
                </a:lnTo>
                <a:lnTo>
                  <a:pt x="2477427" y="378206"/>
                </a:lnTo>
                <a:lnTo>
                  <a:pt x="2444915" y="398272"/>
                </a:lnTo>
                <a:lnTo>
                  <a:pt x="2438692" y="399161"/>
                </a:lnTo>
                <a:lnTo>
                  <a:pt x="2440216" y="409701"/>
                </a:lnTo>
                <a:lnTo>
                  <a:pt x="2572931" y="391160"/>
                </a:lnTo>
                <a:lnTo>
                  <a:pt x="2569739" y="381729"/>
                </a:lnTo>
                <a:lnTo>
                  <a:pt x="2554632" y="381729"/>
                </a:lnTo>
                <a:lnTo>
                  <a:pt x="2544864" y="380111"/>
                </a:lnTo>
                <a:lnTo>
                  <a:pt x="2524290" y="335788"/>
                </a:lnTo>
                <a:lnTo>
                  <a:pt x="2508747" y="226374"/>
                </a:lnTo>
                <a:lnTo>
                  <a:pt x="2506192" y="211657"/>
                </a:lnTo>
                <a:lnTo>
                  <a:pt x="2503462" y="198583"/>
                </a:lnTo>
                <a:lnTo>
                  <a:pt x="2500500" y="187029"/>
                </a:lnTo>
                <a:lnTo>
                  <a:pt x="2497247" y="176872"/>
                </a:lnTo>
                <a:lnTo>
                  <a:pt x="2493613" y="167936"/>
                </a:lnTo>
                <a:lnTo>
                  <a:pt x="2493069" y="167000"/>
                </a:lnTo>
                <a:close/>
              </a:path>
              <a:path w="2813723" h="756920">
                <a:moveTo>
                  <a:pt x="2268385" y="379095"/>
                </a:moveTo>
                <a:lnTo>
                  <a:pt x="2256955" y="380746"/>
                </a:lnTo>
                <a:lnTo>
                  <a:pt x="2254669" y="389000"/>
                </a:lnTo>
                <a:lnTo>
                  <a:pt x="2250859" y="395605"/>
                </a:lnTo>
                <a:lnTo>
                  <a:pt x="2245271" y="400558"/>
                </a:lnTo>
                <a:lnTo>
                  <a:pt x="2239683" y="405384"/>
                </a:lnTo>
                <a:lnTo>
                  <a:pt x="2233714" y="408305"/>
                </a:lnTo>
                <a:lnTo>
                  <a:pt x="2223848" y="409462"/>
                </a:lnTo>
                <a:lnTo>
                  <a:pt x="2257560" y="409462"/>
                </a:lnTo>
                <a:lnTo>
                  <a:pt x="2259956" y="405179"/>
                </a:lnTo>
                <a:lnTo>
                  <a:pt x="2264773" y="392882"/>
                </a:lnTo>
                <a:lnTo>
                  <a:pt x="2268385" y="379095"/>
                </a:lnTo>
                <a:close/>
              </a:path>
              <a:path w="2813723" h="756920">
                <a:moveTo>
                  <a:pt x="2409074" y="403198"/>
                </a:moveTo>
                <a:lnTo>
                  <a:pt x="2395164" y="403706"/>
                </a:lnTo>
                <a:lnTo>
                  <a:pt x="2409464" y="403706"/>
                </a:lnTo>
                <a:lnTo>
                  <a:pt x="2409074" y="403198"/>
                </a:lnTo>
                <a:close/>
              </a:path>
              <a:path w="2813723" h="756920">
                <a:moveTo>
                  <a:pt x="2569447" y="380865"/>
                </a:moveTo>
                <a:lnTo>
                  <a:pt x="2554632" y="381729"/>
                </a:lnTo>
                <a:lnTo>
                  <a:pt x="2569739" y="381729"/>
                </a:lnTo>
                <a:lnTo>
                  <a:pt x="2569447" y="380865"/>
                </a:lnTo>
                <a:close/>
              </a:path>
              <a:path w="2813723" h="756920">
                <a:moveTo>
                  <a:pt x="2154339" y="83947"/>
                </a:moveTo>
                <a:lnTo>
                  <a:pt x="2143377" y="92414"/>
                </a:lnTo>
                <a:lnTo>
                  <a:pt x="2139976" y="104782"/>
                </a:lnTo>
                <a:lnTo>
                  <a:pt x="2136300" y="116324"/>
                </a:lnTo>
                <a:lnTo>
                  <a:pt x="2113562" y="161181"/>
                </a:lnTo>
                <a:lnTo>
                  <a:pt x="2086602" y="190004"/>
                </a:lnTo>
                <a:lnTo>
                  <a:pt x="2076996" y="196469"/>
                </a:lnTo>
                <a:lnTo>
                  <a:pt x="2078266" y="206121"/>
                </a:lnTo>
                <a:lnTo>
                  <a:pt x="2121065" y="200151"/>
                </a:lnTo>
                <a:lnTo>
                  <a:pt x="2170648" y="200151"/>
                </a:lnTo>
                <a:lnTo>
                  <a:pt x="2169706" y="193421"/>
                </a:lnTo>
                <a:lnTo>
                  <a:pt x="2232825" y="184531"/>
                </a:lnTo>
                <a:lnTo>
                  <a:pt x="2231148" y="172720"/>
                </a:lnTo>
                <a:lnTo>
                  <a:pt x="2166785" y="172720"/>
                </a:lnTo>
                <a:lnTo>
                  <a:pt x="2154339" y="83947"/>
                </a:lnTo>
                <a:close/>
              </a:path>
              <a:path w="2813723" h="756920">
                <a:moveTo>
                  <a:pt x="2433915" y="128152"/>
                </a:moveTo>
                <a:lnTo>
                  <a:pt x="2396422" y="138525"/>
                </a:lnTo>
                <a:lnTo>
                  <a:pt x="2360732" y="171727"/>
                </a:lnTo>
                <a:lnTo>
                  <a:pt x="2341918" y="197485"/>
                </a:lnTo>
                <a:lnTo>
                  <a:pt x="2358647" y="197485"/>
                </a:lnTo>
                <a:lnTo>
                  <a:pt x="2365619" y="190123"/>
                </a:lnTo>
                <a:lnTo>
                  <a:pt x="2374953" y="182030"/>
                </a:lnTo>
                <a:lnTo>
                  <a:pt x="2385696" y="174445"/>
                </a:lnTo>
                <a:lnTo>
                  <a:pt x="2397106" y="169804"/>
                </a:lnTo>
                <a:lnTo>
                  <a:pt x="2410482" y="167000"/>
                </a:lnTo>
                <a:lnTo>
                  <a:pt x="2493069" y="167000"/>
                </a:lnTo>
                <a:lnTo>
                  <a:pt x="2487425" y="157311"/>
                </a:lnTo>
                <a:lnTo>
                  <a:pt x="2479748" y="147938"/>
                </a:lnTo>
                <a:lnTo>
                  <a:pt x="2470014" y="139582"/>
                </a:lnTo>
                <a:lnTo>
                  <a:pt x="2457622" y="131958"/>
                </a:lnTo>
                <a:lnTo>
                  <a:pt x="2446615" y="129013"/>
                </a:lnTo>
                <a:lnTo>
                  <a:pt x="2433915" y="128152"/>
                </a:lnTo>
                <a:close/>
              </a:path>
              <a:path w="2813723" h="756920">
                <a:moveTo>
                  <a:pt x="2229904" y="163957"/>
                </a:moveTo>
                <a:lnTo>
                  <a:pt x="2166785" y="172720"/>
                </a:lnTo>
                <a:lnTo>
                  <a:pt x="2231148" y="172720"/>
                </a:lnTo>
                <a:lnTo>
                  <a:pt x="2229904" y="163957"/>
                </a:lnTo>
                <a:close/>
              </a:path>
              <a:path w="2813723" h="756920">
                <a:moveTo>
                  <a:pt x="2314359" y="0"/>
                </a:moveTo>
                <a:lnTo>
                  <a:pt x="2300770" y="1905"/>
                </a:lnTo>
                <a:lnTo>
                  <a:pt x="2224570" y="46228"/>
                </a:lnTo>
                <a:lnTo>
                  <a:pt x="2230158" y="56007"/>
                </a:lnTo>
                <a:lnTo>
                  <a:pt x="2238921" y="51562"/>
                </a:lnTo>
                <a:lnTo>
                  <a:pt x="2245398" y="49022"/>
                </a:lnTo>
                <a:lnTo>
                  <a:pt x="2249589" y="48387"/>
                </a:lnTo>
                <a:lnTo>
                  <a:pt x="2254669" y="47751"/>
                </a:lnTo>
                <a:lnTo>
                  <a:pt x="2321022" y="47751"/>
                </a:lnTo>
                <a:lnTo>
                  <a:pt x="2314359" y="0"/>
                </a:lnTo>
                <a:close/>
              </a:path>
              <a:path w="2813723" h="756920">
                <a:moveTo>
                  <a:pt x="2702717" y="91612"/>
                </a:moveTo>
                <a:lnTo>
                  <a:pt x="2659614" y="97816"/>
                </a:lnTo>
                <a:lnTo>
                  <a:pt x="2616837" y="124671"/>
                </a:lnTo>
                <a:lnTo>
                  <a:pt x="2589517" y="164382"/>
                </a:lnTo>
                <a:lnTo>
                  <a:pt x="2579669" y="209428"/>
                </a:lnTo>
                <a:lnTo>
                  <a:pt x="2579232" y="222859"/>
                </a:lnTo>
                <a:lnTo>
                  <a:pt x="2579631" y="237306"/>
                </a:lnTo>
                <a:lnTo>
                  <a:pt x="2586171" y="282708"/>
                </a:lnTo>
                <a:lnTo>
                  <a:pt x="2600984" y="318121"/>
                </a:lnTo>
                <a:lnTo>
                  <a:pt x="2634137" y="356668"/>
                </a:lnTo>
                <a:lnTo>
                  <a:pt x="2676028" y="376450"/>
                </a:lnTo>
                <a:lnTo>
                  <a:pt x="2701185" y="379160"/>
                </a:lnTo>
                <a:lnTo>
                  <a:pt x="2715247" y="378633"/>
                </a:lnTo>
                <a:lnTo>
                  <a:pt x="2753169" y="367743"/>
                </a:lnTo>
                <a:lnTo>
                  <a:pt x="2782859" y="342008"/>
                </a:lnTo>
                <a:lnTo>
                  <a:pt x="2792372" y="328877"/>
                </a:lnTo>
                <a:lnTo>
                  <a:pt x="2721824" y="328877"/>
                </a:lnTo>
                <a:lnTo>
                  <a:pt x="2710776" y="328055"/>
                </a:lnTo>
                <a:lnTo>
                  <a:pt x="2664999" y="306923"/>
                </a:lnTo>
                <a:lnTo>
                  <a:pt x="2638374" y="277825"/>
                </a:lnTo>
                <a:lnTo>
                  <a:pt x="2623242" y="242090"/>
                </a:lnTo>
                <a:lnTo>
                  <a:pt x="2617381" y="213360"/>
                </a:lnTo>
                <a:lnTo>
                  <a:pt x="2725452" y="196215"/>
                </a:lnTo>
                <a:lnTo>
                  <a:pt x="2614968" y="196215"/>
                </a:lnTo>
                <a:lnTo>
                  <a:pt x="2620624" y="158372"/>
                </a:lnTo>
                <a:lnTo>
                  <a:pt x="2652673" y="121688"/>
                </a:lnTo>
                <a:lnTo>
                  <a:pt x="2681074" y="114631"/>
                </a:lnTo>
                <a:lnTo>
                  <a:pt x="2766819" y="114631"/>
                </a:lnTo>
                <a:lnTo>
                  <a:pt x="2758209" y="107362"/>
                </a:lnTo>
                <a:lnTo>
                  <a:pt x="2748859" y="101799"/>
                </a:lnTo>
                <a:lnTo>
                  <a:pt x="2738809" y="97410"/>
                </a:lnTo>
                <a:lnTo>
                  <a:pt x="2727803" y="94214"/>
                </a:lnTo>
                <a:lnTo>
                  <a:pt x="2715912" y="92284"/>
                </a:lnTo>
                <a:lnTo>
                  <a:pt x="2702717" y="91612"/>
                </a:lnTo>
                <a:close/>
              </a:path>
              <a:path w="2813723" h="756920">
                <a:moveTo>
                  <a:pt x="2813723" y="257048"/>
                </a:moveTo>
                <a:lnTo>
                  <a:pt x="2801967" y="259985"/>
                </a:lnTo>
                <a:lnTo>
                  <a:pt x="2798142" y="272086"/>
                </a:lnTo>
                <a:lnTo>
                  <a:pt x="2793254" y="283315"/>
                </a:lnTo>
                <a:lnTo>
                  <a:pt x="2769227" y="314317"/>
                </a:lnTo>
                <a:lnTo>
                  <a:pt x="2732969" y="328157"/>
                </a:lnTo>
                <a:lnTo>
                  <a:pt x="2721824" y="328877"/>
                </a:lnTo>
                <a:lnTo>
                  <a:pt x="2792372" y="328877"/>
                </a:lnTo>
                <a:lnTo>
                  <a:pt x="2811123" y="282051"/>
                </a:lnTo>
                <a:lnTo>
                  <a:pt x="2813019" y="269548"/>
                </a:lnTo>
                <a:lnTo>
                  <a:pt x="2813723" y="257048"/>
                </a:lnTo>
                <a:close/>
              </a:path>
              <a:path w="2813723" h="756920">
                <a:moveTo>
                  <a:pt x="2766819" y="114631"/>
                </a:moveTo>
                <a:lnTo>
                  <a:pt x="2681074" y="114631"/>
                </a:lnTo>
                <a:lnTo>
                  <a:pt x="2692960" y="116702"/>
                </a:lnTo>
                <a:lnTo>
                  <a:pt x="2706456" y="121848"/>
                </a:lnTo>
                <a:lnTo>
                  <a:pt x="2732552" y="151077"/>
                </a:lnTo>
                <a:lnTo>
                  <a:pt x="2739936" y="178688"/>
                </a:lnTo>
                <a:lnTo>
                  <a:pt x="2614968" y="196215"/>
                </a:lnTo>
                <a:lnTo>
                  <a:pt x="2725452" y="196215"/>
                </a:lnTo>
                <a:lnTo>
                  <a:pt x="2803450" y="183841"/>
                </a:lnTo>
                <a:lnTo>
                  <a:pt x="2800773" y="170681"/>
                </a:lnTo>
                <a:lnTo>
                  <a:pt x="2796974" y="158372"/>
                </a:lnTo>
                <a:lnTo>
                  <a:pt x="2791970" y="146850"/>
                </a:lnTo>
                <a:lnTo>
                  <a:pt x="2785676" y="136051"/>
                </a:lnTo>
                <a:lnTo>
                  <a:pt x="2778007" y="125912"/>
                </a:lnTo>
                <a:lnTo>
                  <a:pt x="2768880" y="116370"/>
                </a:lnTo>
                <a:lnTo>
                  <a:pt x="2766819" y="11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3098" y="3010916"/>
            <a:ext cx="2556484" cy="670179"/>
          </a:xfrm>
          <a:custGeom>
            <a:avLst/>
            <a:gdLst/>
            <a:ahLst/>
            <a:cxnLst/>
            <a:rect l="l" t="t" r="r" b="b"/>
            <a:pathLst>
              <a:path w="2556484" h="670178">
                <a:moveTo>
                  <a:pt x="26033" y="572388"/>
                </a:moveTo>
                <a:lnTo>
                  <a:pt x="16305" y="573786"/>
                </a:lnTo>
                <a:lnTo>
                  <a:pt x="29805" y="670179"/>
                </a:lnTo>
                <a:lnTo>
                  <a:pt x="39533" y="668782"/>
                </a:lnTo>
                <a:lnTo>
                  <a:pt x="41375" y="663321"/>
                </a:lnTo>
                <a:lnTo>
                  <a:pt x="44550" y="660273"/>
                </a:lnTo>
                <a:lnTo>
                  <a:pt x="50685" y="659482"/>
                </a:lnTo>
                <a:lnTo>
                  <a:pt x="132137" y="659482"/>
                </a:lnTo>
                <a:lnTo>
                  <a:pt x="140266" y="657425"/>
                </a:lnTo>
                <a:lnTo>
                  <a:pt x="151893" y="652764"/>
                </a:lnTo>
                <a:lnTo>
                  <a:pt x="162930" y="646505"/>
                </a:lnTo>
                <a:lnTo>
                  <a:pt x="165574" y="644515"/>
                </a:lnTo>
                <a:lnTo>
                  <a:pt x="109284" y="644515"/>
                </a:lnTo>
                <a:lnTo>
                  <a:pt x="97916" y="643263"/>
                </a:lnTo>
                <a:lnTo>
                  <a:pt x="61250" y="626475"/>
                </a:lnTo>
                <a:lnTo>
                  <a:pt x="31492" y="586144"/>
                </a:lnTo>
                <a:lnTo>
                  <a:pt x="26033" y="572388"/>
                </a:lnTo>
                <a:close/>
              </a:path>
              <a:path w="2556484" h="670178">
                <a:moveTo>
                  <a:pt x="132137" y="659482"/>
                </a:moveTo>
                <a:lnTo>
                  <a:pt x="50685" y="659482"/>
                </a:lnTo>
                <a:lnTo>
                  <a:pt x="59487" y="659696"/>
                </a:lnTo>
                <a:lnTo>
                  <a:pt x="77878" y="661786"/>
                </a:lnTo>
                <a:lnTo>
                  <a:pt x="90516" y="662572"/>
                </a:lnTo>
                <a:lnTo>
                  <a:pt x="102929" y="662645"/>
                </a:lnTo>
                <a:lnTo>
                  <a:pt x="115349" y="661974"/>
                </a:lnTo>
                <a:lnTo>
                  <a:pt x="128008" y="660526"/>
                </a:lnTo>
                <a:lnTo>
                  <a:pt x="132137" y="659482"/>
                </a:lnTo>
                <a:close/>
              </a:path>
              <a:path w="2556484" h="670178">
                <a:moveTo>
                  <a:pt x="90295" y="376132"/>
                </a:moveTo>
                <a:lnTo>
                  <a:pt x="52514" y="381105"/>
                </a:lnTo>
                <a:lnTo>
                  <a:pt x="11344" y="412721"/>
                </a:lnTo>
                <a:lnTo>
                  <a:pt x="0" y="459056"/>
                </a:lnTo>
                <a:lnTo>
                  <a:pt x="1551" y="474382"/>
                </a:lnTo>
                <a:lnTo>
                  <a:pt x="25807" y="512394"/>
                </a:lnTo>
                <a:lnTo>
                  <a:pt x="71215" y="534085"/>
                </a:lnTo>
                <a:lnTo>
                  <a:pt x="88882" y="540274"/>
                </a:lnTo>
                <a:lnTo>
                  <a:pt x="103547" y="545604"/>
                </a:lnTo>
                <a:lnTo>
                  <a:pt x="144554" y="566017"/>
                </a:lnTo>
                <a:lnTo>
                  <a:pt x="162005" y="600200"/>
                </a:lnTo>
                <a:lnTo>
                  <a:pt x="160913" y="610264"/>
                </a:lnTo>
                <a:lnTo>
                  <a:pt x="134323" y="640478"/>
                </a:lnTo>
                <a:lnTo>
                  <a:pt x="109284" y="644515"/>
                </a:lnTo>
                <a:lnTo>
                  <a:pt x="165574" y="644515"/>
                </a:lnTo>
                <a:lnTo>
                  <a:pt x="195878" y="610113"/>
                </a:lnTo>
                <a:lnTo>
                  <a:pt x="201796" y="574771"/>
                </a:lnTo>
                <a:lnTo>
                  <a:pt x="201730" y="572388"/>
                </a:lnTo>
                <a:lnTo>
                  <a:pt x="182084" y="526826"/>
                </a:lnTo>
                <a:lnTo>
                  <a:pt x="146934" y="503945"/>
                </a:lnTo>
                <a:lnTo>
                  <a:pt x="80955" y="481736"/>
                </a:lnTo>
                <a:lnTo>
                  <a:pt x="68635" y="476950"/>
                </a:lnTo>
                <a:lnTo>
                  <a:pt x="33907" y="443605"/>
                </a:lnTo>
                <a:lnTo>
                  <a:pt x="31655" y="427121"/>
                </a:lnTo>
                <a:lnTo>
                  <a:pt x="36544" y="416682"/>
                </a:lnTo>
                <a:lnTo>
                  <a:pt x="47648" y="403463"/>
                </a:lnTo>
                <a:lnTo>
                  <a:pt x="58804" y="397643"/>
                </a:lnTo>
                <a:lnTo>
                  <a:pt x="72442" y="394323"/>
                </a:lnTo>
                <a:lnTo>
                  <a:pt x="85516" y="393500"/>
                </a:lnTo>
                <a:lnTo>
                  <a:pt x="156987" y="393500"/>
                </a:lnTo>
                <a:lnTo>
                  <a:pt x="155066" y="379865"/>
                </a:lnTo>
                <a:lnTo>
                  <a:pt x="129872" y="379865"/>
                </a:lnTo>
                <a:lnTo>
                  <a:pt x="120830" y="379349"/>
                </a:lnTo>
                <a:lnTo>
                  <a:pt x="102512" y="377002"/>
                </a:lnTo>
                <a:lnTo>
                  <a:pt x="90295" y="376132"/>
                </a:lnTo>
                <a:close/>
              </a:path>
              <a:path w="2556484" h="670178">
                <a:moveTo>
                  <a:pt x="156987" y="393500"/>
                </a:moveTo>
                <a:lnTo>
                  <a:pt x="85516" y="393500"/>
                </a:lnTo>
                <a:lnTo>
                  <a:pt x="97835" y="394892"/>
                </a:lnTo>
                <a:lnTo>
                  <a:pt x="109546" y="398627"/>
                </a:lnTo>
                <a:lnTo>
                  <a:pt x="142533" y="430771"/>
                </a:lnTo>
                <a:lnTo>
                  <a:pt x="156183" y="458597"/>
                </a:lnTo>
                <a:lnTo>
                  <a:pt x="165962" y="457200"/>
                </a:lnTo>
                <a:lnTo>
                  <a:pt x="156987" y="393500"/>
                </a:lnTo>
                <a:close/>
              </a:path>
              <a:path w="2556484" h="670178">
                <a:moveTo>
                  <a:pt x="153008" y="365251"/>
                </a:moveTo>
                <a:lnTo>
                  <a:pt x="143356" y="366649"/>
                </a:lnTo>
                <a:lnTo>
                  <a:pt x="141578" y="371729"/>
                </a:lnTo>
                <a:lnTo>
                  <a:pt x="139927" y="375031"/>
                </a:lnTo>
                <a:lnTo>
                  <a:pt x="138403" y="376682"/>
                </a:lnTo>
                <a:lnTo>
                  <a:pt x="136752" y="378206"/>
                </a:lnTo>
                <a:lnTo>
                  <a:pt x="134466" y="379349"/>
                </a:lnTo>
                <a:lnTo>
                  <a:pt x="129872" y="379865"/>
                </a:lnTo>
                <a:lnTo>
                  <a:pt x="155066" y="379865"/>
                </a:lnTo>
                <a:lnTo>
                  <a:pt x="153008" y="365251"/>
                </a:lnTo>
                <a:close/>
              </a:path>
              <a:path w="2556484" h="670178">
                <a:moveTo>
                  <a:pt x="297333" y="381126"/>
                </a:moveTo>
                <a:lnTo>
                  <a:pt x="247750" y="381126"/>
                </a:lnTo>
                <a:lnTo>
                  <a:pt x="273386" y="564325"/>
                </a:lnTo>
                <a:lnTo>
                  <a:pt x="290861" y="612218"/>
                </a:lnTo>
                <a:lnTo>
                  <a:pt x="326086" y="627870"/>
                </a:lnTo>
                <a:lnTo>
                  <a:pt x="340333" y="626757"/>
                </a:lnTo>
                <a:lnTo>
                  <a:pt x="373386" y="606309"/>
                </a:lnTo>
                <a:lnTo>
                  <a:pt x="384272" y="590437"/>
                </a:lnTo>
                <a:lnTo>
                  <a:pt x="350533" y="590437"/>
                </a:lnTo>
                <a:lnTo>
                  <a:pt x="340472" y="587649"/>
                </a:lnTo>
                <a:lnTo>
                  <a:pt x="328452" y="577126"/>
                </a:lnTo>
                <a:lnTo>
                  <a:pt x="324051" y="565450"/>
                </a:lnTo>
                <a:lnTo>
                  <a:pt x="320902" y="549401"/>
                </a:lnTo>
                <a:lnTo>
                  <a:pt x="297333" y="381126"/>
                </a:lnTo>
                <a:close/>
              </a:path>
              <a:path w="2556484" h="670178">
                <a:moveTo>
                  <a:pt x="462086" y="353004"/>
                </a:moveTo>
                <a:lnTo>
                  <a:pt x="386198" y="353004"/>
                </a:lnTo>
                <a:lnTo>
                  <a:pt x="395705" y="354330"/>
                </a:lnTo>
                <a:lnTo>
                  <a:pt x="401547" y="356235"/>
                </a:lnTo>
                <a:lnTo>
                  <a:pt x="435239" y="516804"/>
                </a:lnTo>
                <a:lnTo>
                  <a:pt x="437509" y="529595"/>
                </a:lnTo>
                <a:lnTo>
                  <a:pt x="454128" y="577035"/>
                </a:lnTo>
                <a:lnTo>
                  <a:pt x="485443" y="602604"/>
                </a:lnTo>
                <a:lnTo>
                  <a:pt x="509181" y="606249"/>
                </a:lnTo>
                <a:lnTo>
                  <a:pt x="524344" y="604886"/>
                </a:lnTo>
                <a:lnTo>
                  <a:pt x="559359" y="587618"/>
                </a:lnTo>
                <a:lnTo>
                  <a:pt x="578725" y="566750"/>
                </a:lnTo>
                <a:lnTo>
                  <a:pt x="527234" y="566750"/>
                </a:lnTo>
                <a:lnTo>
                  <a:pt x="515167" y="564325"/>
                </a:lnTo>
                <a:lnTo>
                  <a:pt x="487418" y="528160"/>
                </a:lnTo>
                <a:lnTo>
                  <a:pt x="484224" y="511301"/>
                </a:lnTo>
                <a:lnTo>
                  <a:pt x="462086" y="353004"/>
                </a:lnTo>
                <a:close/>
              </a:path>
              <a:path w="2556484" h="670178">
                <a:moveTo>
                  <a:pt x="655173" y="535939"/>
                </a:moveTo>
                <a:lnTo>
                  <a:pt x="601572" y="535939"/>
                </a:lnTo>
                <a:lnTo>
                  <a:pt x="609700" y="593217"/>
                </a:lnTo>
                <a:lnTo>
                  <a:pt x="622908" y="591312"/>
                </a:lnTo>
                <a:lnTo>
                  <a:pt x="698981" y="546735"/>
                </a:lnTo>
                <a:lnTo>
                  <a:pt x="698255" y="545464"/>
                </a:lnTo>
                <a:lnTo>
                  <a:pt x="669136" y="545464"/>
                </a:lnTo>
                <a:lnTo>
                  <a:pt x="665199" y="544576"/>
                </a:lnTo>
                <a:lnTo>
                  <a:pt x="661643" y="542289"/>
                </a:lnTo>
                <a:lnTo>
                  <a:pt x="657960" y="540004"/>
                </a:lnTo>
                <a:lnTo>
                  <a:pt x="655173" y="535939"/>
                </a:lnTo>
                <a:close/>
              </a:path>
              <a:path w="2556484" h="670178">
                <a:moveTo>
                  <a:pt x="395070" y="560070"/>
                </a:moveTo>
                <a:lnTo>
                  <a:pt x="383640" y="561721"/>
                </a:lnTo>
                <a:lnTo>
                  <a:pt x="381354" y="569976"/>
                </a:lnTo>
                <a:lnTo>
                  <a:pt x="377544" y="576707"/>
                </a:lnTo>
                <a:lnTo>
                  <a:pt x="371956" y="581533"/>
                </a:lnTo>
                <a:lnTo>
                  <a:pt x="366495" y="586359"/>
                </a:lnTo>
                <a:lnTo>
                  <a:pt x="360399" y="589280"/>
                </a:lnTo>
                <a:lnTo>
                  <a:pt x="350533" y="590437"/>
                </a:lnTo>
                <a:lnTo>
                  <a:pt x="384272" y="590437"/>
                </a:lnTo>
                <a:lnTo>
                  <a:pt x="386643" y="586178"/>
                </a:lnTo>
                <a:lnTo>
                  <a:pt x="391455" y="573871"/>
                </a:lnTo>
                <a:lnTo>
                  <a:pt x="395070" y="560070"/>
                </a:lnTo>
                <a:close/>
              </a:path>
              <a:path w="2556484" h="670178">
                <a:moveTo>
                  <a:pt x="622581" y="331211"/>
                </a:moveTo>
                <a:lnTo>
                  <a:pt x="547274" y="331211"/>
                </a:lnTo>
                <a:lnTo>
                  <a:pt x="558914" y="333704"/>
                </a:lnTo>
                <a:lnTo>
                  <a:pt x="568905" y="339539"/>
                </a:lnTo>
                <a:lnTo>
                  <a:pt x="574324" y="350145"/>
                </a:lnTo>
                <a:lnTo>
                  <a:pt x="577823" y="365633"/>
                </a:lnTo>
                <a:lnTo>
                  <a:pt x="599039" y="518702"/>
                </a:lnTo>
                <a:lnTo>
                  <a:pt x="589860" y="530469"/>
                </a:lnTo>
                <a:lnTo>
                  <a:pt x="554168" y="560666"/>
                </a:lnTo>
                <a:lnTo>
                  <a:pt x="527234" y="566750"/>
                </a:lnTo>
                <a:lnTo>
                  <a:pt x="578725" y="566750"/>
                </a:lnTo>
                <a:lnTo>
                  <a:pt x="582376" y="562284"/>
                </a:lnTo>
                <a:lnTo>
                  <a:pt x="591592" y="550060"/>
                </a:lnTo>
                <a:lnTo>
                  <a:pt x="601572" y="535939"/>
                </a:lnTo>
                <a:lnTo>
                  <a:pt x="655173" y="535939"/>
                </a:lnTo>
                <a:lnTo>
                  <a:pt x="644974" y="490462"/>
                </a:lnTo>
                <a:lnTo>
                  <a:pt x="642212" y="471678"/>
                </a:lnTo>
                <a:lnTo>
                  <a:pt x="622581" y="331211"/>
                </a:lnTo>
                <a:close/>
              </a:path>
              <a:path w="2556484" h="670178">
                <a:moveTo>
                  <a:pt x="693393" y="536956"/>
                </a:moveTo>
                <a:lnTo>
                  <a:pt x="686281" y="541401"/>
                </a:lnTo>
                <a:lnTo>
                  <a:pt x="679550" y="544068"/>
                </a:lnTo>
                <a:lnTo>
                  <a:pt x="673454" y="544830"/>
                </a:lnTo>
                <a:lnTo>
                  <a:pt x="669136" y="545464"/>
                </a:lnTo>
                <a:lnTo>
                  <a:pt x="698255" y="545464"/>
                </a:lnTo>
                <a:lnTo>
                  <a:pt x="693393" y="536956"/>
                </a:lnTo>
                <a:close/>
              </a:path>
              <a:path w="2556484" h="670178">
                <a:moveTo>
                  <a:pt x="281024" y="265049"/>
                </a:moveTo>
                <a:lnTo>
                  <a:pt x="270078" y="273412"/>
                </a:lnTo>
                <a:lnTo>
                  <a:pt x="266673" y="285752"/>
                </a:lnTo>
                <a:lnTo>
                  <a:pt x="262992" y="297290"/>
                </a:lnTo>
                <a:lnTo>
                  <a:pt x="240258" y="342252"/>
                </a:lnTo>
                <a:lnTo>
                  <a:pt x="213268" y="370997"/>
                </a:lnTo>
                <a:lnTo>
                  <a:pt x="203681" y="377444"/>
                </a:lnTo>
                <a:lnTo>
                  <a:pt x="204951" y="387096"/>
                </a:lnTo>
                <a:lnTo>
                  <a:pt x="247750" y="381126"/>
                </a:lnTo>
                <a:lnTo>
                  <a:pt x="297333" y="381126"/>
                </a:lnTo>
                <a:lnTo>
                  <a:pt x="296391" y="374396"/>
                </a:lnTo>
                <a:lnTo>
                  <a:pt x="359510" y="365506"/>
                </a:lnTo>
                <a:lnTo>
                  <a:pt x="357833" y="353695"/>
                </a:lnTo>
                <a:lnTo>
                  <a:pt x="293470" y="353695"/>
                </a:lnTo>
                <a:lnTo>
                  <a:pt x="281024" y="265049"/>
                </a:lnTo>
                <a:close/>
              </a:path>
              <a:path w="2556484" h="670178">
                <a:moveTo>
                  <a:pt x="458951" y="330581"/>
                </a:moveTo>
                <a:lnTo>
                  <a:pt x="364336" y="343788"/>
                </a:lnTo>
                <a:lnTo>
                  <a:pt x="372206" y="353843"/>
                </a:lnTo>
                <a:lnTo>
                  <a:pt x="386198" y="353004"/>
                </a:lnTo>
                <a:lnTo>
                  <a:pt x="462086" y="353004"/>
                </a:lnTo>
                <a:lnTo>
                  <a:pt x="458951" y="330581"/>
                </a:lnTo>
                <a:close/>
              </a:path>
              <a:path w="2556484" h="670178">
                <a:moveTo>
                  <a:pt x="356589" y="344932"/>
                </a:moveTo>
                <a:lnTo>
                  <a:pt x="293470" y="353695"/>
                </a:lnTo>
                <a:lnTo>
                  <a:pt x="357833" y="353695"/>
                </a:lnTo>
                <a:lnTo>
                  <a:pt x="356589" y="344932"/>
                </a:lnTo>
                <a:close/>
              </a:path>
              <a:path w="2556484" h="670178">
                <a:moveTo>
                  <a:pt x="619352" y="308101"/>
                </a:moveTo>
                <a:lnTo>
                  <a:pt x="527404" y="320929"/>
                </a:lnTo>
                <a:lnTo>
                  <a:pt x="533343" y="331403"/>
                </a:lnTo>
                <a:lnTo>
                  <a:pt x="547274" y="331211"/>
                </a:lnTo>
                <a:lnTo>
                  <a:pt x="622581" y="331211"/>
                </a:lnTo>
                <a:lnTo>
                  <a:pt x="619352" y="308101"/>
                </a:lnTo>
                <a:close/>
              </a:path>
              <a:path w="2556484" h="670178">
                <a:moveTo>
                  <a:pt x="822477" y="272086"/>
                </a:moveTo>
                <a:lnTo>
                  <a:pt x="782642" y="281403"/>
                </a:lnTo>
                <a:lnTo>
                  <a:pt x="742431" y="312530"/>
                </a:lnTo>
                <a:lnTo>
                  <a:pt x="720507" y="347961"/>
                </a:lnTo>
                <a:lnTo>
                  <a:pt x="706232" y="395815"/>
                </a:lnTo>
                <a:lnTo>
                  <a:pt x="704470" y="420677"/>
                </a:lnTo>
                <a:lnTo>
                  <a:pt x="704927" y="433379"/>
                </a:lnTo>
                <a:lnTo>
                  <a:pt x="712324" y="473301"/>
                </a:lnTo>
                <a:lnTo>
                  <a:pt x="728453" y="508083"/>
                </a:lnTo>
                <a:lnTo>
                  <a:pt x="764274" y="544450"/>
                </a:lnTo>
                <a:lnTo>
                  <a:pt x="810614" y="562016"/>
                </a:lnTo>
                <a:lnTo>
                  <a:pt x="822909" y="562537"/>
                </a:lnTo>
                <a:lnTo>
                  <a:pt x="835500" y="561503"/>
                </a:lnTo>
                <a:lnTo>
                  <a:pt x="882186" y="541138"/>
                </a:lnTo>
                <a:lnTo>
                  <a:pt x="897511" y="525984"/>
                </a:lnTo>
                <a:lnTo>
                  <a:pt x="849410" y="525984"/>
                </a:lnTo>
                <a:lnTo>
                  <a:pt x="838382" y="524972"/>
                </a:lnTo>
                <a:lnTo>
                  <a:pt x="792310" y="498676"/>
                </a:lnTo>
                <a:lnTo>
                  <a:pt x="769431" y="461742"/>
                </a:lnTo>
                <a:lnTo>
                  <a:pt x="758118" y="419610"/>
                </a:lnTo>
                <a:lnTo>
                  <a:pt x="754627" y="388134"/>
                </a:lnTo>
                <a:lnTo>
                  <a:pt x="754897" y="374834"/>
                </a:lnTo>
                <a:lnTo>
                  <a:pt x="766793" y="328581"/>
                </a:lnTo>
                <a:lnTo>
                  <a:pt x="802563" y="294051"/>
                </a:lnTo>
                <a:lnTo>
                  <a:pt x="927379" y="290937"/>
                </a:lnTo>
                <a:lnTo>
                  <a:pt x="926108" y="281858"/>
                </a:lnTo>
                <a:lnTo>
                  <a:pt x="869636" y="281858"/>
                </a:lnTo>
                <a:lnTo>
                  <a:pt x="859581" y="277086"/>
                </a:lnTo>
                <a:lnTo>
                  <a:pt x="848535" y="273838"/>
                </a:lnTo>
                <a:lnTo>
                  <a:pt x="836250" y="272158"/>
                </a:lnTo>
                <a:lnTo>
                  <a:pt x="822477" y="272086"/>
                </a:lnTo>
                <a:close/>
              </a:path>
              <a:path w="2556484" h="670178">
                <a:moveTo>
                  <a:pt x="989925" y="511937"/>
                </a:moveTo>
                <a:lnTo>
                  <a:pt x="908785" y="511937"/>
                </a:lnTo>
                <a:lnTo>
                  <a:pt x="914119" y="550545"/>
                </a:lnTo>
                <a:lnTo>
                  <a:pt x="927708" y="548639"/>
                </a:lnTo>
                <a:lnTo>
                  <a:pt x="989925" y="511937"/>
                </a:lnTo>
                <a:close/>
              </a:path>
              <a:path w="2556484" h="670178">
                <a:moveTo>
                  <a:pt x="927379" y="290937"/>
                </a:moveTo>
                <a:lnTo>
                  <a:pt x="824556" y="290937"/>
                </a:lnTo>
                <a:lnTo>
                  <a:pt x="836316" y="293528"/>
                </a:lnTo>
                <a:lnTo>
                  <a:pt x="851907" y="299602"/>
                </a:lnTo>
                <a:lnTo>
                  <a:pt x="877465" y="327977"/>
                </a:lnTo>
                <a:lnTo>
                  <a:pt x="905864" y="491363"/>
                </a:lnTo>
                <a:lnTo>
                  <a:pt x="904099" y="493809"/>
                </a:lnTo>
                <a:lnTo>
                  <a:pt x="863431" y="523278"/>
                </a:lnTo>
                <a:lnTo>
                  <a:pt x="849410" y="525984"/>
                </a:lnTo>
                <a:lnTo>
                  <a:pt x="897511" y="525984"/>
                </a:lnTo>
                <a:lnTo>
                  <a:pt x="900004" y="523243"/>
                </a:lnTo>
                <a:lnTo>
                  <a:pt x="908785" y="511937"/>
                </a:lnTo>
                <a:lnTo>
                  <a:pt x="989925" y="511937"/>
                </a:lnTo>
                <a:lnTo>
                  <a:pt x="1003273" y="504063"/>
                </a:lnTo>
                <a:lnTo>
                  <a:pt x="1002662" y="502793"/>
                </a:lnTo>
                <a:lnTo>
                  <a:pt x="973682" y="502793"/>
                </a:lnTo>
                <a:lnTo>
                  <a:pt x="969745" y="502031"/>
                </a:lnTo>
                <a:lnTo>
                  <a:pt x="951840" y="462628"/>
                </a:lnTo>
                <a:lnTo>
                  <a:pt x="946631" y="428498"/>
                </a:lnTo>
                <a:lnTo>
                  <a:pt x="927379" y="290937"/>
                </a:lnTo>
                <a:close/>
              </a:path>
              <a:path w="2556484" h="670178">
                <a:moveTo>
                  <a:pt x="998574" y="494284"/>
                </a:moveTo>
                <a:lnTo>
                  <a:pt x="990192" y="498856"/>
                </a:lnTo>
                <a:lnTo>
                  <a:pt x="983334" y="501523"/>
                </a:lnTo>
                <a:lnTo>
                  <a:pt x="978000" y="502285"/>
                </a:lnTo>
                <a:lnTo>
                  <a:pt x="973682" y="502793"/>
                </a:lnTo>
                <a:lnTo>
                  <a:pt x="1002662" y="502793"/>
                </a:lnTo>
                <a:lnTo>
                  <a:pt x="998574" y="494284"/>
                </a:lnTo>
                <a:close/>
              </a:path>
              <a:path w="2556484" h="670178">
                <a:moveTo>
                  <a:pt x="909608" y="163957"/>
                </a:moveTo>
                <a:lnTo>
                  <a:pt x="843507" y="163957"/>
                </a:lnTo>
                <a:lnTo>
                  <a:pt x="847571" y="164719"/>
                </a:lnTo>
                <a:lnTo>
                  <a:pt x="851127" y="166878"/>
                </a:lnTo>
                <a:lnTo>
                  <a:pt x="865021" y="202972"/>
                </a:lnTo>
                <a:lnTo>
                  <a:pt x="870177" y="236855"/>
                </a:lnTo>
                <a:lnTo>
                  <a:pt x="869636" y="281858"/>
                </a:lnTo>
                <a:lnTo>
                  <a:pt x="926108" y="281858"/>
                </a:lnTo>
                <a:lnTo>
                  <a:pt x="909608" y="163957"/>
                </a:lnTo>
                <a:close/>
              </a:path>
              <a:path w="2556484" h="670178">
                <a:moveTo>
                  <a:pt x="902943" y="116332"/>
                </a:moveTo>
                <a:lnTo>
                  <a:pt x="889735" y="118110"/>
                </a:lnTo>
                <a:lnTo>
                  <a:pt x="813789" y="162433"/>
                </a:lnTo>
                <a:lnTo>
                  <a:pt x="819123" y="172212"/>
                </a:lnTo>
                <a:lnTo>
                  <a:pt x="827124" y="167894"/>
                </a:lnTo>
                <a:lnTo>
                  <a:pt x="833728" y="165354"/>
                </a:lnTo>
                <a:lnTo>
                  <a:pt x="838808" y="164719"/>
                </a:lnTo>
                <a:lnTo>
                  <a:pt x="843507" y="163957"/>
                </a:lnTo>
                <a:lnTo>
                  <a:pt x="909608" y="163957"/>
                </a:lnTo>
                <a:lnTo>
                  <a:pt x="902943" y="116332"/>
                </a:lnTo>
                <a:close/>
              </a:path>
              <a:path w="2556484" h="670178">
                <a:moveTo>
                  <a:pt x="1131312" y="230366"/>
                </a:moveTo>
                <a:lnTo>
                  <a:pt x="1088163" y="236487"/>
                </a:lnTo>
                <a:lnTo>
                  <a:pt x="1045422" y="263349"/>
                </a:lnTo>
                <a:lnTo>
                  <a:pt x="1018120" y="303044"/>
                </a:lnTo>
                <a:lnTo>
                  <a:pt x="1008234" y="348103"/>
                </a:lnTo>
                <a:lnTo>
                  <a:pt x="1007792" y="361537"/>
                </a:lnTo>
                <a:lnTo>
                  <a:pt x="1008187" y="375983"/>
                </a:lnTo>
                <a:lnTo>
                  <a:pt x="1014710" y="421373"/>
                </a:lnTo>
                <a:lnTo>
                  <a:pt x="1029425" y="456757"/>
                </a:lnTo>
                <a:lnTo>
                  <a:pt x="1062649" y="495331"/>
                </a:lnTo>
                <a:lnTo>
                  <a:pt x="1104555" y="515191"/>
                </a:lnTo>
                <a:lnTo>
                  <a:pt x="1129717" y="517918"/>
                </a:lnTo>
                <a:lnTo>
                  <a:pt x="1143779" y="517411"/>
                </a:lnTo>
                <a:lnTo>
                  <a:pt x="1181709" y="506523"/>
                </a:lnTo>
                <a:lnTo>
                  <a:pt x="1211380" y="480768"/>
                </a:lnTo>
                <a:lnTo>
                  <a:pt x="1220860" y="467687"/>
                </a:lnTo>
                <a:lnTo>
                  <a:pt x="1150311" y="467687"/>
                </a:lnTo>
                <a:lnTo>
                  <a:pt x="1139275" y="466854"/>
                </a:lnTo>
                <a:lnTo>
                  <a:pt x="1093614" y="445744"/>
                </a:lnTo>
                <a:lnTo>
                  <a:pt x="1066901" y="416482"/>
                </a:lnTo>
                <a:lnTo>
                  <a:pt x="1051797" y="380745"/>
                </a:lnTo>
                <a:lnTo>
                  <a:pt x="1045945" y="352044"/>
                </a:lnTo>
                <a:lnTo>
                  <a:pt x="1153565" y="335025"/>
                </a:lnTo>
                <a:lnTo>
                  <a:pt x="1043532" y="335025"/>
                </a:lnTo>
                <a:lnTo>
                  <a:pt x="1049171" y="297059"/>
                </a:lnTo>
                <a:lnTo>
                  <a:pt x="1081268" y="260352"/>
                </a:lnTo>
                <a:lnTo>
                  <a:pt x="1109634" y="253317"/>
                </a:lnTo>
                <a:lnTo>
                  <a:pt x="1195370" y="253317"/>
                </a:lnTo>
                <a:lnTo>
                  <a:pt x="1186834" y="246115"/>
                </a:lnTo>
                <a:lnTo>
                  <a:pt x="1177479" y="240575"/>
                </a:lnTo>
                <a:lnTo>
                  <a:pt x="1167424" y="236198"/>
                </a:lnTo>
                <a:lnTo>
                  <a:pt x="1156494" y="233015"/>
                </a:lnTo>
                <a:lnTo>
                  <a:pt x="1144514" y="231060"/>
                </a:lnTo>
                <a:lnTo>
                  <a:pt x="1131312" y="230366"/>
                </a:lnTo>
                <a:close/>
              </a:path>
              <a:path w="2556484" h="670178">
                <a:moveTo>
                  <a:pt x="1242287" y="395859"/>
                </a:moveTo>
                <a:lnTo>
                  <a:pt x="1230494" y="398844"/>
                </a:lnTo>
                <a:lnTo>
                  <a:pt x="1226666" y="410953"/>
                </a:lnTo>
                <a:lnTo>
                  <a:pt x="1221776" y="422181"/>
                </a:lnTo>
                <a:lnTo>
                  <a:pt x="1197737" y="453151"/>
                </a:lnTo>
                <a:lnTo>
                  <a:pt x="1161443" y="466980"/>
                </a:lnTo>
                <a:lnTo>
                  <a:pt x="1150311" y="467687"/>
                </a:lnTo>
                <a:lnTo>
                  <a:pt x="1220860" y="467687"/>
                </a:lnTo>
                <a:lnTo>
                  <a:pt x="1239680" y="420813"/>
                </a:lnTo>
                <a:lnTo>
                  <a:pt x="1241575" y="408426"/>
                </a:lnTo>
                <a:lnTo>
                  <a:pt x="1242287" y="395859"/>
                </a:lnTo>
                <a:close/>
              </a:path>
              <a:path w="2556484" h="670178">
                <a:moveTo>
                  <a:pt x="1195370" y="253317"/>
                </a:moveTo>
                <a:lnTo>
                  <a:pt x="1109634" y="253317"/>
                </a:lnTo>
                <a:lnTo>
                  <a:pt x="1121515" y="255407"/>
                </a:lnTo>
                <a:lnTo>
                  <a:pt x="1134994" y="260609"/>
                </a:lnTo>
                <a:lnTo>
                  <a:pt x="1161116" y="289831"/>
                </a:lnTo>
                <a:lnTo>
                  <a:pt x="1168500" y="317500"/>
                </a:lnTo>
                <a:lnTo>
                  <a:pt x="1043532" y="335025"/>
                </a:lnTo>
                <a:lnTo>
                  <a:pt x="1153565" y="335025"/>
                </a:lnTo>
                <a:lnTo>
                  <a:pt x="1232028" y="322618"/>
                </a:lnTo>
                <a:lnTo>
                  <a:pt x="1229356" y="309440"/>
                </a:lnTo>
                <a:lnTo>
                  <a:pt x="1225537" y="297059"/>
                </a:lnTo>
                <a:lnTo>
                  <a:pt x="1220562" y="285584"/>
                </a:lnTo>
                <a:lnTo>
                  <a:pt x="1214273" y="274779"/>
                </a:lnTo>
                <a:lnTo>
                  <a:pt x="1206611" y="264642"/>
                </a:lnTo>
                <a:lnTo>
                  <a:pt x="1197492" y="255108"/>
                </a:lnTo>
                <a:lnTo>
                  <a:pt x="1195370" y="253317"/>
                </a:lnTo>
                <a:close/>
              </a:path>
              <a:path w="2556484" h="670178">
                <a:moveTo>
                  <a:pt x="1339340" y="248412"/>
                </a:moveTo>
                <a:lnTo>
                  <a:pt x="1273275" y="248412"/>
                </a:lnTo>
                <a:lnTo>
                  <a:pt x="1277593" y="249047"/>
                </a:lnTo>
                <a:lnTo>
                  <a:pt x="1281022" y="251206"/>
                </a:lnTo>
                <a:lnTo>
                  <a:pt x="1295074" y="289363"/>
                </a:lnTo>
                <a:lnTo>
                  <a:pt x="1315353" y="432740"/>
                </a:lnTo>
                <a:lnTo>
                  <a:pt x="1315835" y="446535"/>
                </a:lnTo>
                <a:lnTo>
                  <a:pt x="1314305" y="458206"/>
                </a:lnTo>
                <a:lnTo>
                  <a:pt x="1310514" y="468163"/>
                </a:lnTo>
                <a:lnTo>
                  <a:pt x="1301062" y="475202"/>
                </a:lnTo>
                <a:lnTo>
                  <a:pt x="1286229" y="479171"/>
                </a:lnTo>
                <a:lnTo>
                  <a:pt x="1280387" y="480060"/>
                </a:lnTo>
                <a:lnTo>
                  <a:pt x="1281911" y="490600"/>
                </a:lnTo>
                <a:lnTo>
                  <a:pt x="1415388" y="471932"/>
                </a:lnTo>
                <a:lnTo>
                  <a:pt x="1407898" y="462902"/>
                </a:lnTo>
                <a:lnTo>
                  <a:pt x="1393127" y="462902"/>
                </a:lnTo>
                <a:lnTo>
                  <a:pt x="1384019" y="461518"/>
                </a:lnTo>
                <a:lnTo>
                  <a:pt x="1362937" y="417068"/>
                </a:lnTo>
                <a:lnTo>
                  <a:pt x="1347939" y="267785"/>
                </a:lnTo>
                <a:lnTo>
                  <a:pt x="1356553" y="257301"/>
                </a:lnTo>
                <a:lnTo>
                  <a:pt x="1340585" y="257301"/>
                </a:lnTo>
                <a:lnTo>
                  <a:pt x="1339340" y="248412"/>
                </a:lnTo>
                <a:close/>
              </a:path>
              <a:path w="2556484" h="670178">
                <a:moveTo>
                  <a:pt x="1493171" y="226240"/>
                </a:moveTo>
                <a:lnTo>
                  <a:pt x="1410503" y="226240"/>
                </a:lnTo>
                <a:lnTo>
                  <a:pt x="1423216" y="226973"/>
                </a:lnTo>
                <a:lnTo>
                  <a:pt x="1434225" y="231784"/>
                </a:lnTo>
                <a:lnTo>
                  <a:pt x="1456458" y="275031"/>
                </a:lnTo>
                <a:lnTo>
                  <a:pt x="1475269" y="405635"/>
                </a:lnTo>
                <a:lnTo>
                  <a:pt x="1477364" y="429260"/>
                </a:lnTo>
                <a:lnTo>
                  <a:pt x="1476475" y="437007"/>
                </a:lnTo>
                <a:lnTo>
                  <a:pt x="1443709" y="457200"/>
                </a:lnTo>
                <a:lnTo>
                  <a:pt x="1438121" y="457962"/>
                </a:lnTo>
                <a:lnTo>
                  <a:pt x="1439518" y="468630"/>
                </a:lnTo>
                <a:lnTo>
                  <a:pt x="1573122" y="449834"/>
                </a:lnTo>
                <a:lnTo>
                  <a:pt x="1569111" y="440508"/>
                </a:lnTo>
                <a:lnTo>
                  <a:pt x="1554101" y="440508"/>
                </a:lnTo>
                <a:lnTo>
                  <a:pt x="1544420" y="438912"/>
                </a:lnTo>
                <a:lnTo>
                  <a:pt x="1523338" y="394588"/>
                </a:lnTo>
                <a:lnTo>
                  <a:pt x="1506322" y="273425"/>
                </a:lnTo>
                <a:lnTo>
                  <a:pt x="1503616" y="258456"/>
                </a:lnTo>
                <a:lnTo>
                  <a:pt x="1500497" y="245545"/>
                </a:lnTo>
                <a:lnTo>
                  <a:pt x="1496956" y="234673"/>
                </a:lnTo>
                <a:lnTo>
                  <a:pt x="1493171" y="226240"/>
                </a:lnTo>
                <a:close/>
              </a:path>
              <a:path w="2556484" h="670178">
                <a:moveTo>
                  <a:pt x="1407311" y="462195"/>
                </a:moveTo>
                <a:lnTo>
                  <a:pt x="1393127" y="462902"/>
                </a:lnTo>
                <a:lnTo>
                  <a:pt x="1407898" y="462902"/>
                </a:lnTo>
                <a:lnTo>
                  <a:pt x="1407311" y="462195"/>
                </a:lnTo>
                <a:close/>
              </a:path>
              <a:path w="2556484" h="670178">
                <a:moveTo>
                  <a:pt x="1568746" y="439661"/>
                </a:moveTo>
                <a:lnTo>
                  <a:pt x="1554101" y="440508"/>
                </a:lnTo>
                <a:lnTo>
                  <a:pt x="1569111" y="440508"/>
                </a:lnTo>
                <a:lnTo>
                  <a:pt x="1568746" y="439661"/>
                </a:lnTo>
                <a:close/>
              </a:path>
              <a:path w="2556484" h="670178">
                <a:moveTo>
                  <a:pt x="1639088" y="193294"/>
                </a:moveTo>
                <a:lnTo>
                  <a:pt x="1589505" y="193294"/>
                </a:lnTo>
                <a:lnTo>
                  <a:pt x="1615178" y="376763"/>
                </a:lnTo>
                <a:lnTo>
                  <a:pt x="1632567" y="424332"/>
                </a:lnTo>
                <a:lnTo>
                  <a:pt x="1667807" y="439923"/>
                </a:lnTo>
                <a:lnTo>
                  <a:pt x="1682039" y="438852"/>
                </a:lnTo>
                <a:lnTo>
                  <a:pt x="1715141" y="418476"/>
                </a:lnTo>
                <a:lnTo>
                  <a:pt x="1726027" y="402604"/>
                </a:lnTo>
                <a:lnTo>
                  <a:pt x="1692313" y="402604"/>
                </a:lnTo>
                <a:lnTo>
                  <a:pt x="1682246" y="399827"/>
                </a:lnTo>
                <a:lnTo>
                  <a:pt x="1670240" y="389312"/>
                </a:lnTo>
                <a:lnTo>
                  <a:pt x="1665818" y="377657"/>
                </a:lnTo>
                <a:lnTo>
                  <a:pt x="1662657" y="361569"/>
                </a:lnTo>
                <a:lnTo>
                  <a:pt x="1639088" y="193294"/>
                </a:lnTo>
                <a:close/>
              </a:path>
              <a:path w="2556484" h="670178">
                <a:moveTo>
                  <a:pt x="1736825" y="372237"/>
                </a:moveTo>
                <a:lnTo>
                  <a:pt x="1725395" y="373888"/>
                </a:lnTo>
                <a:lnTo>
                  <a:pt x="1723109" y="382143"/>
                </a:lnTo>
                <a:lnTo>
                  <a:pt x="1719299" y="388747"/>
                </a:lnTo>
                <a:lnTo>
                  <a:pt x="1708250" y="398525"/>
                </a:lnTo>
                <a:lnTo>
                  <a:pt x="1702154" y="401447"/>
                </a:lnTo>
                <a:lnTo>
                  <a:pt x="1692313" y="402604"/>
                </a:lnTo>
                <a:lnTo>
                  <a:pt x="1726027" y="402604"/>
                </a:lnTo>
                <a:lnTo>
                  <a:pt x="1728398" y="398345"/>
                </a:lnTo>
                <a:lnTo>
                  <a:pt x="1733210" y="386038"/>
                </a:lnTo>
                <a:lnTo>
                  <a:pt x="1736825" y="372237"/>
                </a:lnTo>
                <a:close/>
              </a:path>
              <a:path w="2556484" h="670178">
                <a:moveTo>
                  <a:pt x="1432986" y="187022"/>
                </a:moveTo>
                <a:lnTo>
                  <a:pt x="1388203" y="202264"/>
                </a:lnTo>
                <a:lnTo>
                  <a:pt x="1359333" y="230494"/>
                </a:lnTo>
                <a:lnTo>
                  <a:pt x="1340585" y="257301"/>
                </a:lnTo>
                <a:lnTo>
                  <a:pt x="1356553" y="257301"/>
                </a:lnTo>
                <a:lnTo>
                  <a:pt x="1357263" y="256437"/>
                </a:lnTo>
                <a:lnTo>
                  <a:pt x="1366940" y="246872"/>
                </a:lnTo>
                <a:lnTo>
                  <a:pt x="1377035" y="239079"/>
                </a:lnTo>
                <a:lnTo>
                  <a:pt x="1387617" y="233049"/>
                </a:lnTo>
                <a:lnTo>
                  <a:pt x="1398750" y="228773"/>
                </a:lnTo>
                <a:lnTo>
                  <a:pt x="1410503" y="226240"/>
                </a:lnTo>
                <a:lnTo>
                  <a:pt x="1493171" y="226240"/>
                </a:lnTo>
                <a:lnTo>
                  <a:pt x="1492984" y="225823"/>
                </a:lnTo>
                <a:lnTo>
                  <a:pt x="1456469" y="190513"/>
                </a:lnTo>
                <a:lnTo>
                  <a:pt x="1445608" y="187771"/>
                </a:lnTo>
                <a:lnTo>
                  <a:pt x="1432986" y="187022"/>
                </a:lnTo>
                <a:close/>
              </a:path>
              <a:path w="2556484" h="670178">
                <a:moveTo>
                  <a:pt x="1332584" y="200151"/>
                </a:moveTo>
                <a:lnTo>
                  <a:pt x="1319884" y="201930"/>
                </a:lnTo>
                <a:lnTo>
                  <a:pt x="1243176" y="246253"/>
                </a:lnTo>
                <a:lnTo>
                  <a:pt x="1249018" y="256286"/>
                </a:lnTo>
                <a:lnTo>
                  <a:pt x="1256257" y="252222"/>
                </a:lnTo>
                <a:lnTo>
                  <a:pt x="1262734" y="249936"/>
                </a:lnTo>
                <a:lnTo>
                  <a:pt x="1268195" y="249174"/>
                </a:lnTo>
                <a:lnTo>
                  <a:pt x="1273275" y="248412"/>
                </a:lnTo>
                <a:lnTo>
                  <a:pt x="1339340" y="248412"/>
                </a:lnTo>
                <a:lnTo>
                  <a:pt x="1332584" y="200151"/>
                </a:lnTo>
                <a:close/>
              </a:path>
              <a:path w="2556484" h="670178">
                <a:moveTo>
                  <a:pt x="1622779" y="77088"/>
                </a:moveTo>
                <a:lnTo>
                  <a:pt x="1611809" y="85586"/>
                </a:lnTo>
                <a:lnTo>
                  <a:pt x="1608409" y="97946"/>
                </a:lnTo>
                <a:lnTo>
                  <a:pt x="1604733" y="109484"/>
                </a:lnTo>
                <a:lnTo>
                  <a:pt x="1582013" y="154365"/>
                </a:lnTo>
                <a:lnTo>
                  <a:pt x="1555023" y="183164"/>
                </a:lnTo>
                <a:lnTo>
                  <a:pt x="1545436" y="189611"/>
                </a:lnTo>
                <a:lnTo>
                  <a:pt x="1546706" y="199262"/>
                </a:lnTo>
                <a:lnTo>
                  <a:pt x="1589505" y="193294"/>
                </a:lnTo>
                <a:lnTo>
                  <a:pt x="1639088" y="193294"/>
                </a:lnTo>
                <a:lnTo>
                  <a:pt x="1638146" y="186562"/>
                </a:lnTo>
                <a:lnTo>
                  <a:pt x="1701265" y="177673"/>
                </a:lnTo>
                <a:lnTo>
                  <a:pt x="1699598" y="165862"/>
                </a:lnTo>
                <a:lnTo>
                  <a:pt x="1635225" y="165862"/>
                </a:lnTo>
                <a:lnTo>
                  <a:pt x="1622779" y="77088"/>
                </a:lnTo>
                <a:close/>
              </a:path>
              <a:path w="2556484" h="670178">
                <a:moveTo>
                  <a:pt x="1698344" y="156972"/>
                </a:moveTo>
                <a:lnTo>
                  <a:pt x="1635225" y="165862"/>
                </a:lnTo>
                <a:lnTo>
                  <a:pt x="1699598" y="165862"/>
                </a:lnTo>
                <a:lnTo>
                  <a:pt x="1698344" y="156972"/>
                </a:lnTo>
                <a:close/>
              </a:path>
              <a:path w="2556484" h="670178">
                <a:moveTo>
                  <a:pt x="1770734" y="328168"/>
                </a:moveTo>
                <a:lnTo>
                  <a:pt x="1761082" y="329438"/>
                </a:lnTo>
                <a:lnTo>
                  <a:pt x="1774544" y="425831"/>
                </a:lnTo>
                <a:lnTo>
                  <a:pt x="1784323" y="424561"/>
                </a:lnTo>
                <a:lnTo>
                  <a:pt x="1786101" y="419100"/>
                </a:lnTo>
                <a:lnTo>
                  <a:pt x="1789276" y="416051"/>
                </a:lnTo>
                <a:lnTo>
                  <a:pt x="1795430" y="415225"/>
                </a:lnTo>
                <a:lnTo>
                  <a:pt x="1876839" y="415225"/>
                </a:lnTo>
                <a:lnTo>
                  <a:pt x="1884981" y="413134"/>
                </a:lnTo>
                <a:lnTo>
                  <a:pt x="1896607" y="408447"/>
                </a:lnTo>
                <a:lnTo>
                  <a:pt x="1907638" y="402181"/>
                </a:lnTo>
                <a:lnTo>
                  <a:pt x="1910227" y="400232"/>
                </a:lnTo>
                <a:lnTo>
                  <a:pt x="1854071" y="400232"/>
                </a:lnTo>
                <a:lnTo>
                  <a:pt x="1842688" y="398959"/>
                </a:lnTo>
                <a:lnTo>
                  <a:pt x="1805973" y="382250"/>
                </a:lnTo>
                <a:lnTo>
                  <a:pt x="1776213" y="341876"/>
                </a:lnTo>
                <a:lnTo>
                  <a:pt x="1770734" y="328168"/>
                </a:lnTo>
                <a:close/>
              </a:path>
              <a:path w="2556484" h="670178">
                <a:moveTo>
                  <a:pt x="1876839" y="415225"/>
                </a:moveTo>
                <a:lnTo>
                  <a:pt x="1795430" y="415225"/>
                </a:lnTo>
                <a:lnTo>
                  <a:pt x="1804203" y="415413"/>
                </a:lnTo>
                <a:lnTo>
                  <a:pt x="1822613" y="417452"/>
                </a:lnTo>
                <a:lnTo>
                  <a:pt x="1835251" y="418267"/>
                </a:lnTo>
                <a:lnTo>
                  <a:pt x="1847661" y="418374"/>
                </a:lnTo>
                <a:lnTo>
                  <a:pt x="1860073" y="417728"/>
                </a:lnTo>
                <a:lnTo>
                  <a:pt x="1872721" y="416283"/>
                </a:lnTo>
                <a:lnTo>
                  <a:pt x="1876839" y="415225"/>
                </a:lnTo>
                <a:close/>
              </a:path>
              <a:path w="2556484" h="670178">
                <a:moveTo>
                  <a:pt x="1835054" y="131868"/>
                </a:moveTo>
                <a:lnTo>
                  <a:pt x="1786019" y="141787"/>
                </a:lnTo>
                <a:lnTo>
                  <a:pt x="1756107" y="168422"/>
                </a:lnTo>
                <a:lnTo>
                  <a:pt x="1744718" y="214733"/>
                </a:lnTo>
                <a:lnTo>
                  <a:pt x="1746286" y="230019"/>
                </a:lnTo>
                <a:lnTo>
                  <a:pt x="1770534" y="268055"/>
                </a:lnTo>
                <a:lnTo>
                  <a:pt x="1815948" y="289745"/>
                </a:lnTo>
                <a:lnTo>
                  <a:pt x="1833634" y="295935"/>
                </a:lnTo>
                <a:lnTo>
                  <a:pt x="1848291" y="301263"/>
                </a:lnTo>
                <a:lnTo>
                  <a:pt x="1889292" y="321699"/>
                </a:lnTo>
                <a:lnTo>
                  <a:pt x="1906727" y="355874"/>
                </a:lnTo>
                <a:lnTo>
                  <a:pt x="1905654" y="365896"/>
                </a:lnTo>
                <a:lnTo>
                  <a:pt x="1879075" y="396215"/>
                </a:lnTo>
                <a:lnTo>
                  <a:pt x="1854071" y="400232"/>
                </a:lnTo>
                <a:lnTo>
                  <a:pt x="1910227" y="400232"/>
                </a:lnTo>
                <a:lnTo>
                  <a:pt x="1940583" y="365815"/>
                </a:lnTo>
                <a:lnTo>
                  <a:pt x="1946522" y="330488"/>
                </a:lnTo>
                <a:lnTo>
                  <a:pt x="1946463" y="328168"/>
                </a:lnTo>
                <a:lnTo>
                  <a:pt x="1926810" y="282510"/>
                </a:lnTo>
                <a:lnTo>
                  <a:pt x="1891660" y="259681"/>
                </a:lnTo>
                <a:lnTo>
                  <a:pt x="1825703" y="237517"/>
                </a:lnTo>
                <a:lnTo>
                  <a:pt x="1813399" y="232706"/>
                </a:lnTo>
                <a:lnTo>
                  <a:pt x="1778666" y="199359"/>
                </a:lnTo>
                <a:lnTo>
                  <a:pt x="1776380" y="182865"/>
                </a:lnTo>
                <a:lnTo>
                  <a:pt x="1781279" y="172390"/>
                </a:lnTo>
                <a:lnTo>
                  <a:pt x="1792421" y="159133"/>
                </a:lnTo>
                <a:lnTo>
                  <a:pt x="1803546" y="153289"/>
                </a:lnTo>
                <a:lnTo>
                  <a:pt x="1817243" y="149965"/>
                </a:lnTo>
                <a:lnTo>
                  <a:pt x="1830296" y="149171"/>
                </a:lnTo>
                <a:lnTo>
                  <a:pt x="1901698" y="149171"/>
                </a:lnTo>
                <a:lnTo>
                  <a:pt x="1899787" y="135606"/>
                </a:lnTo>
                <a:lnTo>
                  <a:pt x="1874626" y="135606"/>
                </a:lnTo>
                <a:lnTo>
                  <a:pt x="1865651" y="135096"/>
                </a:lnTo>
                <a:lnTo>
                  <a:pt x="1847277" y="132776"/>
                </a:lnTo>
                <a:lnTo>
                  <a:pt x="1835054" y="131868"/>
                </a:lnTo>
                <a:close/>
              </a:path>
              <a:path w="2556484" h="670178">
                <a:moveTo>
                  <a:pt x="1901698" y="149171"/>
                </a:moveTo>
                <a:lnTo>
                  <a:pt x="1830296" y="149171"/>
                </a:lnTo>
                <a:lnTo>
                  <a:pt x="1842602" y="150604"/>
                </a:lnTo>
                <a:lnTo>
                  <a:pt x="1854313" y="154358"/>
                </a:lnTo>
                <a:lnTo>
                  <a:pt x="1887281" y="186490"/>
                </a:lnTo>
                <a:lnTo>
                  <a:pt x="1900909" y="214375"/>
                </a:lnTo>
                <a:lnTo>
                  <a:pt x="1910688" y="212979"/>
                </a:lnTo>
                <a:lnTo>
                  <a:pt x="1901698" y="149171"/>
                </a:lnTo>
                <a:close/>
              </a:path>
              <a:path w="2556484" h="670178">
                <a:moveTo>
                  <a:pt x="1897734" y="121031"/>
                </a:moveTo>
                <a:lnTo>
                  <a:pt x="1888082" y="122300"/>
                </a:lnTo>
                <a:lnTo>
                  <a:pt x="1886304" y="127381"/>
                </a:lnTo>
                <a:lnTo>
                  <a:pt x="1884653" y="130683"/>
                </a:lnTo>
                <a:lnTo>
                  <a:pt x="1881605" y="133985"/>
                </a:lnTo>
                <a:lnTo>
                  <a:pt x="1879192" y="135000"/>
                </a:lnTo>
                <a:lnTo>
                  <a:pt x="1874626" y="135606"/>
                </a:lnTo>
                <a:lnTo>
                  <a:pt x="1899787" y="135606"/>
                </a:lnTo>
                <a:lnTo>
                  <a:pt x="1897734" y="121031"/>
                </a:lnTo>
                <a:close/>
              </a:path>
              <a:path w="2556484" h="670178">
                <a:moveTo>
                  <a:pt x="2190031" y="116205"/>
                </a:moveTo>
                <a:lnTo>
                  <a:pt x="2140431" y="116205"/>
                </a:lnTo>
                <a:lnTo>
                  <a:pt x="2166082" y="299600"/>
                </a:lnTo>
                <a:lnTo>
                  <a:pt x="2183455" y="347182"/>
                </a:lnTo>
                <a:lnTo>
                  <a:pt x="2218656" y="362828"/>
                </a:lnTo>
                <a:lnTo>
                  <a:pt x="2232893" y="361743"/>
                </a:lnTo>
                <a:lnTo>
                  <a:pt x="2265919" y="341312"/>
                </a:lnTo>
                <a:lnTo>
                  <a:pt x="2276910" y="325515"/>
                </a:lnTo>
                <a:lnTo>
                  <a:pt x="2243239" y="325515"/>
                </a:lnTo>
                <a:lnTo>
                  <a:pt x="2233172" y="322738"/>
                </a:lnTo>
                <a:lnTo>
                  <a:pt x="2221166" y="312223"/>
                </a:lnTo>
                <a:lnTo>
                  <a:pt x="2216744" y="300568"/>
                </a:lnTo>
                <a:lnTo>
                  <a:pt x="2213583" y="284480"/>
                </a:lnTo>
                <a:lnTo>
                  <a:pt x="2190031" y="116205"/>
                </a:lnTo>
                <a:close/>
              </a:path>
              <a:path w="2556484" h="670178">
                <a:moveTo>
                  <a:pt x="2287751" y="295148"/>
                </a:moveTo>
                <a:lnTo>
                  <a:pt x="2276321" y="296672"/>
                </a:lnTo>
                <a:lnTo>
                  <a:pt x="2274035" y="305054"/>
                </a:lnTo>
                <a:lnTo>
                  <a:pt x="2270098" y="311658"/>
                </a:lnTo>
                <a:lnTo>
                  <a:pt x="2259049" y="321437"/>
                </a:lnTo>
                <a:lnTo>
                  <a:pt x="2253080" y="324358"/>
                </a:lnTo>
                <a:lnTo>
                  <a:pt x="2243239" y="325515"/>
                </a:lnTo>
                <a:lnTo>
                  <a:pt x="2276910" y="325515"/>
                </a:lnTo>
                <a:lnTo>
                  <a:pt x="2279298" y="321267"/>
                </a:lnTo>
                <a:lnTo>
                  <a:pt x="2284130" y="308962"/>
                </a:lnTo>
                <a:lnTo>
                  <a:pt x="2287751" y="295148"/>
                </a:lnTo>
                <a:close/>
              </a:path>
              <a:path w="2556484" h="670178">
                <a:moveTo>
                  <a:pt x="2173705" y="0"/>
                </a:moveTo>
                <a:lnTo>
                  <a:pt x="2162706" y="8439"/>
                </a:lnTo>
                <a:lnTo>
                  <a:pt x="2159283" y="20784"/>
                </a:lnTo>
                <a:lnTo>
                  <a:pt x="2155623" y="32340"/>
                </a:lnTo>
                <a:lnTo>
                  <a:pt x="2132923" y="77240"/>
                </a:lnTo>
                <a:lnTo>
                  <a:pt x="2105925" y="105962"/>
                </a:lnTo>
                <a:lnTo>
                  <a:pt x="2096235" y="112395"/>
                </a:lnTo>
                <a:lnTo>
                  <a:pt x="2097632" y="122174"/>
                </a:lnTo>
                <a:lnTo>
                  <a:pt x="2140431" y="116205"/>
                </a:lnTo>
                <a:lnTo>
                  <a:pt x="2190031" y="116205"/>
                </a:lnTo>
                <a:lnTo>
                  <a:pt x="2189072" y="109347"/>
                </a:lnTo>
                <a:lnTo>
                  <a:pt x="2252064" y="100584"/>
                </a:lnTo>
                <a:lnTo>
                  <a:pt x="2250469" y="88773"/>
                </a:lnTo>
                <a:lnTo>
                  <a:pt x="2186151" y="88773"/>
                </a:lnTo>
                <a:lnTo>
                  <a:pt x="2173705" y="0"/>
                </a:lnTo>
                <a:close/>
              </a:path>
              <a:path w="2556484" h="670178">
                <a:moveTo>
                  <a:pt x="2249270" y="79883"/>
                </a:moveTo>
                <a:lnTo>
                  <a:pt x="2186151" y="88773"/>
                </a:lnTo>
                <a:lnTo>
                  <a:pt x="2250469" y="88773"/>
                </a:lnTo>
                <a:lnTo>
                  <a:pt x="2249270" y="79883"/>
                </a:lnTo>
                <a:close/>
              </a:path>
              <a:path w="2556484" h="670178">
                <a:moveTo>
                  <a:pt x="2432675" y="48443"/>
                </a:moveTo>
                <a:lnTo>
                  <a:pt x="2387113" y="54045"/>
                </a:lnTo>
                <a:lnTo>
                  <a:pt x="2352849" y="70885"/>
                </a:lnTo>
                <a:lnTo>
                  <a:pt x="2319098" y="105951"/>
                </a:lnTo>
                <a:lnTo>
                  <a:pt x="2301437" y="145872"/>
                </a:lnTo>
                <a:lnTo>
                  <a:pt x="2294992" y="194124"/>
                </a:lnTo>
                <a:lnTo>
                  <a:pt x="2295638" y="207341"/>
                </a:lnTo>
                <a:lnTo>
                  <a:pt x="2307856" y="254898"/>
                </a:lnTo>
                <a:lnTo>
                  <a:pt x="2328316" y="287683"/>
                </a:lnTo>
                <a:lnTo>
                  <a:pt x="2358771" y="318002"/>
                </a:lnTo>
                <a:lnTo>
                  <a:pt x="2404206" y="336350"/>
                </a:lnTo>
                <a:lnTo>
                  <a:pt x="2429681" y="337771"/>
                </a:lnTo>
                <a:lnTo>
                  <a:pt x="2443116" y="336543"/>
                </a:lnTo>
                <a:lnTo>
                  <a:pt x="2489907" y="320542"/>
                </a:lnTo>
                <a:lnTo>
                  <a:pt x="2499823" y="314166"/>
                </a:lnTo>
                <a:lnTo>
                  <a:pt x="2437803" y="314157"/>
                </a:lnTo>
                <a:lnTo>
                  <a:pt x="2426329" y="311846"/>
                </a:lnTo>
                <a:lnTo>
                  <a:pt x="2385011" y="279625"/>
                </a:lnTo>
                <a:lnTo>
                  <a:pt x="2362989" y="239931"/>
                </a:lnTo>
                <a:lnTo>
                  <a:pt x="2351578" y="202321"/>
                </a:lnTo>
                <a:lnTo>
                  <a:pt x="2345376" y="160001"/>
                </a:lnTo>
                <a:lnTo>
                  <a:pt x="2345455" y="148009"/>
                </a:lnTo>
                <a:lnTo>
                  <a:pt x="2352174" y="109392"/>
                </a:lnTo>
                <a:lnTo>
                  <a:pt x="2376448" y="79133"/>
                </a:lnTo>
                <a:lnTo>
                  <a:pt x="2404548" y="69718"/>
                </a:lnTo>
                <a:lnTo>
                  <a:pt x="2495219" y="69718"/>
                </a:lnTo>
                <a:lnTo>
                  <a:pt x="2491177" y="66836"/>
                </a:lnTo>
                <a:lnTo>
                  <a:pt x="2480352" y="60672"/>
                </a:lnTo>
                <a:lnTo>
                  <a:pt x="2469087" y="55751"/>
                </a:lnTo>
                <a:lnTo>
                  <a:pt x="2457384" y="52072"/>
                </a:lnTo>
                <a:lnTo>
                  <a:pt x="2445246" y="49636"/>
                </a:lnTo>
                <a:lnTo>
                  <a:pt x="2432675" y="48443"/>
                </a:lnTo>
                <a:close/>
              </a:path>
              <a:path w="2556484" h="670178">
                <a:moveTo>
                  <a:pt x="2495219" y="69718"/>
                </a:moveTo>
                <a:lnTo>
                  <a:pt x="2404548" y="69718"/>
                </a:lnTo>
                <a:lnTo>
                  <a:pt x="2416135" y="69955"/>
                </a:lnTo>
                <a:lnTo>
                  <a:pt x="2427415" y="72467"/>
                </a:lnTo>
                <a:lnTo>
                  <a:pt x="2460953" y="95172"/>
                </a:lnTo>
                <a:lnTo>
                  <a:pt x="2485967" y="134278"/>
                </a:lnTo>
                <a:lnTo>
                  <a:pt x="2498645" y="172437"/>
                </a:lnTo>
                <a:lnTo>
                  <a:pt x="2505866" y="217634"/>
                </a:lnTo>
                <a:lnTo>
                  <a:pt x="2506535" y="231811"/>
                </a:lnTo>
                <a:lnTo>
                  <a:pt x="2506190" y="244927"/>
                </a:lnTo>
                <a:lnTo>
                  <a:pt x="2493706" y="288292"/>
                </a:lnTo>
                <a:lnTo>
                  <a:pt x="2449729" y="314166"/>
                </a:lnTo>
                <a:lnTo>
                  <a:pt x="2499838" y="314157"/>
                </a:lnTo>
                <a:lnTo>
                  <a:pt x="2527441" y="287623"/>
                </a:lnTo>
                <a:lnTo>
                  <a:pt x="2545568" y="252523"/>
                </a:lnTo>
                <a:lnTo>
                  <a:pt x="2555272" y="213899"/>
                </a:lnTo>
                <a:lnTo>
                  <a:pt x="2556484" y="194124"/>
                </a:lnTo>
                <a:lnTo>
                  <a:pt x="2556450" y="186924"/>
                </a:lnTo>
                <a:lnTo>
                  <a:pt x="2548044" y="139428"/>
                </a:lnTo>
                <a:lnTo>
                  <a:pt x="2522420" y="96088"/>
                </a:lnTo>
                <a:lnTo>
                  <a:pt x="2501562" y="74242"/>
                </a:lnTo>
                <a:lnTo>
                  <a:pt x="2495219" y="69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1887" y="3646043"/>
            <a:ext cx="3298863" cy="936117"/>
          </a:xfrm>
          <a:custGeom>
            <a:avLst/>
            <a:gdLst/>
            <a:ahLst/>
            <a:cxnLst/>
            <a:rect l="l" t="t" r="r" b="b"/>
            <a:pathLst>
              <a:path w="3298863" h="936117">
                <a:moveTo>
                  <a:pt x="96395" y="565149"/>
                </a:moveTo>
                <a:lnTo>
                  <a:pt x="28155" y="565149"/>
                </a:lnTo>
                <a:lnTo>
                  <a:pt x="32994" y="565657"/>
                </a:lnTo>
                <a:lnTo>
                  <a:pt x="40525" y="569467"/>
                </a:lnTo>
                <a:lnTo>
                  <a:pt x="52781" y="610107"/>
                </a:lnTo>
                <a:lnTo>
                  <a:pt x="90535" y="882051"/>
                </a:lnTo>
                <a:lnTo>
                  <a:pt x="91270" y="894776"/>
                </a:lnTo>
                <a:lnTo>
                  <a:pt x="90576" y="902461"/>
                </a:lnTo>
                <a:lnTo>
                  <a:pt x="56502" y="924178"/>
                </a:lnTo>
                <a:lnTo>
                  <a:pt x="49123" y="925321"/>
                </a:lnTo>
                <a:lnTo>
                  <a:pt x="50660" y="936116"/>
                </a:lnTo>
                <a:lnTo>
                  <a:pt x="192151" y="916304"/>
                </a:lnTo>
                <a:lnTo>
                  <a:pt x="183040" y="906869"/>
                </a:lnTo>
                <a:lnTo>
                  <a:pt x="168922" y="906869"/>
                </a:lnTo>
                <a:lnTo>
                  <a:pt x="159499" y="905255"/>
                </a:lnTo>
                <a:lnTo>
                  <a:pt x="137706" y="860297"/>
                </a:lnTo>
                <a:lnTo>
                  <a:pt x="136827" y="784504"/>
                </a:lnTo>
                <a:lnTo>
                  <a:pt x="224114" y="784504"/>
                </a:lnTo>
                <a:lnTo>
                  <a:pt x="224766" y="784260"/>
                </a:lnTo>
                <a:lnTo>
                  <a:pt x="235876" y="778471"/>
                </a:lnTo>
                <a:lnTo>
                  <a:pt x="239357" y="776066"/>
                </a:lnTo>
                <a:lnTo>
                  <a:pt x="182804" y="776066"/>
                </a:lnTo>
                <a:lnTo>
                  <a:pt x="170099" y="775562"/>
                </a:lnTo>
                <a:lnTo>
                  <a:pt x="128739" y="749957"/>
                </a:lnTo>
                <a:lnTo>
                  <a:pt x="114931" y="697549"/>
                </a:lnTo>
                <a:lnTo>
                  <a:pt x="100888" y="597280"/>
                </a:lnTo>
                <a:lnTo>
                  <a:pt x="105147" y="591238"/>
                </a:lnTo>
                <a:lnTo>
                  <a:pt x="113712" y="579881"/>
                </a:lnTo>
                <a:lnTo>
                  <a:pt x="98463" y="579881"/>
                </a:lnTo>
                <a:lnTo>
                  <a:pt x="96395" y="565149"/>
                </a:lnTo>
                <a:close/>
              </a:path>
              <a:path w="3298863" h="936117">
                <a:moveTo>
                  <a:pt x="182627" y="906441"/>
                </a:moveTo>
                <a:lnTo>
                  <a:pt x="168922" y="906869"/>
                </a:lnTo>
                <a:lnTo>
                  <a:pt x="183040" y="906869"/>
                </a:lnTo>
                <a:lnTo>
                  <a:pt x="182627" y="906441"/>
                </a:lnTo>
                <a:close/>
              </a:path>
              <a:path w="3298863" h="936117">
                <a:moveTo>
                  <a:pt x="224114" y="784504"/>
                </a:moveTo>
                <a:lnTo>
                  <a:pt x="136827" y="784504"/>
                </a:lnTo>
                <a:lnTo>
                  <a:pt x="148038" y="789519"/>
                </a:lnTo>
                <a:lnTo>
                  <a:pt x="160847" y="793082"/>
                </a:lnTo>
                <a:lnTo>
                  <a:pt x="171599" y="794013"/>
                </a:lnTo>
                <a:lnTo>
                  <a:pt x="184478" y="793625"/>
                </a:lnTo>
                <a:lnTo>
                  <a:pt x="200337" y="791797"/>
                </a:lnTo>
                <a:lnTo>
                  <a:pt x="212928" y="788689"/>
                </a:lnTo>
                <a:lnTo>
                  <a:pt x="224114" y="784504"/>
                </a:lnTo>
                <a:close/>
              </a:path>
              <a:path w="3298863" h="936117">
                <a:moveTo>
                  <a:pt x="267363" y="548999"/>
                </a:moveTo>
                <a:lnTo>
                  <a:pt x="166043" y="548999"/>
                </a:lnTo>
                <a:lnTo>
                  <a:pt x="176923" y="550268"/>
                </a:lnTo>
                <a:lnTo>
                  <a:pt x="187957" y="554230"/>
                </a:lnTo>
                <a:lnTo>
                  <a:pt x="218232" y="579324"/>
                </a:lnTo>
                <a:lnTo>
                  <a:pt x="238677" y="622155"/>
                </a:lnTo>
                <a:lnTo>
                  <a:pt x="248298" y="668943"/>
                </a:lnTo>
                <a:lnTo>
                  <a:pt x="249013" y="682057"/>
                </a:lnTo>
                <a:lnTo>
                  <a:pt x="248716" y="694656"/>
                </a:lnTo>
                <a:lnTo>
                  <a:pt x="236116" y="741772"/>
                </a:lnTo>
                <a:lnTo>
                  <a:pt x="198437" y="772990"/>
                </a:lnTo>
                <a:lnTo>
                  <a:pt x="182804" y="776066"/>
                </a:lnTo>
                <a:lnTo>
                  <a:pt x="239357" y="776066"/>
                </a:lnTo>
                <a:lnTo>
                  <a:pt x="273575" y="740903"/>
                </a:lnTo>
                <a:lnTo>
                  <a:pt x="292185" y="697549"/>
                </a:lnTo>
                <a:lnTo>
                  <a:pt x="297439" y="647024"/>
                </a:lnTo>
                <a:lnTo>
                  <a:pt x="296639" y="633105"/>
                </a:lnTo>
                <a:lnTo>
                  <a:pt x="289285" y="593355"/>
                </a:lnTo>
                <a:lnTo>
                  <a:pt x="274221" y="559292"/>
                </a:lnTo>
                <a:lnTo>
                  <a:pt x="267363" y="548999"/>
                </a:lnTo>
                <a:close/>
              </a:path>
              <a:path w="3298863" h="936117">
                <a:moveTo>
                  <a:pt x="194832" y="503836"/>
                </a:moveTo>
                <a:lnTo>
                  <a:pt x="154296" y="510050"/>
                </a:lnTo>
                <a:lnTo>
                  <a:pt x="117954" y="542407"/>
                </a:lnTo>
                <a:lnTo>
                  <a:pt x="98463" y="579881"/>
                </a:lnTo>
                <a:lnTo>
                  <a:pt x="113712" y="579881"/>
                </a:lnTo>
                <a:lnTo>
                  <a:pt x="121878" y="570490"/>
                </a:lnTo>
                <a:lnTo>
                  <a:pt x="130352" y="562544"/>
                </a:lnTo>
                <a:lnTo>
                  <a:pt x="139625" y="555774"/>
                </a:lnTo>
                <a:lnTo>
                  <a:pt x="150892" y="551678"/>
                </a:lnTo>
                <a:lnTo>
                  <a:pt x="166043" y="548999"/>
                </a:lnTo>
                <a:lnTo>
                  <a:pt x="267363" y="548999"/>
                </a:lnTo>
                <a:lnTo>
                  <a:pt x="267198" y="548753"/>
                </a:lnTo>
                <a:lnTo>
                  <a:pt x="239204" y="518841"/>
                </a:lnTo>
                <a:lnTo>
                  <a:pt x="207374" y="505311"/>
                </a:lnTo>
                <a:lnTo>
                  <a:pt x="194832" y="503836"/>
                </a:lnTo>
                <a:close/>
              </a:path>
              <a:path w="3298863" h="936117">
                <a:moveTo>
                  <a:pt x="89623" y="516889"/>
                </a:moveTo>
                <a:lnTo>
                  <a:pt x="78422" y="518413"/>
                </a:lnTo>
                <a:lnTo>
                  <a:pt x="0" y="563625"/>
                </a:lnTo>
                <a:lnTo>
                  <a:pt x="4864" y="572642"/>
                </a:lnTo>
                <a:lnTo>
                  <a:pt x="11747" y="568832"/>
                </a:lnTo>
                <a:lnTo>
                  <a:pt x="17551" y="566673"/>
                </a:lnTo>
                <a:lnTo>
                  <a:pt x="22263" y="565911"/>
                </a:lnTo>
                <a:lnTo>
                  <a:pt x="28155" y="565149"/>
                </a:lnTo>
                <a:lnTo>
                  <a:pt x="96395" y="565149"/>
                </a:lnTo>
                <a:lnTo>
                  <a:pt x="89623" y="516889"/>
                </a:lnTo>
                <a:close/>
              </a:path>
              <a:path w="3298863" h="936117">
                <a:moveTo>
                  <a:pt x="462460" y="465475"/>
                </a:moveTo>
                <a:lnTo>
                  <a:pt x="419289" y="471666"/>
                </a:lnTo>
                <a:lnTo>
                  <a:pt x="376542" y="498515"/>
                </a:lnTo>
                <a:lnTo>
                  <a:pt x="349263" y="538240"/>
                </a:lnTo>
                <a:lnTo>
                  <a:pt x="339462" y="583290"/>
                </a:lnTo>
                <a:lnTo>
                  <a:pt x="339039" y="596721"/>
                </a:lnTo>
                <a:lnTo>
                  <a:pt x="339451" y="611168"/>
                </a:lnTo>
                <a:lnTo>
                  <a:pt x="345996" y="656573"/>
                </a:lnTo>
                <a:lnTo>
                  <a:pt x="360774" y="692009"/>
                </a:lnTo>
                <a:lnTo>
                  <a:pt x="393947" y="730542"/>
                </a:lnTo>
                <a:lnTo>
                  <a:pt x="435814" y="750332"/>
                </a:lnTo>
                <a:lnTo>
                  <a:pt x="460993" y="753039"/>
                </a:lnTo>
                <a:lnTo>
                  <a:pt x="475061" y="752507"/>
                </a:lnTo>
                <a:lnTo>
                  <a:pt x="512988" y="741603"/>
                </a:lnTo>
                <a:lnTo>
                  <a:pt x="542709" y="715883"/>
                </a:lnTo>
                <a:lnTo>
                  <a:pt x="552215" y="702765"/>
                </a:lnTo>
                <a:lnTo>
                  <a:pt x="481650" y="702765"/>
                </a:lnTo>
                <a:lnTo>
                  <a:pt x="470588" y="701941"/>
                </a:lnTo>
                <a:lnTo>
                  <a:pt x="424812" y="680794"/>
                </a:lnTo>
                <a:lnTo>
                  <a:pt x="398189" y="651625"/>
                </a:lnTo>
                <a:lnTo>
                  <a:pt x="383035" y="615906"/>
                </a:lnTo>
                <a:lnTo>
                  <a:pt x="377228" y="587247"/>
                </a:lnTo>
                <a:lnTo>
                  <a:pt x="484916" y="570102"/>
                </a:lnTo>
                <a:lnTo>
                  <a:pt x="374815" y="570102"/>
                </a:lnTo>
                <a:lnTo>
                  <a:pt x="380443" y="532170"/>
                </a:lnTo>
                <a:lnTo>
                  <a:pt x="412385" y="495462"/>
                </a:lnTo>
                <a:lnTo>
                  <a:pt x="440798" y="488448"/>
                </a:lnTo>
                <a:lnTo>
                  <a:pt x="526571" y="488448"/>
                </a:lnTo>
                <a:lnTo>
                  <a:pt x="517966" y="481189"/>
                </a:lnTo>
                <a:lnTo>
                  <a:pt x="508623" y="475645"/>
                </a:lnTo>
                <a:lnTo>
                  <a:pt x="498576" y="471269"/>
                </a:lnTo>
                <a:lnTo>
                  <a:pt x="487650" y="468094"/>
                </a:lnTo>
                <a:lnTo>
                  <a:pt x="475670" y="466153"/>
                </a:lnTo>
                <a:lnTo>
                  <a:pt x="462460" y="465475"/>
                </a:lnTo>
                <a:close/>
              </a:path>
              <a:path w="3298863" h="936117">
                <a:moveTo>
                  <a:pt x="573570" y="630935"/>
                </a:moveTo>
                <a:lnTo>
                  <a:pt x="561812" y="633883"/>
                </a:lnTo>
                <a:lnTo>
                  <a:pt x="557986" y="645981"/>
                </a:lnTo>
                <a:lnTo>
                  <a:pt x="553098" y="657209"/>
                </a:lnTo>
                <a:lnTo>
                  <a:pt x="529064" y="688213"/>
                </a:lnTo>
                <a:lnTo>
                  <a:pt x="492799" y="702047"/>
                </a:lnTo>
                <a:lnTo>
                  <a:pt x="481650" y="702765"/>
                </a:lnTo>
                <a:lnTo>
                  <a:pt x="552215" y="702765"/>
                </a:lnTo>
                <a:lnTo>
                  <a:pt x="570914" y="655939"/>
                </a:lnTo>
                <a:lnTo>
                  <a:pt x="572826" y="643408"/>
                </a:lnTo>
                <a:lnTo>
                  <a:pt x="573570" y="630935"/>
                </a:lnTo>
                <a:close/>
              </a:path>
              <a:path w="3298863" h="936117">
                <a:moveTo>
                  <a:pt x="526571" y="488448"/>
                </a:moveTo>
                <a:lnTo>
                  <a:pt x="440798" y="488448"/>
                </a:lnTo>
                <a:lnTo>
                  <a:pt x="452720" y="490521"/>
                </a:lnTo>
                <a:lnTo>
                  <a:pt x="466227" y="495746"/>
                </a:lnTo>
                <a:lnTo>
                  <a:pt x="492372" y="524908"/>
                </a:lnTo>
                <a:lnTo>
                  <a:pt x="499783" y="552576"/>
                </a:lnTo>
                <a:lnTo>
                  <a:pt x="374815" y="570102"/>
                </a:lnTo>
                <a:lnTo>
                  <a:pt x="484916" y="570102"/>
                </a:lnTo>
                <a:lnTo>
                  <a:pt x="563268" y="557628"/>
                </a:lnTo>
                <a:lnTo>
                  <a:pt x="560544" y="544479"/>
                </a:lnTo>
                <a:lnTo>
                  <a:pt x="556714" y="532170"/>
                </a:lnTo>
                <a:lnTo>
                  <a:pt x="551691" y="520643"/>
                </a:lnTo>
                <a:lnTo>
                  <a:pt x="545391" y="509840"/>
                </a:lnTo>
                <a:lnTo>
                  <a:pt x="537727" y="499702"/>
                </a:lnTo>
                <a:lnTo>
                  <a:pt x="528614" y="490171"/>
                </a:lnTo>
                <a:lnTo>
                  <a:pt x="526571" y="488448"/>
                </a:lnTo>
                <a:close/>
              </a:path>
              <a:path w="3298863" h="936117">
                <a:moveTo>
                  <a:pt x="670903" y="483615"/>
                </a:moveTo>
                <a:lnTo>
                  <a:pt x="604304" y="483615"/>
                </a:lnTo>
                <a:lnTo>
                  <a:pt x="608749" y="484377"/>
                </a:lnTo>
                <a:lnTo>
                  <a:pt x="616369" y="488949"/>
                </a:lnTo>
                <a:lnTo>
                  <a:pt x="628430" y="535452"/>
                </a:lnTo>
                <a:lnTo>
                  <a:pt x="646631" y="664982"/>
                </a:lnTo>
                <a:lnTo>
                  <a:pt x="648289" y="680030"/>
                </a:lnTo>
                <a:lnTo>
                  <a:pt x="648276" y="688762"/>
                </a:lnTo>
                <a:lnTo>
                  <a:pt x="610400" y="715390"/>
                </a:lnTo>
                <a:lnTo>
                  <a:pt x="611924" y="725931"/>
                </a:lnTo>
                <a:lnTo>
                  <a:pt x="750227" y="706627"/>
                </a:lnTo>
                <a:lnTo>
                  <a:pt x="743632" y="696747"/>
                </a:lnTo>
                <a:lnTo>
                  <a:pt x="730236" y="696747"/>
                </a:lnTo>
                <a:lnTo>
                  <a:pt x="719411" y="694343"/>
                </a:lnTo>
                <a:lnTo>
                  <a:pt x="694220" y="650112"/>
                </a:lnTo>
                <a:lnTo>
                  <a:pt x="680641" y="508397"/>
                </a:lnTo>
                <a:lnTo>
                  <a:pt x="686165" y="495934"/>
                </a:lnTo>
                <a:lnTo>
                  <a:pt x="672630" y="495934"/>
                </a:lnTo>
                <a:lnTo>
                  <a:pt x="670903" y="483615"/>
                </a:lnTo>
                <a:close/>
              </a:path>
              <a:path w="3298863" h="936117">
                <a:moveTo>
                  <a:pt x="743529" y="696592"/>
                </a:moveTo>
                <a:lnTo>
                  <a:pt x="730236" y="696747"/>
                </a:lnTo>
                <a:lnTo>
                  <a:pt x="743632" y="696747"/>
                </a:lnTo>
                <a:lnTo>
                  <a:pt x="743529" y="696592"/>
                </a:lnTo>
                <a:close/>
              </a:path>
              <a:path w="3298863" h="936117">
                <a:moveTo>
                  <a:pt x="744783" y="425409"/>
                </a:moveTo>
                <a:lnTo>
                  <a:pt x="703300" y="442521"/>
                </a:lnTo>
                <a:lnTo>
                  <a:pt x="679720" y="479212"/>
                </a:lnTo>
                <a:lnTo>
                  <a:pt x="672630" y="495934"/>
                </a:lnTo>
                <a:lnTo>
                  <a:pt x="686165" y="495934"/>
                </a:lnTo>
                <a:lnTo>
                  <a:pt x="691961" y="485377"/>
                </a:lnTo>
                <a:lnTo>
                  <a:pt x="697903" y="477011"/>
                </a:lnTo>
                <a:lnTo>
                  <a:pt x="701459" y="472566"/>
                </a:lnTo>
                <a:lnTo>
                  <a:pt x="705015" y="470026"/>
                </a:lnTo>
                <a:lnTo>
                  <a:pt x="708571" y="469518"/>
                </a:lnTo>
                <a:lnTo>
                  <a:pt x="712762" y="469010"/>
                </a:lnTo>
                <a:lnTo>
                  <a:pt x="772776" y="469010"/>
                </a:lnTo>
                <a:lnTo>
                  <a:pt x="775216" y="462648"/>
                </a:lnTo>
                <a:lnTo>
                  <a:pt x="774532" y="448070"/>
                </a:lnTo>
                <a:lnTo>
                  <a:pt x="768681" y="438353"/>
                </a:lnTo>
                <a:lnTo>
                  <a:pt x="756120" y="428258"/>
                </a:lnTo>
                <a:lnTo>
                  <a:pt x="744783" y="425409"/>
                </a:lnTo>
                <a:close/>
              </a:path>
              <a:path w="3298863" h="936117">
                <a:moveTo>
                  <a:pt x="664121" y="435228"/>
                </a:moveTo>
                <a:lnTo>
                  <a:pt x="651675" y="437006"/>
                </a:lnTo>
                <a:lnTo>
                  <a:pt x="574713" y="481456"/>
                </a:lnTo>
                <a:lnTo>
                  <a:pt x="579158" y="491616"/>
                </a:lnTo>
                <a:lnTo>
                  <a:pt x="586397" y="487552"/>
                </a:lnTo>
                <a:lnTo>
                  <a:pt x="593001" y="485139"/>
                </a:lnTo>
                <a:lnTo>
                  <a:pt x="599097" y="484250"/>
                </a:lnTo>
                <a:lnTo>
                  <a:pt x="604304" y="483615"/>
                </a:lnTo>
                <a:lnTo>
                  <a:pt x="670903" y="483615"/>
                </a:lnTo>
                <a:lnTo>
                  <a:pt x="664121" y="435228"/>
                </a:lnTo>
                <a:close/>
              </a:path>
              <a:path w="3298863" h="936117">
                <a:moveTo>
                  <a:pt x="772776" y="469010"/>
                </a:moveTo>
                <a:lnTo>
                  <a:pt x="712762" y="469010"/>
                </a:lnTo>
                <a:lnTo>
                  <a:pt x="719493" y="471550"/>
                </a:lnTo>
                <a:lnTo>
                  <a:pt x="729799" y="477465"/>
                </a:lnTo>
                <a:lnTo>
                  <a:pt x="742608" y="483075"/>
                </a:lnTo>
                <a:lnTo>
                  <a:pt x="753529" y="483996"/>
                </a:lnTo>
                <a:lnTo>
                  <a:pt x="760641" y="482980"/>
                </a:lnTo>
                <a:lnTo>
                  <a:pt x="766356" y="479551"/>
                </a:lnTo>
                <a:lnTo>
                  <a:pt x="771412" y="472566"/>
                </a:lnTo>
                <a:lnTo>
                  <a:pt x="772776" y="469010"/>
                </a:lnTo>
                <a:close/>
              </a:path>
              <a:path w="3298863" h="936117">
                <a:moveTo>
                  <a:pt x="896350" y="439419"/>
                </a:moveTo>
                <a:lnTo>
                  <a:pt x="846747" y="439419"/>
                </a:lnTo>
                <a:lnTo>
                  <a:pt x="871968" y="619266"/>
                </a:lnTo>
                <a:lnTo>
                  <a:pt x="873700" y="635093"/>
                </a:lnTo>
                <a:lnTo>
                  <a:pt x="873750" y="635895"/>
                </a:lnTo>
                <a:lnTo>
                  <a:pt x="874164" y="646291"/>
                </a:lnTo>
                <a:lnTo>
                  <a:pt x="874181" y="648116"/>
                </a:lnTo>
                <a:lnTo>
                  <a:pt x="873417" y="656335"/>
                </a:lnTo>
                <a:lnTo>
                  <a:pt x="829475" y="684656"/>
                </a:lnTo>
                <a:lnTo>
                  <a:pt x="830999" y="695324"/>
                </a:lnTo>
                <a:lnTo>
                  <a:pt x="992162" y="672718"/>
                </a:lnTo>
                <a:lnTo>
                  <a:pt x="991149" y="665630"/>
                </a:lnTo>
                <a:lnTo>
                  <a:pt x="965130" y="665630"/>
                </a:lnTo>
                <a:lnTo>
                  <a:pt x="953838" y="665330"/>
                </a:lnTo>
                <a:lnTo>
                  <a:pt x="923331" y="627676"/>
                </a:lnTo>
                <a:lnTo>
                  <a:pt x="920298" y="610085"/>
                </a:lnTo>
                <a:lnTo>
                  <a:pt x="896350" y="439419"/>
                </a:lnTo>
                <a:close/>
              </a:path>
              <a:path w="3298863" h="936117">
                <a:moveTo>
                  <a:pt x="990638" y="662050"/>
                </a:moveTo>
                <a:lnTo>
                  <a:pt x="965130" y="665630"/>
                </a:lnTo>
                <a:lnTo>
                  <a:pt x="991149" y="665630"/>
                </a:lnTo>
                <a:lnTo>
                  <a:pt x="990638" y="662050"/>
                </a:lnTo>
                <a:close/>
              </a:path>
              <a:path w="3298863" h="936117">
                <a:moveTo>
                  <a:pt x="1145138" y="370261"/>
                </a:moveTo>
                <a:lnTo>
                  <a:pt x="1099540" y="375855"/>
                </a:lnTo>
                <a:lnTo>
                  <a:pt x="1065253" y="392641"/>
                </a:lnTo>
                <a:lnTo>
                  <a:pt x="1031504" y="427665"/>
                </a:lnTo>
                <a:lnTo>
                  <a:pt x="1013868" y="467620"/>
                </a:lnTo>
                <a:lnTo>
                  <a:pt x="1007415" y="515830"/>
                </a:lnTo>
                <a:lnTo>
                  <a:pt x="1008069" y="529050"/>
                </a:lnTo>
                <a:lnTo>
                  <a:pt x="1020337" y="576612"/>
                </a:lnTo>
                <a:lnTo>
                  <a:pt x="1040781" y="609390"/>
                </a:lnTo>
                <a:lnTo>
                  <a:pt x="1071221" y="639742"/>
                </a:lnTo>
                <a:lnTo>
                  <a:pt x="1116604" y="658125"/>
                </a:lnTo>
                <a:lnTo>
                  <a:pt x="1142072" y="659502"/>
                </a:lnTo>
                <a:lnTo>
                  <a:pt x="1155505" y="658238"/>
                </a:lnTo>
                <a:lnTo>
                  <a:pt x="1202316" y="642292"/>
                </a:lnTo>
                <a:lnTo>
                  <a:pt x="1212278" y="635895"/>
                </a:lnTo>
                <a:lnTo>
                  <a:pt x="1150115" y="635889"/>
                </a:lnTo>
                <a:lnTo>
                  <a:pt x="1138691" y="633594"/>
                </a:lnTo>
                <a:lnTo>
                  <a:pt x="1097406" y="601420"/>
                </a:lnTo>
                <a:lnTo>
                  <a:pt x="1075397" y="561687"/>
                </a:lnTo>
                <a:lnTo>
                  <a:pt x="1063975" y="523933"/>
                </a:lnTo>
                <a:lnTo>
                  <a:pt x="1057844" y="481732"/>
                </a:lnTo>
                <a:lnTo>
                  <a:pt x="1057919" y="469724"/>
                </a:lnTo>
                <a:lnTo>
                  <a:pt x="1064604" y="431164"/>
                </a:lnTo>
                <a:lnTo>
                  <a:pt x="1088824" y="400849"/>
                </a:lnTo>
                <a:lnTo>
                  <a:pt x="1116942" y="391537"/>
                </a:lnTo>
                <a:lnTo>
                  <a:pt x="1207643" y="391537"/>
                </a:lnTo>
                <a:lnTo>
                  <a:pt x="1203604" y="388654"/>
                </a:lnTo>
                <a:lnTo>
                  <a:pt x="1192792" y="382490"/>
                </a:lnTo>
                <a:lnTo>
                  <a:pt x="1181540" y="377569"/>
                </a:lnTo>
                <a:lnTo>
                  <a:pt x="1169848" y="373890"/>
                </a:lnTo>
                <a:lnTo>
                  <a:pt x="1157714" y="371454"/>
                </a:lnTo>
                <a:lnTo>
                  <a:pt x="1145138" y="370261"/>
                </a:lnTo>
                <a:close/>
              </a:path>
              <a:path w="3298863" h="936117">
                <a:moveTo>
                  <a:pt x="1207643" y="391537"/>
                </a:moveTo>
                <a:lnTo>
                  <a:pt x="1116942" y="391537"/>
                </a:lnTo>
                <a:lnTo>
                  <a:pt x="1128551" y="391771"/>
                </a:lnTo>
                <a:lnTo>
                  <a:pt x="1139857" y="394280"/>
                </a:lnTo>
                <a:lnTo>
                  <a:pt x="1173349" y="416972"/>
                </a:lnTo>
                <a:lnTo>
                  <a:pt x="1198373" y="456034"/>
                </a:lnTo>
                <a:lnTo>
                  <a:pt x="1211053" y="494184"/>
                </a:lnTo>
                <a:lnTo>
                  <a:pt x="1218276" y="539420"/>
                </a:lnTo>
                <a:lnTo>
                  <a:pt x="1218946" y="553586"/>
                </a:lnTo>
                <a:lnTo>
                  <a:pt x="1218602" y="566688"/>
                </a:lnTo>
                <a:lnTo>
                  <a:pt x="1206116" y="610085"/>
                </a:lnTo>
                <a:lnTo>
                  <a:pt x="1162069" y="635889"/>
                </a:lnTo>
                <a:lnTo>
                  <a:pt x="1150144" y="635895"/>
                </a:lnTo>
                <a:lnTo>
                  <a:pt x="1212287" y="635889"/>
                </a:lnTo>
                <a:lnTo>
                  <a:pt x="1239861" y="609372"/>
                </a:lnTo>
                <a:lnTo>
                  <a:pt x="1257980" y="574311"/>
                </a:lnTo>
                <a:lnTo>
                  <a:pt x="1267685" y="535629"/>
                </a:lnTo>
                <a:lnTo>
                  <a:pt x="1268903" y="515830"/>
                </a:lnTo>
                <a:lnTo>
                  <a:pt x="1268872" y="508685"/>
                </a:lnTo>
                <a:lnTo>
                  <a:pt x="1260513" y="461247"/>
                </a:lnTo>
                <a:lnTo>
                  <a:pt x="1234850" y="417907"/>
                </a:lnTo>
                <a:lnTo>
                  <a:pt x="1213978" y="396060"/>
                </a:lnTo>
                <a:lnTo>
                  <a:pt x="1207643" y="391537"/>
                </a:lnTo>
                <a:close/>
              </a:path>
              <a:path w="3298863" h="936117">
                <a:moveTo>
                  <a:pt x="946175" y="253173"/>
                </a:moveTo>
                <a:lnTo>
                  <a:pt x="908763" y="260902"/>
                </a:lnTo>
                <a:lnTo>
                  <a:pt x="875553" y="281793"/>
                </a:lnTo>
                <a:lnTo>
                  <a:pt x="847794" y="322717"/>
                </a:lnTo>
                <a:lnTo>
                  <a:pt x="839540" y="360132"/>
                </a:lnTo>
                <a:lnTo>
                  <a:pt x="839266" y="373890"/>
                </a:lnTo>
                <a:lnTo>
                  <a:pt x="839842" y="386314"/>
                </a:lnTo>
                <a:lnTo>
                  <a:pt x="841469" y="400849"/>
                </a:lnTo>
                <a:lnTo>
                  <a:pt x="843826" y="418210"/>
                </a:lnTo>
                <a:lnTo>
                  <a:pt x="791375" y="425449"/>
                </a:lnTo>
                <a:lnTo>
                  <a:pt x="794296" y="446785"/>
                </a:lnTo>
                <a:lnTo>
                  <a:pt x="846747" y="439419"/>
                </a:lnTo>
                <a:lnTo>
                  <a:pt x="896350" y="439419"/>
                </a:lnTo>
                <a:lnTo>
                  <a:pt x="895388" y="432561"/>
                </a:lnTo>
                <a:lnTo>
                  <a:pt x="964984" y="422782"/>
                </a:lnTo>
                <a:lnTo>
                  <a:pt x="963409" y="411352"/>
                </a:lnTo>
                <a:lnTo>
                  <a:pt x="892467" y="411352"/>
                </a:lnTo>
                <a:lnTo>
                  <a:pt x="888775" y="384598"/>
                </a:lnTo>
                <a:lnTo>
                  <a:pt x="883445" y="338148"/>
                </a:lnTo>
                <a:lnTo>
                  <a:pt x="882766" y="316991"/>
                </a:lnTo>
                <a:lnTo>
                  <a:pt x="883146" y="311512"/>
                </a:lnTo>
                <a:lnTo>
                  <a:pt x="886827" y="298488"/>
                </a:lnTo>
                <a:lnTo>
                  <a:pt x="893597" y="288553"/>
                </a:lnTo>
                <a:lnTo>
                  <a:pt x="903405" y="281762"/>
                </a:lnTo>
                <a:lnTo>
                  <a:pt x="916792" y="278082"/>
                </a:lnTo>
                <a:lnTo>
                  <a:pt x="1009269" y="278082"/>
                </a:lnTo>
                <a:lnTo>
                  <a:pt x="1006258" y="274075"/>
                </a:lnTo>
                <a:lnTo>
                  <a:pt x="993934" y="265152"/>
                </a:lnTo>
                <a:lnTo>
                  <a:pt x="982571" y="259743"/>
                </a:lnTo>
                <a:lnTo>
                  <a:pt x="970902" y="255927"/>
                </a:lnTo>
                <a:lnTo>
                  <a:pt x="958810" y="253730"/>
                </a:lnTo>
                <a:lnTo>
                  <a:pt x="946175" y="253173"/>
                </a:lnTo>
                <a:close/>
              </a:path>
              <a:path w="3298863" h="936117">
                <a:moveTo>
                  <a:pt x="962063" y="401573"/>
                </a:moveTo>
                <a:lnTo>
                  <a:pt x="892467" y="411352"/>
                </a:lnTo>
                <a:lnTo>
                  <a:pt x="963409" y="411352"/>
                </a:lnTo>
                <a:lnTo>
                  <a:pt x="962063" y="401573"/>
                </a:lnTo>
                <a:close/>
              </a:path>
              <a:path w="3298863" h="936117">
                <a:moveTo>
                  <a:pt x="1009269" y="278082"/>
                </a:moveTo>
                <a:lnTo>
                  <a:pt x="916792" y="278082"/>
                </a:lnTo>
                <a:lnTo>
                  <a:pt x="927647" y="278688"/>
                </a:lnTo>
                <a:lnTo>
                  <a:pt x="941431" y="283789"/>
                </a:lnTo>
                <a:lnTo>
                  <a:pt x="950594" y="291013"/>
                </a:lnTo>
                <a:lnTo>
                  <a:pt x="962004" y="302658"/>
                </a:lnTo>
                <a:lnTo>
                  <a:pt x="972443" y="312639"/>
                </a:lnTo>
                <a:lnTo>
                  <a:pt x="980859" y="318261"/>
                </a:lnTo>
                <a:lnTo>
                  <a:pt x="986320" y="320801"/>
                </a:lnTo>
                <a:lnTo>
                  <a:pt x="991400" y="321817"/>
                </a:lnTo>
                <a:lnTo>
                  <a:pt x="1001814" y="320293"/>
                </a:lnTo>
                <a:lnTo>
                  <a:pt x="1006894" y="316991"/>
                </a:lnTo>
                <a:lnTo>
                  <a:pt x="1012665" y="308905"/>
                </a:lnTo>
                <a:lnTo>
                  <a:pt x="1015571" y="299794"/>
                </a:lnTo>
                <a:lnTo>
                  <a:pt x="1015547" y="298488"/>
                </a:lnTo>
                <a:lnTo>
                  <a:pt x="1013719" y="284005"/>
                </a:lnTo>
                <a:lnTo>
                  <a:pt x="1009269" y="278082"/>
                </a:lnTo>
                <a:close/>
              </a:path>
              <a:path w="3298863" h="936117">
                <a:moveTo>
                  <a:pt x="1374211" y="385063"/>
                </a:moveTo>
                <a:lnTo>
                  <a:pt x="1307630" y="385063"/>
                </a:lnTo>
                <a:lnTo>
                  <a:pt x="1312075" y="385825"/>
                </a:lnTo>
                <a:lnTo>
                  <a:pt x="1319695" y="390397"/>
                </a:lnTo>
                <a:lnTo>
                  <a:pt x="1331756" y="436975"/>
                </a:lnTo>
                <a:lnTo>
                  <a:pt x="1349952" y="566509"/>
                </a:lnTo>
                <a:lnTo>
                  <a:pt x="1351617" y="590230"/>
                </a:lnTo>
                <a:lnTo>
                  <a:pt x="1350683" y="596772"/>
                </a:lnTo>
                <a:lnTo>
                  <a:pt x="1348016" y="602233"/>
                </a:lnTo>
                <a:lnTo>
                  <a:pt x="1339462" y="609027"/>
                </a:lnTo>
                <a:lnTo>
                  <a:pt x="1328461" y="613750"/>
                </a:lnTo>
                <a:lnTo>
                  <a:pt x="1313726" y="616838"/>
                </a:lnTo>
                <a:lnTo>
                  <a:pt x="1315250" y="627506"/>
                </a:lnTo>
                <a:lnTo>
                  <a:pt x="1453553" y="608075"/>
                </a:lnTo>
                <a:lnTo>
                  <a:pt x="1446990" y="598280"/>
                </a:lnTo>
                <a:lnTo>
                  <a:pt x="1433572" y="598280"/>
                </a:lnTo>
                <a:lnTo>
                  <a:pt x="1422727" y="595904"/>
                </a:lnTo>
                <a:lnTo>
                  <a:pt x="1397546" y="551687"/>
                </a:lnTo>
                <a:lnTo>
                  <a:pt x="1383967" y="409957"/>
                </a:lnTo>
                <a:lnTo>
                  <a:pt x="1389471" y="397509"/>
                </a:lnTo>
                <a:lnTo>
                  <a:pt x="1375956" y="397509"/>
                </a:lnTo>
                <a:lnTo>
                  <a:pt x="1374211" y="385063"/>
                </a:lnTo>
                <a:close/>
              </a:path>
              <a:path w="3298863" h="936117">
                <a:moveTo>
                  <a:pt x="1446885" y="598124"/>
                </a:moveTo>
                <a:lnTo>
                  <a:pt x="1433572" y="598280"/>
                </a:lnTo>
                <a:lnTo>
                  <a:pt x="1446990" y="598280"/>
                </a:lnTo>
                <a:lnTo>
                  <a:pt x="1446885" y="598124"/>
                </a:lnTo>
                <a:close/>
              </a:path>
              <a:path w="3298863" h="936117">
                <a:moveTo>
                  <a:pt x="1448109" y="326984"/>
                </a:moveTo>
                <a:lnTo>
                  <a:pt x="1406626" y="344096"/>
                </a:lnTo>
                <a:lnTo>
                  <a:pt x="1383046" y="380787"/>
                </a:lnTo>
                <a:lnTo>
                  <a:pt x="1375956" y="397509"/>
                </a:lnTo>
                <a:lnTo>
                  <a:pt x="1389471" y="397509"/>
                </a:lnTo>
                <a:lnTo>
                  <a:pt x="1389537" y="397359"/>
                </a:lnTo>
                <a:lnTo>
                  <a:pt x="1395287" y="386898"/>
                </a:lnTo>
                <a:lnTo>
                  <a:pt x="1401229" y="378586"/>
                </a:lnTo>
                <a:lnTo>
                  <a:pt x="1404785" y="374141"/>
                </a:lnTo>
                <a:lnTo>
                  <a:pt x="1408341" y="371601"/>
                </a:lnTo>
                <a:lnTo>
                  <a:pt x="1416088" y="370458"/>
                </a:lnTo>
                <a:lnTo>
                  <a:pt x="1476141" y="370458"/>
                </a:lnTo>
                <a:lnTo>
                  <a:pt x="1478545" y="364179"/>
                </a:lnTo>
                <a:lnTo>
                  <a:pt x="1477879" y="349641"/>
                </a:lnTo>
                <a:lnTo>
                  <a:pt x="1472035" y="339950"/>
                </a:lnTo>
                <a:lnTo>
                  <a:pt x="1459446" y="329833"/>
                </a:lnTo>
                <a:lnTo>
                  <a:pt x="1448109" y="326984"/>
                </a:lnTo>
                <a:close/>
              </a:path>
              <a:path w="3298863" h="936117">
                <a:moveTo>
                  <a:pt x="1367447" y="336803"/>
                </a:moveTo>
                <a:lnTo>
                  <a:pt x="1355001" y="338454"/>
                </a:lnTo>
                <a:lnTo>
                  <a:pt x="1278039" y="382904"/>
                </a:lnTo>
                <a:lnTo>
                  <a:pt x="1282484" y="393064"/>
                </a:lnTo>
                <a:lnTo>
                  <a:pt x="1289723" y="389127"/>
                </a:lnTo>
                <a:lnTo>
                  <a:pt x="1296327" y="386714"/>
                </a:lnTo>
                <a:lnTo>
                  <a:pt x="1307630" y="385063"/>
                </a:lnTo>
                <a:lnTo>
                  <a:pt x="1374211" y="385063"/>
                </a:lnTo>
                <a:lnTo>
                  <a:pt x="1367447" y="336803"/>
                </a:lnTo>
                <a:close/>
              </a:path>
              <a:path w="3298863" h="936117">
                <a:moveTo>
                  <a:pt x="1476141" y="370458"/>
                </a:moveTo>
                <a:lnTo>
                  <a:pt x="1416088" y="370458"/>
                </a:lnTo>
                <a:lnTo>
                  <a:pt x="1422819" y="372998"/>
                </a:lnTo>
                <a:lnTo>
                  <a:pt x="1433033" y="378987"/>
                </a:lnTo>
                <a:lnTo>
                  <a:pt x="1445895" y="384591"/>
                </a:lnTo>
                <a:lnTo>
                  <a:pt x="1456855" y="385571"/>
                </a:lnTo>
                <a:lnTo>
                  <a:pt x="1463967" y="384555"/>
                </a:lnTo>
                <a:lnTo>
                  <a:pt x="1469682" y="380999"/>
                </a:lnTo>
                <a:lnTo>
                  <a:pt x="1474731" y="374141"/>
                </a:lnTo>
                <a:lnTo>
                  <a:pt x="1476141" y="370458"/>
                </a:lnTo>
                <a:close/>
              </a:path>
              <a:path w="3298863" h="936117">
                <a:moveTo>
                  <a:pt x="1576088" y="356742"/>
                </a:moveTo>
                <a:lnTo>
                  <a:pt x="1510068" y="356742"/>
                </a:lnTo>
                <a:lnTo>
                  <a:pt x="1514259" y="357377"/>
                </a:lnTo>
                <a:lnTo>
                  <a:pt x="1520863" y="361441"/>
                </a:lnTo>
                <a:lnTo>
                  <a:pt x="1533955" y="411184"/>
                </a:lnTo>
                <a:lnTo>
                  <a:pt x="1552455" y="544067"/>
                </a:lnTo>
                <a:lnTo>
                  <a:pt x="1553076" y="557582"/>
                </a:lnTo>
                <a:lnTo>
                  <a:pt x="1551978" y="566546"/>
                </a:lnTo>
                <a:lnTo>
                  <a:pt x="1517180" y="588390"/>
                </a:lnTo>
                <a:lnTo>
                  <a:pt x="1518577" y="599058"/>
                </a:lnTo>
                <a:lnTo>
                  <a:pt x="1652181" y="580262"/>
                </a:lnTo>
                <a:lnTo>
                  <a:pt x="1644691" y="571233"/>
                </a:lnTo>
                <a:lnTo>
                  <a:pt x="1629920" y="571233"/>
                </a:lnTo>
                <a:lnTo>
                  <a:pt x="1620812" y="569848"/>
                </a:lnTo>
                <a:lnTo>
                  <a:pt x="1599730" y="525398"/>
                </a:lnTo>
                <a:lnTo>
                  <a:pt x="1580121" y="379601"/>
                </a:lnTo>
                <a:lnTo>
                  <a:pt x="1586390" y="370904"/>
                </a:lnTo>
                <a:lnTo>
                  <a:pt x="1590844" y="366013"/>
                </a:lnTo>
                <a:lnTo>
                  <a:pt x="1577378" y="366013"/>
                </a:lnTo>
                <a:lnTo>
                  <a:pt x="1576088" y="356742"/>
                </a:lnTo>
                <a:close/>
              </a:path>
              <a:path w="3298863" h="936117">
                <a:moveTo>
                  <a:pt x="1734458" y="332963"/>
                </a:moveTo>
                <a:lnTo>
                  <a:pt x="1654324" y="332963"/>
                </a:lnTo>
                <a:lnTo>
                  <a:pt x="1665159" y="335824"/>
                </a:lnTo>
                <a:lnTo>
                  <a:pt x="1675945" y="342553"/>
                </a:lnTo>
                <a:lnTo>
                  <a:pt x="1695801" y="377344"/>
                </a:lnTo>
                <a:lnTo>
                  <a:pt x="1715823" y="515868"/>
                </a:lnTo>
                <a:lnTo>
                  <a:pt x="1717563" y="538880"/>
                </a:lnTo>
                <a:lnTo>
                  <a:pt x="1716443" y="546099"/>
                </a:lnTo>
                <a:lnTo>
                  <a:pt x="1713268" y="551941"/>
                </a:lnTo>
                <a:lnTo>
                  <a:pt x="1704621" y="558673"/>
                </a:lnTo>
                <a:lnTo>
                  <a:pt x="1693753" y="562809"/>
                </a:lnTo>
                <a:lnTo>
                  <a:pt x="1678089" y="565911"/>
                </a:lnTo>
                <a:lnTo>
                  <a:pt x="1679613" y="576452"/>
                </a:lnTo>
                <a:lnTo>
                  <a:pt x="1816011" y="557402"/>
                </a:lnTo>
                <a:lnTo>
                  <a:pt x="1808737" y="547975"/>
                </a:lnTo>
                <a:lnTo>
                  <a:pt x="1794507" y="547975"/>
                </a:lnTo>
                <a:lnTo>
                  <a:pt x="1784769" y="546226"/>
                </a:lnTo>
                <a:lnTo>
                  <a:pt x="1763560" y="502538"/>
                </a:lnTo>
                <a:lnTo>
                  <a:pt x="1745526" y="373633"/>
                </a:lnTo>
                <a:lnTo>
                  <a:pt x="1743309" y="361441"/>
                </a:lnTo>
                <a:lnTo>
                  <a:pt x="1743353" y="360679"/>
                </a:lnTo>
                <a:lnTo>
                  <a:pt x="1744733" y="356055"/>
                </a:lnTo>
                <a:lnTo>
                  <a:pt x="1753813" y="345330"/>
                </a:lnTo>
                <a:lnTo>
                  <a:pt x="1756929" y="342071"/>
                </a:lnTo>
                <a:lnTo>
                  <a:pt x="1738716" y="342071"/>
                </a:lnTo>
                <a:lnTo>
                  <a:pt x="1734458" y="332963"/>
                </a:lnTo>
                <a:close/>
              </a:path>
              <a:path w="3298863" h="936117">
                <a:moveTo>
                  <a:pt x="1644104" y="570526"/>
                </a:moveTo>
                <a:lnTo>
                  <a:pt x="1629920" y="571233"/>
                </a:lnTo>
                <a:lnTo>
                  <a:pt x="1644691" y="571233"/>
                </a:lnTo>
                <a:lnTo>
                  <a:pt x="1644104" y="570526"/>
                </a:lnTo>
                <a:close/>
              </a:path>
              <a:path w="3298863" h="936117">
                <a:moveTo>
                  <a:pt x="1896327" y="310674"/>
                </a:moveTo>
                <a:lnTo>
                  <a:pt x="1819005" y="310674"/>
                </a:lnTo>
                <a:lnTo>
                  <a:pt x="1830303" y="313296"/>
                </a:lnTo>
                <a:lnTo>
                  <a:pt x="1840855" y="319778"/>
                </a:lnTo>
                <a:lnTo>
                  <a:pt x="1858919" y="354223"/>
                </a:lnTo>
                <a:lnTo>
                  <a:pt x="1878724" y="491977"/>
                </a:lnTo>
                <a:lnTo>
                  <a:pt x="1880781" y="515238"/>
                </a:lnTo>
                <a:lnTo>
                  <a:pt x="1879765" y="522350"/>
                </a:lnTo>
                <a:lnTo>
                  <a:pt x="1846970" y="542167"/>
                </a:lnTo>
                <a:lnTo>
                  <a:pt x="1841411" y="543051"/>
                </a:lnTo>
                <a:lnTo>
                  <a:pt x="1842935" y="553592"/>
                </a:lnTo>
                <a:lnTo>
                  <a:pt x="1976158" y="534923"/>
                </a:lnTo>
                <a:lnTo>
                  <a:pt x="1972905" y="525317"/>
                </a:lnTo>
                <a:lnTo>
                  <a:pt x="1958298" y="525317"/>
                </a:lnTo>
                <a:lnTo>
                  <a:pt x="1948091" y="523366"/>
                </a:lnTo>
                <a:lnTo>
                  <a:pt x="1926882" y="479678"/>
                </a:lnTo>
                <a:lnTo>
                  <a:pt x="1909298" y="354739"/>
                </a:lnTo>
                <a:lnTo>
                  <a:pt x="1906616" y="340691"/>
                </a:lnTo>
                <a:lnTo>
                  <a:pt x="1903406" y="328301"/>
                </a:lnTo>
                <a:lnTo>
                  <a:pt x="1899531" y="317346"/>
                </a:lnTo>
                <a:lnTo>
                  <a:pt x="1896327" y="310674"/>
                </a:lnTo>
                <a:close/>
              </a:path>
              <a:path w="3298863" h="936117">
                <a:moveTo>
                  <a:pt x="1808357" y="547484"/>
                </a:moveTo>
                <a:lnTo>
                  <a:pt x="1794507" y="547975"/>
                </a:lnTo>
                <a:lnTo>
                  <a:pt x="1808737" y="547975"/>
                </a:lnTo>
                <a:lnTo>
                  <a:pt x="1808357" y="547484"/>
                </a:lnTo>
                <a:close/>
              </a:path>
              <a:path w="3298863" h="936117">
                <a:moveTo>
                  <a:pt x="1972675" y="524639"/>
                </a:moveTo>
                <a:lnTo>
                  <a:pt x="1958298" y="525317"/>
                </a:lnTo>
                <a:lnTo>
                  <a:pt x="1972905" y="525317"/>
                </a:lnTo>
                <a:lnTo>
                  <a:pt x="1972675" y="524639"/>
                </a:lnTo>
                <a:close/>
              </a:path>
              <a:path w="3298863" h="936117">
                <a:moveTo>
                  <a:pt x="1672163" y="295061"/>
                </a:moveTo>
                <a:lnTo>
                  <a:pt x="1633255" y="306039"/>
                </a:lnTo>
                <a:lnTo>
                  <a:pt x="1604294" y="330910"/>
                </a:lnTo>
                <a:lnTo>
                  <a:pt x="1577378" y="366013"/>
                </a:lnTo>
                <a:lnTo>
                  <a:pt x="1590844" y="366013"/>
                </a:lnTo>
                <a:lnTo>
                  <a:pt x="1594352" y="362161"/>
                </a:lnTo>
                <a:lnTo>
                  <a:pt x="1604319" y="353175"/>
                </a:lnTo>
                <a:lnTo>
                  <a:pt x="1616602" y="343747"/>
                </a:lnTo>
                <a:lnTo>
                  <a:pt x="1626072" y="338788"/>
                </a:lnTo>
                <a:lnTo>
                  <a:pt x="1638103" y="335207"/>
                </a:lnTo>
                <a:lnTo>
                  <a:pt x="1654324" y="332963"/>
                </a:lnTo>
                <a:lnTo>
                  <a:pt x="1734458" y="332963"/>
                </a:lnTo>
                <a:lnTo>
                  <a:pt x="1733014" y="329876"/>
                </a:lnTo>
                <a:lnTo>
                  <a:pt x="1696426" y="298305"/>
                </a:lnTo>
                <a:lnTo>
                  <a:pt x="1685099" y="295702"/>
                </a:lnTo>
                <a:lnTo>
                  <a:pt x="1672163" y="295061"/>
                </a:lnTo>
                <a:close/>
              </a:path>
              <a:path w="3298863" h="936117">
                <a:moveTo>
                  <a:pt x="1569377" y="308482"/>
                </a:moveTo>
                <a:lnTo>
                  <a:pt x="1556677" y="310260"/>
                </a:lnTo>
                <a:lnTo>
                  <a:pt x="1479969" y="354710"/>
                </a:lnTo>
                <a:lnTo>
                  <a:pt x="1485811" y="364616"/>
                </a:lnTo>
                <a:lnTo>
                  <a:pt x="1493050" y="360679"/>
                </a:lnTo>
                <a:lnTo>
                  <a:pt x="1499400" y="358266"/>
                </a:lnTo>
                <a:lnTo>
                  <a:pt x="1504988" y="357504"/>
                </a:lnTo>
                <a:lnTo>
                  <a:pt x="1510068" y="356742"/>
                </a:lnTo>
                <a:lnTo>
                  <a:pt x="1576088" y="356742"/>
                </a:lnTo>
                <a:lnTo>
                  <a:pt x="1569377" y="308482"/>
                </a:lnTo>
                <a:close/>
              </a:path>
              <a:path w="3298863" h="936117">
                <a:moveTo>
                  <a:pt x="1832069" y="272683"/>
                </a:moveTo>
                <a:lnTo>
                  <a:pt x="1792965" y="284188"/>
                </a:lnTo>
                <a:lnTo>
                  <a:pt x="1756911" y="317366"/>
                </a:lnTo>
                <a:lnTo>
                  <a:pt x="1738716" y="342071"/>
                </a:lnTo>
                <a:lnTo>
                  <a:pt x="1756929" y="342071"/>
                </a:lnTo>
                <a:lnTo>
                  <a:pt x="1762684" y="336051"/>
                </a:lnTo>
                <a:lnTo>
                  <a:pt x="1771665" y="328011"/>
                </a:lnTo>
                <a:lnTo>
                  <a:pt x="1781076" y="321003"/>
                </a:lnTo>
                <a:lnTo>
                  <a:pt x="1790603" y="316385"/>
                </a:lnTo>
                <a:lnTo>
                  <a:pt x="1802692" y="312966"/>
                </a:lnTo>
                <a:lnTo>
                  <a:pt x="1819005" y="310674"/>
                </a:lnTo>
                <a:lnTo>
                  <a:pt x="1896327" y="310674"/>
                </a:lnTo>
                <a:lnTo>
                  <a:pt x="1894891" y="307685"/>
                </a:lnTo>
                <a:lnTo>
                  <a:pt x="1855848" y="274799"/>
                </a:lnTo>
                <a:lnTo>
                  <a:pt x="1845081" y="272819"/>
                </a:lnTo>
                <a:lnTo>
                  <a:pt x="1832069" y="272683"/>
                </a:lnTo>
                <a:close/>
              </a:path>
              <a:path w="3298863" h="936117">
                <a:moveTo>
                  <a:pt x="2210219" y="226821"/>
                </a:moveTo>
                <a:lnTo>
                  <a:pt x="2097062" y="242696"/>
                </a:lnTo>
                <a:lnTo>
                  <a:pt x="2107623" y="254731"/>
                </a:lnTo>
                <a:lnTo>
                  <a:pt x="2119254" y="258312"/>
                </a:lnTo>
                <a:lnTo>
                  <a:pt x="2130923" y="265378"/>
                </a:lnTo>
                <a:lnTo>
                  <a:pt x="2138612" y="274721"/>
                </a:lnTo>
                <a:lnTo>
                  <a:pt x="2146973" y="288035"/>
                </a:lnTo>
                <a:lnTo>
                  <a:pt x="2265464" y="502919"/>
                </a:lnTo>
                <a:lnTo>
                  <a:pt x="2276386" y="501395"/>
                </a:lnTo>
                <a:lnTo>
                  <a:pt x="2298103" y="428243"/>
                </a:lnTo>
                <a:lnTo>
                  <a:pt x="2276640" y="428243"/>
                </a:lnTo>
                <a:lnTo>
                  <a:pt x="2197138" y="281050"/>
                </a:lnTo>
                <a:lnTo>
                  <a:pt x="2188277" y="253999"/>
                </a:lnTo>
                <a:lnTo>
                  <a:pt x="2189264" y="249681"/>
                </a:lnTo>
                <a:lnTo>
                  <a:pt x="2194852" y="242823"/>
                </a:lnTo>
                <a:lnTo>
                  <a:pt x="2201456" y="240029"/>
                </a:lnTo>
                <a:lnTo>
                  <a:pt x="2211743" y="237743"/>
                </a:lnTo>
                <a:lnTo>
                  <a:pt x="2210219" y="226821"/>
                </a:lnTo>
                <a:close/>
              </a:path>
              <a:path w="3298863" h="936117">
                <a:moveTo>
                  <a:pt x="2385264" y="317880"/>
                </a:moveTo>
                <a:lnTo>
                  <a:pt x="2330869" y="317880"/>
                </a:lnTo>
                <a:lnTo>
                  <a:pt x="2422563" y="480821"/>
                </a:lnTo>
                <a:lnTo>
                  <a:pt x="2434628" y="479170"/>
                </a:lnTo>
                <a:lnTo>
                  <a:pt x="2453145" y="400430"/>
                </a:lnTo>
                <a:lnTo>
                  <a:pt x="2432088" y="400430"/>
                </a:lnTo>
                <a:lnTo>
                  <a:pt x="2385264" y="317880"/>
                </a:lnTo>
                <a:close/>
              </a:path>
              <a:path w="3298863" h="936117">
                <a:moveTo>
                  <a:pt x="2613407" y="67055"/>
                </a:moveTo>
                <a:lnTo>
                  <a:pt x="2547023" y="67055"/>
                </a:lnTo>
                <a:lnTo>
                  <a:pt x="2551341" y="67690"/>
                </a:lnTo>
                <a:lnTo>
                  <a:pt x="2554643" y="69849"/>
                </a:lnTo>
                <a:lnTo>
                  <a:pt x="2568505" y="106077"/>
                </a:lnTo>
                <a:lnTo>
                  <a:pt x="2609327" y="396331"/>
                </a:lnTo>
                <a:lnTo>
                  <a:pt x="2609939" y="410463"/>
                </a:lnTo>
                <a:lnTo>
                  <a:pt x="2609204" y="417575"/>
                </a:lnTo>
                <a:lnTo>
                  <a:pt x="2573693" y="440435"/>
                </a:lnTo>
                <a:lnTo>
                  <a:pt x="2575217" y="451103"/>
                </a:lnTo>
                <a:lnTo>
                  <a:pt x="2708948" y="432307"/>
                </a:lnTo>
                <a:lnTo>
                  <a:pt x="2701825" y="423010"/>
                </a:lnTo>
                <a:lnTo>
                  <a:pt x="2687572" y="423010"/>
                </a:lnTo>
                <a:lnTo>
                  <a:pt x="2677833" y="421258"/>
                </a:lnTo>
                <a:lnTo>
                  <a:pt x="2656878" y="377443"/>
                </a:lnTo>
                <a:lnTo>
                  <a:pt x="2641463" y="228325"/>
                </a:lnTo>
                <a:lnTo>
                  <a:pt x="2649513" y="218327"/>
                </a:lnTo>
                <a:lnTo>
                  <a:pt x="2650974" y="216788"/>
                </a:lnTo>
                <a:lnTo>
                  <a:pt x="2634399" y="216788"/>
                </a:lnTo>
                <a:lnTo>
                  <a:pt x="2613407" y="67055"/>
                </a:lnTo>
                <a:close/>
              </a:path>
              <a:path w="3298863" h="936117">
                <a:moveTo>
                  <a:pt x="2785452" y="186304"/>
                </a:moveTo>
                <a:lnTo>
                  <a:pt x="2702843" y="186304"/>
                </a:lnTo>
                <a:lnTo>
                  <a:pt x="2714687" y="187240"/>
                </a:lnTo>
                <a:lnTo>
                  <a:pt x="2727334" y="192125"/>
                </a:lnTo>
                <a:lnTo>
                  <a:pt x="2748909" y="234074"/>
                </a:lnTo>
                <a:lnTo>
                  <a:pt x="2768195" y="366052"/>
                </a:lnTo>
                <a:lnTo>
                  <a:pt x="2770670" y="389762"/>
                </a:lnTo>
                <a:lnTo>
                  <a:pt x="2769781" y="397509"/>
                </a:lnTo>
                <a:lnTo>
                  <a:pt x="2737269" y="417575"/>
                </a:lnTo>
                <a:lnTo>
                  <a:pt x="2731046" y="418464"/>
                </a:lnTo>
                <a:lnTo>
                  <a:pt x="2732570" y="429005"/>
                </a:lnTo>
                <a:lnTo>
                  <a:pt x="2865285" y="410463"/>
                </a:lnTo>
                <a:lnTo>
                  <a:pt x="2862099" y="401019"/>
                </a:lnTo>
                <a:lnTo>
                  <a:pt x="2846977" y="401019"/>
                </a:lnTo>
                <a:lnTo>
                  <a:pt x="2837218" y="399414"/>
                </a:lnTo>
                <a:lnTo>
                  <a:pt x="2816644" y="355091"/>
                </a:lnTo>
                <a:lnTo>
                  <a:pt x="2801148" y="245674"/>
                </a:lnTo>
                <a:lnTo>
                  <a:pt x="2798629" y="230958"/>
                </a:lnTo>
                <a:lnTo>
                  <a:pt x="2795863" y="217687"/>
                </a:lnTo>
                <a:lnTo>
                  <a:pt x="2792946" y="206329"/>
                </a:lnTo>
                <a:lnTo>
                  <a:pt x="2789667" y="196170"/>
                </a:lnTo>
                <a:lnTo>
                  <a:pt x="2785994" y="187240"/>
                </a:lnTo>
                <a:lnTo>
                  <a:pt x="2785452" y="186304"/>
                </a:lnTo>
                <a:close/>
              </a:path>
              <a:path w="3298863" h="936117">
                <a:moveTo>
                  <a:pt x="2376208" y="203580"/>
                </a:moveTo>
                <a:lnTo>
                  <a:pt x="2247684" y="221614"/>
                </a:lnTo>
                <a:lnTo>
                  <a:pt x="2254323" y="232191"/>
                </a:lnTo>
                <a:lnTo>
                  <a:pt x="2266993" y="232741"/>
                </a:lnTo>
                <a:lnTo>
                  <a:pt x="2278474" y="236413"/>
                </a:lnTo>
                <a:lnTo>
                  <a:pt x="2287758" y="244264"/>
                </a:lnTo>
                <a:lnTo>
                  <a:pt x="2296071" y="256031"/>
                </a:lnTo>
                <a:lnTo>
                  <a:pt x="2317026" y="293623"/>
                </a:lnTo>
                <a:lnTo>
                  <a:pt x="2276640" y="428243"/>
                </a:lnTo>
                <a:lnTo>
                  <a:pt x="2298103" y="428243"/>
                </a:lnTo>
                <a:lnTo>
                  <a:pt x="2330869" y="317880"/>
                </a:lnTo>
                <a:lnTo>
                  <a:pt x="2385264" y="317880"/>
                </a:lnTo>
                <a:lnTo>
                  <a:pt x="2349030" y="253999"/>
                </a:lnTo>
                <a:lnTo>
                  <a:pt x="2346871" y="250062"/>
                </a:lnTo>
                <a:lnTo>
                  <a:pt x="2345474" y="246252"/>
                </a:lnTo>
                <a:lnTo>
                  <a:pt x="2344966" y="242315"/>
                </a:lnTo>
                <a:lnTo>
                  <a:pt x="2343950" y="235330"/>
                </a:lnTo>
                <a:lnTo>
                  <a:pt x="2345220" y="230123"/>
                </a:lnTo>
                <a:lnTo>
                  <a:pt x="2352205" y="223554"/>
                </a:lnTo>
                <a:lnTo>
                  <a:pt x="2362776" y="218327"/>
                </a:lnTo>
                <a:lnTo>
                  <a:pt x="2377732" y="214502"/>
                </a:lnTo>
                <a:lnTo>
                  <a:pt x="2376208" y="203580"/>
                </a:lnTo>
                <a:close/>
              </a:path>
              <a:path w="3298863" h="936117">
                <a:moveTo>
                  <a:pt x="2701436" y="422502"/>
                </a:moveTo>
                <a:lnTo>
                  <a:pt x="2687572" y="423010"/>
                </a:lnTo>
                <a:lnTo>
                  <a:pt x="2701825" y="423010"/>
                </a:lnTo>
                <a:lnTo>
                  <a:pt x="2701436" y="422502"/>
                </a:lnTo>
                <a:close/>
              </a:path>
              <a:path w="3298863" h="936117">
                <a:moveTo>
                  <a:pt x="2861777" y="400064"/>
                </a:moveTo>
                <a:lnTo>
                  <a:pt x="2846977" y="401019"/>
                </a:lnTo>
                <a:lnTo>
                  <a:pt x="2862099" y="401019"/>
                </a:lnTo>
                <a:lnTo>
                  <a:pt x="2861777" y="400064"/>
                </a:lnTo>
                <a:close/>
              </a:path>
              <a:path w="3298863" h="936117">
                <a:moveTo>
                  <a:pt x="2507709" y="204596"/>
                </a:moveTo>
                <a:lnTo>
                  <a:pt x="2451138" y="204596"/>
                </a:lnTo>
                <a:lnTo>
                  <a:pt x="2459012" y="205231"/>
                </a:lnTo>
                <a:lnTo>
                  <a:pt x="2467394" y="210057"/>
                </a:lnTo>
                <a:lnTo>
                  <a:pt x="2469807" y="213105"/>
                </a:lnTo>
                <a:lnTo>
                  <a:pt x="2470296" y="216788"/>
                </a:lnTo>
                <a:lnTo>
                  <a:pt x="2470361" y="228674"/>
                </a:lnTo>
                <a:lnTo>
                  <a:pt x="2468029" y="243077"/>
                </a:lnTo>
                <a:lnTo>
                  <a:pt x="2432088" y="400430"/>
                </a:lnTo>
                <a:lnTo>
                  <a:pt x="2453145" y="400430"/>
                </a:lnTo>
                <a:lnTo>
                  <a:pt x="2492591" y="232696"/>
                </a:lnTo>
                <a:lnTo>
                  <a:pt x="2497616" y="218468"/>
                </a:lnTo>
                <a:lnTo>
                  <a:pt x="2504714" y="207264"/>
                </a:lnTo>
                <a:lnTo>
                  <a:pt x="2507709" y="204596"/>
                </a:lnTo>
                <a:close/>
              </a:path>
              <a:path w="3298863" h="936117">
                <a:moveTo>
                  <a:pt x="2726294" y="147452"/>
                </a:moveTo>
                <a:lnTo>
                  <a:pt x="2688782" y="157792"/>
                </a:lnTo>
                <a:lnTo>
                  <a:pt x="2653115" y="191030"/>
                </a:lnTo>
                <a:lnTo>
                  <a:pt x="2634399" y="216788"/>
                </a:lnTo>
                <a:lnTo>
                  <a:pt x="2650974" y="216788"/>
                </a:lnTo>
                <a:lnTo>
                  <a:pt x="2657948" y="209440"/>
                </a:lnTo>
                <a:lnTo>
                  <a:pt x="2667295" y="201344"/>
                </a:lnTo>
                <a:lnTo>
                  <a:pt x="2678054" y="193747"/>
                </a:lnTo>
                <a:lnTo>
                  <a:pt x="2689465" y="189108"/>
                </a:lnTo>
                <a:lnTo>
                  <a:pt x="2702843" y="186304"/>
                </a:lnTo>
                <a:lnTo>
                  <a:pt x="2785452" y="186304"/>
                </a:lnTo>
                <a:lnTo>
                  <a:pt x="2779832" y="176608"/>
                </a:lnTo>
                <a:lnTo>
                  <a:pt x="2772148" y="167231"/>
                </a:lnTo>
                <a:lnTo>
                  <a:pt x="2762398" y="158862"/>
                </a:lnTo>
                <a:lnTo>
                  <a:pt x="2750012" y="151213"/>
                </a:lnTo>
                <a:lnTo>
                  <a:pt x="2738998" y="148302"/>
                </a:lnTo>
                <a:lnTo>
                  <a:pt x="2726294" y="147452"/>
                </a:lnTo>
                <a:close/>
              </a:path>
              <a:path w="3298863" h="936117">
                <a:moveTo>
                  <a:pt x="2523655" y="183006"/>
                </a:moveTo>
                <a:lnTo>
                  <a:pt x="2438438" y="194944"/>
                </a:lnTo>
                <a:lnTo>
                  <a:pt x="2439962" y="205866"/>
                </a:lnTo>
                <a:lnTo>
                  <a:pt x="2451138" y="204596"/>
                </a:lnTo>
                <a:lnTo>
                  <a:pt x="2507709" y="204596"/>
                </a:lnTo>
                <a:lnTo>
                  <a:pt x="2513898" y="199084"/>
                </a:lnTo>
                <a:lnTo>
                  <a:pt x="2525179" y="193928"/>
                </a:lnTo>
                <a:lnTo>
                  <a:pt x="2523655" y="183006"/>
                </a:lnTo>
                <a:close/>
              </a:path>
              <a:path w="3298863" h="936117">
                <a:moveTo>
                  <a:pt x="2606713" y="19303"/>
                </a:moveTo>
                <a:lnTo>
                  <a:pt x="2593124" y="21208"/>
                </a:lnTo>
                <a:lnTo>
                  <a:pt x="2516924" y="65531"/>
                </a:lnTo>
                <a:lnTo>
                  <a:pt x="2522512" y="75183"/>
                </a:lnTo>
                <a:lnTo>
                  <a:pt x="2531402" y="70738"/>
                </a:lnTo>
                <a:lnTo>
                  <a:pt x="2537752" y="68325"/>
                </a:lnTo>
                <a:lnTo>
                  <a:pt x="2541943" y="67690"/>
                </a:lnTo>
                <a:lnTo>
                  <a:pt x="2547023" y="67055"/>
                </a:lnTo>
                <a:lnTo>
                  <a:pt x="2613407" y="67055"/>
                </a:lnTo>
                <a:lnTo>
                  <a:pt x="2606713" y="19303"/>
                </a:lnTo>
                <a:close/>
              </a:path>
              <a:path w="3298863" h="936117">
                <a:moveTo>
                  <a:pt x="3042994" y="132172"/>
                </a:moveTo>
                <a:lnTo>
                  <a:pt x="2962772" y="132172"/>
                </a:lnTo>
                <a:lnTo>
                  <a:pt x="2974849" y="133468"/>
                </a:lnTo>
                <a:lnTo>
                  <a:pt x="2986168" y="137983"/>
                </a:lnTo>
                <a:lnTo>
                  <a:pt x="3011406" y="179798"/>
                </a:lnTo>
                <a:lnTo>
                  <a:pt x="3014383" y="196341"/>
                </a:lnTo>
                <a:lnTo>
                  <a:pt x="3006368" y="212006"/>
                </a:lnTo>
                <a:lnTo>
                  <a:pt x="2992244" y="219751"/>
                </a:lnTo>
                <a:lnTo>
                  <a:pt x="2979157" y="227134"/>
                </a:lnTo>
                <a:lnTo>
                  <a:pt x="2946096" y="247147"/>
                </a:lnTo>
                <a:lnTo>
                  <a:pt x="2912053" y="272808"/>
                </a:lnTo>
                <a:lnTo>
                  <a:pt x="2883349" y="314179"/>
                </a:lnTo>
                <a:lnTo>
                  <a:pt x="2881659" y="324230"/>
                </a:lnTo>
                <a:lnTo>
                  <a:pt x="2881746" y="335819"/>
                </a:lnTo>
                <a:lnTo>
                  <a:pt x="2894325" y="376045"/>
                </a:lnTo>
                <a:lnTo>
                  <a:pt x="2924521" y="400498"/>
                </a:lnTo>
                <a:lnTo>
                  <a:pt x="2949469" y="403250"/>
                </a:lnTo>
                <a:lnTo>
                  <a:pt x="2965592" y="401486"/>
                </a:lnTo>
                <a:lnTo>
                  <a:pt x="3001232" y="380758"/>
                </a:lnTo>
                <a:lnTo>
                  <a:pt x="3017031" y="365531"/>
                </a:lnTo>
                <a:lnTo>
                  <a:pt x="2968224" y="365531"/>
                </a:lnTo>
                <a:lnTo>
                  <a:pt x="2956783" y="361887"/>
                </a:lnTo>
                <a:lnTo>
                  <a:pt x="2944821" y="353845"/>
                </a:lnTo>
                <a:lnTo>
                  <a:pt x="2937336" y="344804"/>
                </a:lnTo>
                <a:lnTo>
                  <a:pt x="2932041" y="333345"/>
                </a:lnTo>
                <a:lnTo>
                  <a:pt x="2928813" y="318798"/>
                </a:lnTo>
                <a:lnTo>
                  <a:pt x="2929299" y="308435"/>
                </a:lnTo>
                <a:lnTo>
                  <a:pt x="2946939" y="273642"/>
                </a:lnTo>
                <a:lnTo>
                  <a:pt x="2978717" y="248361"/>
                </a:lnTo>
                <a:lnTo>
                  <a:pt x="3018447" y="224916"/>
                </a:lnTo>
                <a:lnTo>
                  <a:pt x="3067990" y="224916"/>
                </a:lnTo>
                <a:lnTo>
                  <a:pt x="3062512" y="185940"/>
                </a:lnTo>
                <a:lnTo>
                  <a:pt x="3059810" y="170843"/>
                </a:lnTo>
                <a:lnTo>
                  <a:pt x="3056737" y="158158"/>
                </a:lnTo>
                <a:lnTo>
                  <a:pt x="3053141" y="147645"/>
                </a:lnTo>
                <a:lnTo>
                  <a:pt x="3048873" y="139061"/>
                </a:lnTo>
                <a:lnTo>
                  <a:pt x="3042994" y="132172"/>
                </a:lnTo>
                <a:close/>
              </a:path>
              <a:path w="3298863" h="936117">
                <a:moveTo>
                  <a:pt x="3122390" y="346963"/>
                </a:moveTo>
                <a:lnTo>
                  <a:pt x="3035465" y="346963"/>
                </a:lnTo>
                <a:lnTo>
                  <a:pt x="3038503" y="360931"/>
                </a:lnTo>
                <a:lnTo>
                  <a:pt x="3043486" y="372519"/>
                </a:lnTo>
                <a:lnTo>
                  <a:pt x="3050621" y="381160"/>
                </a:lnTo>
                <a:lnTo>
                  <a:pt x="3061337" y="386265"/>
                </a:lnTo>
                <a:lnTo>
                  <a:pt x="3074736" y="386533"/>
                </a:lnTo>
                <a:lnTo>
                  <a:pt x="3084419" y="383687"/>
                </a:lnTo>
                <a:lnTo>
                  <a:pt x="3121518" y="348428"/>
                </a:lnTo>
                <a:lnTo>
                  <a:pt x="3122390" y="346963"/>
                </a:lnTo>
                <a:close/>
              </a:path>
              <a:path w="3298863" h="936117">
                <a:moveTo>
                  <a:pt x="3067990" y="224916"/>
                </a:moveTo>
                <a:lnTo>
                  <a:pt x="3018447" y="224916"/>
                </a:lnTo>
                <a:lnTo>
                  <a:pt x="3032798" y="327786"/>
                </a:lnTo>
                <a:lnTo>
                  <a:pt x="3023208" y="337538"/>
                </a:lnTo>
                <a:lnTo>
                  <a:pt x="2991547" y="359796"/>
                </a:lnTo>
                <a:lnTo>
                  <a:pt x="2968224" y="365531"/>
                </a:lnTo>
                <a:lnTo>
                  <a:pt x="3017031" y="365531"/>
                </a:lnTo>
                <a:lnTo>
                  <a:pt x="3021982" y="360645"/>
                </a:lnTo>
                <a:lnTo>
                  <a:pt x="3035465" y="346963"/>
                </a:lnTo>
                <a:lnTo>
                  <a:pt x="3122390" y="346963"/>
                </a:lnTo>
                <a:lnTo>
                  <a:pt x="3123147" y="345693"/>
                </a:lnTo>
                <a:lnTo>
                  <a:pt x="3096298" y="345693"/>
                </a:lnTo>
                <a:lnTo>
                  <a:pt x="3093504" y="345058"/>
                </a:lnTo>
                <a:lnTo>
                  <a:pt x="3091091" y="343407"/>
                </a:lnTo>
                <a:lnTo>
                  <a:pt x="3088551" y="341756"/>
                </a:lnTo>
                <a:lnTo>
                  <a:pt x="3086392" y="338073"/>
                </a:lnTo>
                <a:lnTo>
                  <a:pt x="3083295" y="327772"/>
                </a:lnTo>
                <a:lnTo>
                  <a:pt x="3081402" y="317859"/>
                </a:lnTo>
                <a:lnTo>
                  <a:pt x="3079132" y="303719"/>
                </a:lnTo>
                <a:lnTo>
                  <a:pt x="3075996" y="281888"/>
                </a:lnTo>
                <a:lnTo>
                  <a:pt x="3067990" y="224916"/>
                </a:lnTo>
                <a:close/>
              </a:path>
              <a:path w="3298863" h="936117">
                <a:moveTo>
                  <a:pt x="3200999" y="116077"/>
                </a:moveTo>
                <a:lnTo>
                  <a:pt x="3151416" y="116077"/>
                </a:lnTo>
                <a:lnTo>
                  <a:pt x="3177102" y="299629"/>
                </a:lnTo>
                <a:lnTo>
                  <a:pt x="3194628" y="347144"/>
                </a:lnTo>
                <a:lnTo>
                  <a:pt x="3229797" y="362825"/>
                </a:lnTo>
                <a:lnTo>
                  <a:pt x="3244075" y="361720"/>
                </a:lnTo>
                <a:lnTo>
                  <a:pt x="3277086" y="341225"/>
                </a:lnTo>
                <a:lnTo>
                  <a:pt x="3288010" y="325389"/>
                </a:lnTo>
                <a:lnTo>
                  <a:pt x="3254309" y="325389"/>
                </a:lnTo>
                <a:lnTo>
                  <a:pt x="3244242" y="322607"/>
                </a:lnTo>
                <a:lnTo>
                  <a:pt x="3232176" y="312142"/>
                </a:lnTo>
                <a:lnTo>
                  <a:pt x="3227785" y="300481"/>
                </a:lnTo>
                <a:lnTo>
                  <a:pt x="3224568" y="284479"/>
                </a:lnTo>
                <a:lnTo>
                  <a:pt x="3200999" y="116077"/>
                </a:lnTo>
                <a:close/>
              </a:path>
              <a:path w="3298863" h="936117">
                <a:moveTo>
                  <a:pt x="3121887" y="325162"/>
                </a:moveTo>
                <a:lnTo>
                  <a:pt x="3099219" y="345185"/>
                </a:lnTo>
                <a:lnTo>
                  <a:pt x="3096298" y="345693"/>
                </a:lnTo>
                <a:lnTo>
                  <a:pt x="3123147" y="345693"/>
                </a:lnTo>
                <a:lnTo>
                  <a:pt x="3130334" y="333628"/>
                </a:lnTo>
                <a:lnTo>
                  <a:pt x="3121887" y="325162"/>
                </a:lnTo>
                <a:close/>
              </a:path>
              <a:path w="3298863" h="936117">
                <a:moveTo>
                  <a:pt x="3298863" y="295020"/>
                </a:moveTo>
                <a:lnTo>
                  <a:pt x="3287306" y="296671"/>
                </a:lnTo>
                <a:lnTo>
                  <a:pt x="3285147" y="305053"/>
                </a:lnTo>
                <a:lnTo>
                  <a:pt x="3281210" y="311657"/>
                </a:lnTo>
                <a:lnTo>
                  <a:pt x="3275622" y="316483"/>
                </a:lnTo>
                <a:lnTo>
                  <a:pt x="3270161" y="321309"/>
                </a:lnTo>
                <a:lnTo>
                  <a:pt x="3264192" y="324230"/>
                </a:lnTo>
                <a:lnTo>
                  <a:pt x="3254309" y="325389"/>
                </a:lnTo>
                <a:lnTo>
                  <a:pt x="3288010" y="325389"/>
                </a:lnTo>
                <a:lnTo>
                  <a:pt x="3290388" y="321154"/>
                </a:lnTo>
                <a:lnTo>
                  <a:pt x="3295234" y="308861"/>
                </a:lnTo>
                <a:lnTo>
                  <a:pt x="3298863" y="295020"/>
                </a:lnTo>
                <a:close/>
              </a:path>
              <a:path w="3298863" h="936117">
                <a:moveTo>
                  <a:pt x="2984378" y="112135"/>
                </a:moveTo>
                <a:lnTo>
                  <a:pt x="2940764" y="117648"/>
                </a:lnTo>
                <a:lnTo>
                  <a:pt x="2896219" y="140525"/>
                </a:lnTo>
                <a:lnTo>
                  <a:pt x="2873734" y="172353"/>
                </a:lnTo>
                <a:lnTo>
                  <a:pt x="2871241" y="183820"/>
                </a:lnTo>
                <a:lnTo>
                  <a:pt x="2871508" y="195325"/>
                </a:lnTo>
                <a:lnTo>
                  <a:pt x="2872778" y="204088"/>
                </a:lnTo>
                <a:lnTo>
                  <a:pt x="2875953" y="210819"/>
                </a:lnTo>
                <a:lnTo>
                  <a:pt x="2886621" y="219709"/>
                </a:lnTo>
                <a:lnTo>
                  <a:pt x="2892971" y="221487"/>
                </a:lnTo>
                <a:lnTo>
                  <a:pt x="2900210" y="220471"/>
                </a:lnTo>
                <a:lnTo>
                  <a:pt x="2921292" y="188594"/>
                </a:lnTo>
                <a:lnTo>
                  <a:pt x="2918143" y="169537"/>
                </a:lnTo>
                <a:lnTo>
                  <a:pt x="2919848" y="157909"/>
                </a:lnTo>
                <a:lnTo>
                  <a:pt x="2926976" y="146348"/>
                </a:lnTo>
                <a:lnTo>
                  <a:pt x="2934600" y="139946"/>
                </a:lnTo>
                <a:lnTo>
                  <a:pt x="2945953" y="135274"/>
                </a:lnTo>
                <a:lnTo>
                  <a:pt x="2962772" y="132172"/>
                </a:lnTo>
                <a:lnTo>
                  <a:pt x="3042994" y="132172"/>
                </a:lnTo>
                <a:lnTo>
                  <a:pt x="3040875" y="129689"/>
                </a:lnTo>
                <a:lnTo>
                  <a:pt x="3030763" y="122173"/>
                </a:lnTo>
                <a:lnTo>
                  <a:pt x="3017983" y="116351"/>
                </a:lnTo>
                <a:lnTo>
                  <a:pt x="3008011" y="113923"/>
                </a:lnTo>
                <a:lnTo>
                  <a:pt x="2996889" y="112504"/>
                </a:lnTo>
                <a:lnTo>
                  <a:pt x="2984378" y="112135"/>
                </a:lnTo>
                <a:close/>
              </a:path>
              <a:path w="3298863" h="936117">
                <a:moveTo>
                  <a:pt x="3184817" y="0"/>
                </a:moveTo>
                <a:lnTo>
                  <a:pt x="3173827" y="8400"/>
                </a:lnTo>
                <a:lnTo>
                  <a:pt x="3170397" y="20728"/>
                </a:lnTo>
                <a:lnTo>
                  <a:pt x="3166716" y="32257"/>
                </a:lnTo>
                <a:lnTo>
                  <a:pt x="3143924" y="77203"/>
                </a:lnTo>
                <a:lnTo>
                  <a:pt x="3116934" y="105948"/>
                </a:lnTo>
                <a:lnTo>
                  <a:pt x="3107347" y="112394"/>
                </a:lnTo>
                <a:lnTo>
                  <a:pt x="3108746" y="122173"/>
                </a:lnTo>
                <a:lnTo>
                  <a:pt x="3151416" y="116077"/>
                </a:lnTo>
                <a:lnTo>
                  <a:pt x="3200999" y="116077"/>
                </a:lnTo>
                <a:lnTo>
                  <a:pt x="3200057" y="109346"/>
                </a:lnTo>
                <a:lnTo>
                  <a:pt x="3263176" y="100456"/>
                </a:lnTo>
                <a:lnTo>
                  <a:pt x="3261499" y="88645"/>
                </a:lnTo>
                <a:lnTo>
                  <a:pt x="3197136" y="88645"/>
                </a:lnTo>
                <a:lnTo>
                  <a:pt x="3184817" y="0"/>
                </a:lnTo>
                <a:close/>
              </a:path>
              <a:path w="3298863" h="936117">
                <a:moveTo>
                  <a:pt x="3260255" y="79882"/>
                </a:moveTo>
                <a:lnTo>
                  <a:pt x="3197136" y="88645"/>
                </a:lnTo>
                <a:lnTo>
                  <a:pt x="3261499" y="88645"/>
                </a:lnTo>
                <a:lnTo>
                  <a:pt x="3260255" y="79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6981" y="4511928"/>
            <a:ext cx="2330577" cy="618370"/>
          </a:xfrm>
          <a:custGeom>
            <a:avLst/>
            <a:gdLst/>
            <a:ahLst/>
            <a:cxnLst/>
            <a:rect l="l" t="t" r="r" b="b"/>
            <a:pathLst>
              <a:path w="2330577" h="618370">
                <a:moveTo>
                  <a:pt x="93652" y="343408"/>
                </a:moveTo>
                <a:lnTo>
                  <a:pt x="44068" y="343408"/>
                </a:lnTo>
                <a:lnTo>
                  <a:pt x="69741" y="526869"/>
                </a:lnTo>
                <a:lnTo>
                  <a:pt x="87177" y="574421"/>
                </a:lnTo>
                <a:lnTo>
                  <a:pt x="122417" y="590036"/>
                </a:lnTo>
                <a:lnTo>
                  <a:pt x="136678" y="588957"/>
                </a:lnTo>
                <a:lnTo>
                  <a:pt x="169739" y="568554"/>
                </a:lnTo>
                <a:lnTo>
                  <a:pt x="180641" y="552718"/>
                </a:lnTo>
                <a:lnTo>
                  <a:pt x="146892" y="552718"/>
                </a:lnTo>
                <a:lnTo>
                  <a:pt x="136830" y="549930"/>
                </a:lnTo>
                <a:lnTo>
                  <a:pt x="124771" y="539407"/>
                </a:lnTo>
                <a:lnTo>
                  <a:pt x="120370" y="527731"/>
                </a:lnTo>
                <a:lnTo>
                  <a:pt x="117221" y="511683"/>
                </a:lnTo>
                <a:lnTo>
                  <a:pt x="93652" y="343408"/>
                </a:lnTo>
                <a:close/>
              </a:path>
              <a:path w="2330577" h="618370">
                <a:moveTo>
                  <a:pt x="244057" y="191008"/>
                </a:moveTo>
                <a:lnTo>
                  <a:pt x="177673" y="191008"/>
                </a:lnTo>
                <a:lnTo>
                  <a:pt x="181991" y="191643"/>
                </a:lnTo>
                <a:lnTo>
                  <a:pt x="188849" y="195961"/>
                </a:lnTo>
                <a:lnTo>
                  <a:pt x="201615" y="245219"/>
                </a:lnTo>
                <a:lnTo>
                  <a:pt x="240037" y="520405"/>
                </a:lnTo>
                <a:lnTo>
                  <a:pt x="240607" y="534416"/>
                </a:lnTo>
                <a:lnTo>
                  <a:pt x="239775" y="542417"/>
                </a:lnTo>
                <a:lnTo>
                  <a:pt x="204343" y="564388"/>
                </a:lnTo>
                <a:lnTo>
                  <a:pt x="205867" y="575056"/>
                </a:lnTo>
                <a:lnTo>
                  <a:pt x="339725" y="556260"/>
                </a:lnTo>
                <a:lnTo>
                  <a:pt x="332521" y="546962"/>
                </a:lnTo>
                <a:lnTo>
                  <a:pt x="318261" y="546962"/>
                </a:lnTo>
                <a:lnTo>
                  <a:pt x="308482" y="545211"/>
                </a:lnTo>
                <a:lnTo>
                  <a:pt x="287528" y="501396"/>
                </a:lnTo>
                <a:lnTo>
                  <a:pt x="272226" y="352324"/>
                </a:lnTo>
                <a:lnTo>
                  <a:pt x="280216" y="342298"/>
                </a:lnTo>
                <a:lnTo>
                  <a:pt x="281688" y="340741"/>
                </a:lnTo>
                <a:lnTo>
                  <a:pt x="265049" y="340741"/>
                </a:lnTo>
                <a:lnTo>
                  <a:pt x="244057" y="191008"/>
                </a:lnTo>
                <a:close/>
              </a:path>
              <a:path w="2330577" h="618370">
                <a:moveTo>
                  <a:pt x="416102" y="310261"/>
                </a:moveTo>
                <a:lnTo>
                  <a:pt x="333491" y="310261"/>
                </a:lnTo>
                <a:lnTo>
                  <a:pt x="345311" y="311176"/>
                </a:lnTo>
                <a:lnTo>
                  <a:pt x="358013" y="316045"/>
                </a:lnTo>
                <a:lnTo>
                  <a:pt x="379547" y="357980"/>
                </a:lnTo>
                <a:lnTo>
                  <a:pt x="398937" y="490016"/>
                </a:lnTo>
                <a:lnTo>
                  <a:pt x="401319" y="513715"/>
                </a:lnTo>
                <a:lnTo>
                  <a:pt x="400431" y="521462"/>
                </a:lnTo>
                <a:lnTo>
                  <a:pt x="367919" y="541528"/>
                </a:lnTo>
                <a:lnTo>
                  <a:pt x="361823" y="542417"/>
                </a:lnTo>
                <a:lnTo>
                  <a:pt x="363219" y="552958"/>
                </a:lnTo>
                <a:lnTo>
                  <a:pt x="495935" y="534416"/>
                </a:lnTo>
                <a:lnTo>
                  <a:pt x="492708" y="525030"/>
                </a:lnTo>
                <a:lnTo>
                  <a:pt x="477669" y="525030"/>
                </a:lnTo>
                <a:lnTo>
                  <a:pt x="467868" y="523367"/>
                </a:lnTo>
                <a:lnTo>
                  <a:pt x="447294" y="479044"/>
                </a:lnTo>
                <a:lnTo>
                  <a:pt x="431879" y="369640"/>
                </a:lnTo>
                <a:lnTo>
                  <a:pt x="429322" y="354921"/>
                </a:lnTo>
                <a:lnTo>
                  <a:pt x="426585" y="341847"/>
                </a:lnTo>
                <a:lnTo>
                  <a:pt x="423607" y="330296"/>
                </a:lnTo>
                <a:lnTo>
                  <a:pt x="420329" y="320146"/>
                </a:lnTo>
                <a:lnTo>
                  <a:pt x="416690" y="311276"/>
                </a:lnTo>
                <a:lnTo>
                  <a:pt x="416102" y="310261"/>
                </a:lnTo>
                <a:close/>
              </a:path>
              <a:path w="2330577" h="618370">
                <a:moveTo>
                  <a:pt x="191516" y="522351"/>
                </a:moveTo>
                <a:lnTo>
                  <a:pt x="179959" y="524002"/>
                </a:lnTo>
                <a:lnTo>
                  <a:pt x="177673" y="532257"/>
                </a:lnTo>
                <a:lnTo>
                  <a:pt x="173862" y="538861"/>
                </a:lnTo>
                <a:lnTo>
                  <a:pt x="162813" y="548640"/>
                </a:lnTo>
                <a:lnTo>
                  <a:pt x="156718" y="551561"/>
                </a:lnTo>
                <a:lnTo>
                  <a:pt x="146892" y="552718"/>
                </a:lnTo>
                <a:lnTo>
                  <a:pt x="180641" y="552718"/>
                </a:lnTo>
                <a:lnTo>
                  <a:pt x="183041" y="548435"/>
                </a:lnTo>
                <a:lnTo>
                  <a:pt x="187887" y="536138"/>
                </a:lnTo>
                <a:lnTo>
                  <a:pt x="191516" y="522351"/>
                </a:lnTo>
                <a:close/>
              </a:path>
              <a:path w="2330577" h="618370">
                <a:moveTo>
                  <a:pt x="332128" y="546454"/>
                </a:moveTo>
                <a:lnTo>
                  <a:pt x="318261" y="546962"/>
                </a:lnTo>
                <a:lnTo>
                  <a:pt x="332521" y="546962"/>
                </a:lnTo>
                <a:lnTo>
                  <a:pt x="332128" y="546454"/>
                </a:lnTo>
                <a:close/>
              </a:path>
              <a:path w="2330577" h="618370">
                <a:moveTo>
                  <a:pt x="492404" y="524145"/>
                </a:moveTo>
                <a:lnTo>
                  <a:pt x="477669" y="525030"/>
                </a:lnTo>
                <a:lnTo>
                  <a:pt x="492708" y="525030"/>
                </a:lnTo>
                <a:lnTo>
                  <a:pt x="492404" y="524145"/>
                </a:lnTo>
                <a:close/>
              </a:path>
              <a:path w="2330577" h="618370">
                <a:moveTo>
                  <a:pt x="77470" y="227203"/>
                </a:moveTo>
                <a:lnTo>
                  <a:pt x="66455" y="235737"/>
                </a:lnTo>
                <a:lnTo>
                  <a:pt x="63031" y="248085"/>
                </a:lnTo>
                <a:lnTo>
                  <a:pt x="59355" y="259614"/>
                </a:lnTo>
                <a:lnTo>
                  <a:pt x="36577" y="304479"/>
                </a:lnTo>
                <a:lnTo>
                  <a:pt x="9587" y="333278"/>
                </a:lnTo>
                <a:lnTo>
                  <a:pt x="0" y="339725"/>
                </a:lnTo>
                <a:lnTo>
                  <a:pt x="1396" y="349377"/>
                </a:lnTo>
                <a:lnTo>
                  <a:pt x="44068" y="343408"/>
                </a:lnTo>
                <a:lnTo>
                  <a:pt x="93652" y="343408"/>
                </a:lnTo>
                <a:lnTo>
                  <a:pt x="92709" y="336677"/>
                </a:lnTo>
                <a:lnTo>
                  <a:pt x="155829" y="327787"/>
                </a:lnTo>
                <a:lnTo>
                  <a:pt x="154152" y="315976"/>
                </a:lnTo>
                <a:lnTo>
                  <a:pt x="89789" y="315976"/>
                </a:lnTo>
                <a:lnTo>
                  <a:pt x="77470" y="227203"/>
                </a:lnTo>
                <a:close/>
              </a:path>
              <a:path w="2330577" h="618370">
                <a:moveTo>
                  <a:pt x="357003" y="271405"/>
                </a:moveTo>
                <a:lnTo>
                  <a:pt x="319510" y="281761"/>
                </a:lnTo>
                <a:lnTo>
                  <a:pt x="283789" y="314957"/>
                </a:lnTo>
                <a:lnTo>
                  <a:pt x="265049" y="340741"/>
                </a:lnTo>
                <a:lnTo>
                  <a:pt x="281688" y="340741"/>
                </a:lnTo>
                <a:lnTo>
                  <a:pt x="288637" y="333388"/>
                </a:lnTo>
                <a:lnTo>
                  <a:pt x="297990" y="325291"/>
                </a:lnTo>
                <a:lnTo>
                  <a:pt x="308778" y="317700"/>
                </a:lnTo>
                <a:lnTo>
                  <a:pt x="320201" y="313061"/>
                </a:lnTo>
                <a:lnTo>
                  <a:pt x="333491" y="310261"/>
                </a:lnTo>
                <a:lnTo>
                  <a:pt x="416102" y="310261"/>
                </a:lnTo>
                <a:lnTo>
                  <a:pt x="410500" y="300588"/>
                </a:lnTo>
                <a:lnTo>
                  <a:pt x="402814" y="291207"/>
                </a:lnTo>
                <a:lnTo>
                  <a:pt x="393060" y="282848"/>
                </a:lnTo>
                <a:lnTo>
                  <a:pt x="380668" y="275225"/>
                </a:lnTo>
                <a:lnTo>
                  <a:pt x="369690" y="272271"/>
                </a:lnTo>
                <a:lnTo>
                  <a:pt x="357003" y="271405"/>
                </a:lnTo>
                <a:close/>
              </a:path>
              <a:path w="2330577" h="618370">
                <a:moveTo>
                  <a:pt x="152907" y="307213"/>
                </a:moveTo>
                <a:lnTo>
                  <a:pt x="89789" y="315976"/>
                </a:lnTo>
                <a:lnTo>
                  <a:pt x="154152" y="315976"/>
                </a:lnTo>
                <a:lnTo>
                  <a:pt x="152907" y="307213"/>
                </a:lnTo>
                <a:close/>
              </a:path>
              <a:path w="2330577" h="618370">
                <a:moveTo>
                  <a:pt x="237362" y="143256"/>
                </a:moveTo>
                <a:lnTo>
                  <a:pt x="223774" y="145161"/>
                </a:lnTo>
                <a:lnTo>
                  <a:pt x="147700" y="189484"/>
                </a:lnTo>
                <a:lnTo>
                  <a:pt x="153288" y="199263"/>
                </a:lnTo>
                <a:lnTo>
                  <a:pt x="162051" y="194818"/>
                </a:lnTo>
                <a:lnTo>
                  <a:pt x="168529" y="192278"/>
                </a:lnTo>
                <a:lnTo>
                  <a:pt x="172593" y="191643"/>
                </a:lnTo>
                <a:lnTo>
                  <a:pt x="177673" y="191008"/>
                </a:lnTo>
                <a:lnTo>
                  <a:pt x="244057" y="191008"/>
                </a:lnTo>
                <a:lnTo>
                  <a:pt x="237362" y="143256"/>
                </a:lnTo>
                <a:close/>
              </a:path>
              <a:path w="2330577" h="618370">
                <a:moveTo>
                  <a:pt x="836422" y="559341"/>
                </a:moveTo>
                <a:lnTo>
                  <a:pt x="799973" y="575818"/>
                </a:lnTo>
                <a:lnTo>
                  <a:pt x="798194" y="582930"/>
                </a:lnTo>
                <a:lnTo>
                  <a:pt x="799772" y="593039"/>
                </a:lnTo>
                <a:lnTo>
                  <a:pt x="804695" y="603914"/>
                </a:lnTo>
                <a:lnTo>
                  <a:pt x="815335" y="613502"/>
                </a:lnTo>
                <a:lnTo>
                  <a:pt x="824346" y="617241"/>
                </a:lnTo>
                <a:lnTo>
                  <a:pt x="836277" y="618370"/>
                </a:lnTo>
                <a:lnTo>
                  <a:pt x="852761" y="616586"/>
                </a:lnTo>
                <a:lnTo>
                  <a:pt x="896488" y="585052"/>
                </a:lnTo>
                <a:lnTo>
                  <a:pt x="909803" y="564896"/>
                </a:lnTo>
                <a:lnTo>
                  <a:pt x="866775" y="564896"/>
                </a:lnTo>
                <a:lnTo>
                  <a:pt x="861694" y="564134"/>
                </a:lnTo>
                <a:lnTo>
                  <a:pt x="850302" y="561545"/>
                </a:lnTo>
                <a:lnTo>
                  <a:pt x="836422" y="559341"/>
                </a:lnTo>
                <a:close/>
              </a:path>
              <a:path w="2330577" h="618370">
                <a:moveTo>
                  <a:pt x="860044" y="208153"/>
                </a:moveTo>
                <a:lnTo>
                  <a:pt x="734187" y="225806"/>
                </a:lnTo>
                <a:lnTo>
                  <a:pt x="735711" y="236728"/>
                </a:lnTo>
                <a:lnTo>
                  <a:pt x="745998" y="237617"/>
                </a:lnTo>
                <a:lnTo>
                  <a:pt x="753618" y="239395"/>
                </a:lnTo>
                <a:lnTo>
                  <a:pt x="783274" y="265900"/>
                </a:lnTo>
                <a:lnTo>
                  <a:pt x="915543" y="464820"/>
                </a:lnTo>
                <a:lnTo>
                  <a:pt x="901706" y="518879"/>
                </a:lnTo>
                <a:lnTo>
                  <a:pt x="880618" y="559816"/>
                </a:lnTo>
                <a:lnTo>
                  <a:pt x="866775" y="564896"/>
                </a:lnTo>
                <a:lnTo>
                  <a:pt x="909803" y="564896"/>
                </a:lnTo>
                <a:lnTo>
                  <a:pt x="915344" y="553148"/>
                </a:lnTo>
                <a:lnTo>
                  <a:pt x="920087" y="540376"/>
                </a:lnTo>
                <a:lnTo>
                  <a:pt x="924051" y="526542"/>
                </a:lnTo>
                <a:lnTo>
                  <a:pt x="955850" y="401193"/>
                </a:lnTo>
                <a:lnTo>
                  <a:pt x="930656" y="401193"/>
                </a:lnTo>
                <a:lnTo>
                  <a:pt x="840323" y="265321"/>
                </a:lnTo>
                <a:lnTo>
                  <a:pt x="834418" y="253430"/>
                </a:lnTo>
                <a:lnTo>
                  <a:pt x="831595" y="243713"/>
                </a:lnTo>
                <a:lnTo>
                  <a:pt x="830834" y="237998"/>
                </a:lnTo>
                <a:lnTo>
                  <a:pt x="832357" y="232918"/>
                </a:lnTo>
                <a:lnTo>
                  <a:pt x="836294" y="228473"/>
                </a:lnTo>
                <a:lnTo>
                  <a:pt x="840105" y="224028"/>
                </a:lnTo>
                <a:lnTo>
                  <a:pt x="846455" y="221107"/>
                </a:lnTo>
                <a:lnTo>
                  <a:pt x="855344" y="219964"/>
                </a:lnTo>
                <a:lnTo>
                  <a:pt x="861568" y="219075"/>
                </a:lnTo>
                <a:lnTo>
                  <a:pt x="860044" y="208153"/>
                </a:lnTo>
                <a:close/>
              </a:path>
              <a:path w="2330577" h="618370">
                <a:moveTo>
                  <a:pt x="625761" y="234868"/>
                </a:moveTo>
                <a:lnTo>
                  <a:pt x="582616" y="241073"/>
                </a:lnTo>
                <a:lnTo>
                  <a:pt x="539840" y="267929"/>
                </a:lnTo>
                <a:lnTo>
                  <a:pt x="512535" y="307642"/>
                </a:lnTo>
                <a:lnTo>
                  <a:pt x="502732" y="352703"/>
                </a:lnTo>
                <a:lnTo>
                  <a:pt x="502297" y="366142"/>
                </a:lnTo>
                <a:lnTo>
                  <a:pt x="502691" y="380601"/>
                </a:lnTo>
                <a:lnTo>
                  <a:pt x="509192" y="426024"/>
                </a:lnTo>
                <a:lnTo>
                  <a:pt x="523992" y="461377"/>
                </a:lnTo>
                <a:lnTo>
                  <a:pt x="557208" y="499974"/>
                </a:lnTo>
                <a:lnTo>
                  <a:pt x="599136" y="519712"/>
                </a:lnTo>
                <a:lnTo>
                  <a:pt x="624306" y="522407"/>
                </a:lnTo>
                <a:lnTo>
                  <a:pt x="638361" y="521873"/>
                </a:lnTo>
                <a:lnTo>
                  <a:pt x="676272" y="510971"/>
                </a:lnTo>
                <a:lnTo>
                  <a:pt x="705993" y="485251"/>
                </a:lnTo>
                <a:lnTo>
                  <a:pt x="715499" y="472133"/>
                </a:lnTo>
                <a:lnTo>
                  <a:pt x="644828" y="472133"/>
                </a:lnTo>
                <a:lnTo>
                  <a:pt x="633780" y="471311"/>
                </a:lnTo>
                <a:lnTo>
                  <a:pt x="588054" y="450221"/>
                </a:lnTo>
                <a:lnTo>
                  <a:pt x="561378" y="421081"/>
                </a:lnTo>
                <a:lnTo>
                  <a:pt x="546246" y="385346"/>
                </a:lnTo>
                <a:lnTo>
                  <a:pt x="540385" y="356616"/>
                </a:lnTo>
                <a:lnTo>
                  <a:pt x="648183" y="339471"/>
                </a:lnTo>
                <a:lnTo>
                  <a:pt x="538099" y="339471"/>
                </a:lnTo>
                <a:lnTo>
                  <a:pt x="543636" y="301706"/>
                </a:lnTo>
                <a:lnTo>
                  <a:pt x="575691" y="264939"/>
                </a:lnTo>
                <a:lnTo>
                  <a:pt x="604104" y="257885"/>
                </a:lnTo>
                <a:lnTo>
                  <a:pt x="689900" y="257885"/>
                </a:lnTo>
                <a:lnTo>
                  <a:pt x="681259" y="250563"/>
                </a:lnTo>
                <a:lnTo>
                  <a:pt x="671915" y="245017"/>
                </a:lnTo>
                <a:lnTo>
                  <a:pt x="661868" y="240642"/>
                </a:lnTo>
                <a:lnTo>
                  <a:pt x="650943" y="237470"/>
                </a:lnTo>
                <a:lnTo>
                  <a:pt x="638966" y="235535"/>
                </a:lnTo>
                <a:lnTo>
                  <a:pt x="625761" y="234868"/>
                </a:lnTo>
                <a:close/>
              </a:path>
              <a:path w="2330577" h="618370">
                <a:moveTo>
                  <a:pt x="736854" y="400304"/>
                </a:moveTo>
                <a:lnTo>
                  <a:pt x="724997" y="403279"/>
                </a:lnTo>
                <a:lnTo>
                  <a:pt x="721213" y="415371"/>
                </a:lnTo>
                <a:lnTo>
                  <a:pt x="716343" y="426596"/>
                </a:lnTo>
                <a:lnTo>
                  <a:pt x="692234" y="457624"/>
                </a:lnTo>
                <a:lnTo>
                  <a:pt x="655973" y="471413"/>
                </a:lnTo>
                <a:lnTo>
                  <a:pt x="644828" y="472133"/>
                </a:lnTo>
                <a:lnTo>
                  <a:pt x="715499" y="472133"/>
                </a:lnTo>
                <a:lnTo>
                  <a:pt x="734198" y="425307"/>
                </a:lnTo>
                <a:lnTo>
                  <a:pt x="736104" y="412876"/>
                </a:lnTo>
                <a:lnTo>
                  <a:pt x="736854" y="400304"/>
                </a:lnTo>
                <a:close/>
              </a:path>
              <a:path w="2330577" h="618370">
                <a:moveTo>
                  <a:pt x="1009929" y="206375"/>
                </a:moveTo>
                <a:lnTo>
                  <a:pt x="957072" y="206375"/>
                </a:lnTo>
                <a:lnTo>
                  <a:pt x="964057" y="207899"/>
                </a:lnTo>
                <a:lnTo>
                  <a:pt x="966724" y="209296"/>
                </a:lnTo>
                <a:lnTo>
                  <a:pt x="968629" y="211328"/>
                </a:lnTo>
                <a:lnTo>
                  <a:pt x="970280" y="212852"/>
                </a:lnTo>
                <a:lnTo>
                  <a:pt x="971295" y="215392"/>
                </a:lnTo>
                <a:lnTo>
                  <a:pt x="972947" y="226822"/>
                </a:lnTo>
                <a:lnTo>
                  <a:pt x="972312" y="234950"/>
                </a:lnTo>
                <a:lnTo>
                  <a:pt x="930656" y="401193"/>
                </a:lnTo>
                <a:lnTo>
                  <a:pt x="955850" y="401193"/>
                </a:lnTo>
                <a:lnTo>
                  <a:pt x="996567" y="240642"/>
                </a:lnTo>
                <a:lnTo>
                  <a:pt x="999526" y="228473"/>
                </a:lnTo>
                <a:lnTo>
                  <a:pt x="1001776" y="220599"/>
                </a:lnTo>
                <a:lnTo>
                  <a:pt x="1003173" y="217551"/>
                </a:lnTo>
                <a:lnTo>
                  <a:pt x="1006982" y="210439"/>
                </a:lnTo>
                <a:lnTo>
                  <a:pt x="1009929" y="206375"/>
                </a:lnTo>
                <a:close/>
              </a:path>
              <a:path w="2330577" h="618370">
                <a:moveTo>
                  <a:pt x="689900" y="257885"/>
                </a:moveTo>
                <a:lnTo>
                  <a:pt x="604104" y="257885"/>
                </a:lnTo>
                <a:lnTo>
                  <a:pt x="616016" y="259954"/>
                </a:lnTo>
                <a:lnTo>
                  <a:pt x="629512" y="265115"/>
                </a:lnTo>
                <a:lnTo>
                  <a:pt x="655600" y="294333"/>
                </a:lnTo>
                <a:lnTo>
                  <a:pt x="663067" y="321945"/>
                </a:lnTo>
                <a:lnTo>
                  <a:pt x="538099" y="339471"/>
                </a:lnTo>
                <a:lnTo>
                  <a:pt x="648183" y="339471"/>
                </a:lnTo>
                <a:lnTo>
                  <a:pt x="726554" y="327006"/>
                </a:lnTo>
                <a:lnTo>
                  <a:pt x="723830" y="313864"/>
                </a:lnTo>
                <a:lnTo>
                  <a:pt x="720000" y="301570"/>
                </a:lnTo>
                <a:lnTo>
                  <a:pt x="714978" y="290058"/>
                </a:lnTo>
                <a:lnTo>
                  <a:pt x="708678" y="279266"/>
                </a:lnTo>
                <a:lnTo>
                  <a:pt x="701015" y="269129"/>
                </a:lnTo>
                <a:lnTo>
                  <a:pt x="691904" y="259582"/>
                </a:lnTo>
                <a:lnTo>
                  <a:pt x="689900" y="257885"/>
                </a:lnTo>
                <a:close/>
              </a:path>
              <a:path w="2330577" h="618370">
                <a:moveTo>
                  <a:pt x="1028954" y="184531"/>
                </a:moveTo>
                <a:lnTo>
                  <a:pt x="941069" y="196850"/>
                </a:lnTo>
                <a:lnTo>
                  <a:pt x="942594" y="207772"/>
                </a:lnTo>
                <a:lnTo>
                  <a:pt x="951103" y="206502"/>
                </a:lnTo>
                <a:lnTo>
                  <a:pt x="957072" y="206375"/>
                </a:lnTo>
                <a:lnTo>
                  <a:pt x="1009929" y="206375"/>
                </a:lnTo>
                <a:lnTo>
                  <a:pt x="1010666" y="205359"/>
                </a:lnTo>
                <a:lnTo>
                  <a:pt x="1014349" y="202438"/>
                </a:lnTo>
                <a:lnTo>
                  <a:pt x="1017905" y="199517"/>
                </a:lnTo>
                <a:lnTo>
                  <a:pt x="1023238" y="197231"/>
                </a:lnTo>
                <a:lnTo>
                  <a:pt x="1030478" y="195453"/>
                </a:lnTo>
                <a:lnTo>
                  <a:pt x="1028954" y="184531"/>
                </a:lnTo>
                <a:close/>
              </a:path>
              <a:path w="2330577" h="618370">
                <a:moveTo>
                  <a:pt x="1267296" y="47752"/>
                </a:moveTo>
                <a:lnTo>
                  <a:pt x="1201039" y="47752"/>
                </a:lnTo>
                <a:lnTo>
                  <a:pt x="1205230" y="48387"/>
                </a:lnTo>
                <a:lnTo>
                  <a:pt x="1212088" y="52705"/>
                </a:lnTo>
                <a:lnTo>
                  <a:pt x="1224981" y="101969"/>
                </a:lnTo>
                <a:lnTo>
                  <a:pt x="1263342" y="377042"/>
                </a:lnTo>
                <a:lnTo>
                  <a:pt x="1263914" y="391160"/>
                </a:lnTo>
                <a:lnTo>
                  <a:pt x="1263102" y="398272"/>
                </a:lnTo>
                <a:lnTo>
                  <a:pt x="1227709" y="421132"/>
                </a:lnTo>
                <a:lnTo>
                  <a:pt x="1229106" y="431800"/>
                </a:lnTo>
                <a:lnTo>
                  <a:pt x="1362964" y="413004"/>
                </a:lnTo>
                <a:lnTo>
                  <a:pt x="1355899" y="403709"/>
                </a:lnTo>
                <a:lnTo>
                  <a:pt x="1341574" y="403709"/>
                </a:lnTo>
                <a:lnTo>
                  <a:pt x="1331849" y="401955"/>
                </a:lnTo>
                <a:lnTo>
                  <a:pt x="1310767" y="358140"/>
                </a:lnTo>
                <a:lnTo>
                  <a:pt x="1295469" y="209063"/>
                </a:lnTo>
                <a:lnTo>
                  <a:pt x="1303459" y="199039"/>
                </a:lnTo>
                <a:lnTo>
                  <a:pt x="1304929" y="197485"/>
                </a:lnTo>
                <a:lnTo>
                  <a:pt x="1288288" y="197485"/>
                </a:lnTo>
                <a:lnTo>
                  <a:pt x="1267296" y="47752"/>
                </a:lnTo>
                <a:close/>
              </a:path>
              <a:path w="2330577" h="618370">
                <a:moveTo>
                  <a:pt x="1439436" y="167001"/>
                </a:moveTo>
                <a:lnTo>
                  <a:pt x="1356810" y="167001"/>
                </a:lnTo>
                <a:lnTo>
                  <a:pt x="1368608" y="167935"/>
                </a:lnTo>
                <a:lnTo>
                  <a:pt x="1381347" y="172819"/>
                </a:lnTo>
                <a:lnTo>
                  <a:pt x="1402860" y="214724"/>
                </a:lnTo>
                <a:lnTo>
                  <a:pt x="1422211" y="346751"/>
                </a:lnTo>
                <a:lnTo>
                  <a:pt x="1424686" y="370459"/>
                </a:lnTo>
                <a:lnTo>
                  <a:pt x="1423670" y="378206"/>
                </a:lnTo>
                <a:lnTo>
                  <a:pt x="1385062" y="399161"/>
                </a:lnTo>
                <a:lnTo>
                  <a:pt x="1386586" y="409702"/>
                </a:lnTo>
                <a:lnTo>
                  <a:pt x="1519174" y="391160"/>
                </a:lnTo>
                <a:lnTo>
                  <a:pt x="1516099" y="381729"/>
                </a:lnTo>
                <a:lnTo>
                  <a:pt x="1501002" y="381729"/>
                </a:lnTo>
                <a:lnTo>
                  <a:pt x="1491234" y="380111"/>
                </a:lnTo>
                <a:lnTo>
                  <a:pt x="1470533" y="335788"/>
                </a:lnTo>
                <a:lnTo>
                  <a:pt x="1455114" y="226353"/>
                </a:lnTo>
                <a:lnTo>
                  <a:pt x="1452559" y="211641"/>
                </a:lnTo>
                <a:lnTo>
                  <a:pt x="1449829" y="198571"/>
                </a:lnTo>
                <a:lnTo>
                  <a:pt x="1446865" y="187018"/>
                </a:lnTo>
                <a:lnTo>
                  <a:pt x="1443610" y="176859"/>
                </a:lnTo>
                <a:lnTo>
                  <a:pt x="1439982" y="167935"/>
                </a:lnTo>
                <a:lnTo>
                  <a:pt x="1439436" y="167001"/>
                </a:lnTo>
                <a:close/>
              </a:path>
              <a:path w="2330577" h="618370">
                <a:moveTo>
                  <a:pt x="1355501" y="403185"/>
                </a:moveTo>
                <a:lnTo>
                  <a:pt x="1341574" y="403709"/>
                </a:lnTo>
                <a:lnTo>
                  <a:pt x="1355899" y="403709"/>
                </a:lnTo>
                <a:lnTo>
                  <a:pt x="1355501" y="403185"/>
                </a:lnTo>
                <a:close/>
              </a:path>
              <a:path w="2330577" h="618370">
                <a:moveTo>
                  <a:pt x="1515817" y="380865"/>
                </a:moveTo>
                <a:lnTo>
                  <a:pt x="1501002" y="381729"/>
                </a:lnTo>
                <a:lnTo>
                  <a:pt x="1516099" y="381729"/>
                </a:lnTo>
                <a:lnTo>
                  <a:pt x="1515817" y="380865"/>
                </a:lnTo>
                <a:close/>
              </a:path>
              <a:path w="2330577" h="618370">
                <a:moveTo>
                  <a:pt x="1380311" y="128142"/>
                </a:moveTo>
                <a:lnTo>
                  <a:pt x="1342818" y="138507"/>
                </a:lnTo>
                <a:lnTo>
                  <a:pt x="1307045" y="171727"/>
                </a:lnTo>
                <a:lnTo>
                  <a:pt x="1288288" y="197485"/>
                </a:lnTo>
                <a:lnTo>
                  <a:pt x="1304929" y="197485"/>
                </a:lnTo>
                <a:lnTo>
                  <a:pt x="1311882" y="190132"/>
                </a:lnTo>
                <a:lnTo>
                  <a:pt x="1321242" y="182040"/>
                </a:lnTo>
                <a:lnTo>
                  <a:pt x="1332041" y="174458"/>
                </a:lnTo>
                <a:lnTo>
                  <a:pt x="1343452" y="169808"/>
                </a:lnTo>
                <a:lnTo>
                  <a:pt x="1356810" y="167001"/>
                </a:lnTo>
                <a:lnTo>
                  <a:pt x="1439436" y="167001"/>
                </a:lnTo>
                <a:lnTo>
                  <a:pt x="1433761" y="157299"/>
                </a:lnTo>
                <a:lnTo>
                  <a:pt x="1426059" y="147927"/>
                </a:lnTo>
                <a:lnTo>
                  <a:pt x="1416324" y="139568"/>
                </a:lnTo>
                <a:lnTo>
                  <a:pt x="1403984" y="131935"/>
                </a:lnTo>
                <a:lnTo>
                  <a:pt x="1392996" y="129005"/>
                </a:lnTo>
                <a:lnTo>
                  <a:pt x="1380311" y="128142"/>
                </a:lnTo>
                <a:close/>
              </a:path>
              <a:path w="2330577" h="618370">
                <a:moveTo>
                  <a:pt x="1260602" y="0"/>
                </a:moveTo>
                <a:lnTo>
                  <a:pt x="1247140" y="1905"/>
                </a:lnTo>
                <a:lnTo>
                  <a:pt x="1170940" y="46228"/>
                </a:lnTo>
                <a:lnTo>
                  <a:pt x="1176528" y="55880"/>
                </a:lnTo>
                <a:lnTo>
                  <a:pt x="1185291" y="51562"/>
                </a:lnTo>
                <a:lnTo>
                  <a:pt x="1191768" y="49022"/>
                </a:lnTo>
                <a:lnTo>
                  <a:pt x="1195959" y="48387"/>
                </a:lnTo>
                <a:lnTo>
                  <a:pt x="1201039" y="47752"/>
                </a:lnTo>
                <a:lnTo>
                  <a:pt x="1267296" y="47752"/>
                </a:lnTo>
                <a:lnTo>
                  <a:pt x="1260602" y="0"/>
                </a:lnTo>
                <a:close/>
              </a:path>
              <a:path w="2330577" h="618370">
                <a:moveTo>
                  <a:pt x="1696970" y="112867"/>
                </a:moveTo>
                <a:lnTo>
                  <a:pt x="1616803" y="112867"/>
                </a:lnTo>
                <a:lnTo>
                  <a:pt x="1628860" y="114179"/>
                </a:lnTo>
                <a:lnTo>
                  <a:pt x="1640154" y="118695"/>
                </a:lnTo>
                <a:lnTo>
                  <a:pt x="1665422" y="160494"/>
                </a:lnTo>
                <a:lnTo>
                  <a:pt x="1668399" y="177038"/>
                </a:lnTo>
                <a:lnTo>
                  <a:pt x="1660349" y="192767"/>
                </a:lnTo>
                <a:lnTo>
                  <a:pt x="1646245" y="200485"/>
                </a:lnTo>
                <a:lnTo>
                  <a:pt x="1633169" y="207849"/>
                </a:lnTo>
                <a:lnTo>
                  <a:pt x="1600087" y="227839"/>
                </a:lnTo>
                <a:lnTo>
                  <a:pt x="1565952" y="253507"/>
                </a:lnTo>
                <a:lnTo>
                  <a:pt x="1537247" y="294887"/>
                </a:lnTo>
                <a:lnTo>
                  <a:pt x="1535576" y="305039"/>
                </a:lnTo>
                <a:lnTo>
                  <a:pt x="1535693" y="316694"/>
                </a:lnTo>
                <a:lnTo>
                  <a:pt x="1548242" y="356786"/>
                </a:lnTo>
                <a:lnTo>
                  <a:pt x="1578507" y="381186"/>
                </a:lnTo>
                <a:lnTo>
                  <a:pt x="1603445" y="383947"/>
                </a:lnTo>
                <a:lnTo>
                  <a:pt x="1619553" y="382182"/>
                </a:lnTo>
                <a:lnTo>
                  <a:pt x="1655210" y="361454"/>
                </a:lnTo>
                <a:lnTo>
                  <a:pt x="1670993" y="346230"/>
                </a:lnTo>
                <a:lnTo>
                  <a:pt x="1622178" y="346230"/>
                </a:lnTo>
                <a:lnTo>
                  <a:pt x="1610727" y="342593"/>
                </a:lnTo>
                <a:lnTo>
                  <a:pt x="1598859" y="334561"/>
                </a:lnTo>
                <a:lnTo>
                  <a:pt x="1591376" y="325548"/>
                </a:lnTo>
                <a:lnTo>
                  <a:pt x="1586062" y="314064"/>
                </a:lnTo>
                <a:lnTo>
                  <a:pt x="1582831" y="299531"/>
                </a:lnTo>
                <a:lnTo>
                  <a:pt x="1583308" y="289161"/>
                </a:lnTo>
                <a:lnTo>
                  <a:pt x="1600872" y="254372"/>
                </a:lnTo>
                <a:lnTo>
                  <a:pt x="1632697" y="229112"/>
                </a:lnTo>
                <a:lnTo>
                  <a:pt x="1672336" y="205613"/>
                </a:lnTo>
                <a:lnTo>
                  <a:pt x="1721880" y="205613"/>
                </a:lnTo>
                <a:lnTo>
                  <a:pt x="1716424" y="166785"/>
                </a:lnTo>
                <a:lnTo>
                  <a:pt x="1713722" y="151636"/>
                </a:lnTo>
                <a:lnTo>
                  <a:pt x="1710658" y="138924"/>
                </a:lnTo>
                <a:lnTo>
                  <a:pt x="1707087" y="128411"/>
                </a:lnTo>
                <a:lnTo>
                  <a:pt x="1702867" y="119862"/>
                </a:lnTo>
                <a:lnTo>
                  <a:pt x="1696970" y="112867"/>
                </a:lnTo>
                <a:close/>
              </a:path>
              <a:path w="2330577" h="618370">
                <a:moveTo>
                  <a:pt x="1776367" y="327660"/>
                </a:moveTo>
                <a:lnTo>
                  <a:pt x="1689481" y="327660"/>
                </a:lnTo>
                <a:lnTo>
                  <a:pt x="1692518" y="341638"/>
                </a:lnTo>
                <a:lnTo>
                  <a:pt x="1697479" y="353234"/>
                </a:lnTo>
                <a:lnTo>
                  <a:pt x="1704549" y="361909"/>
                </a:lnTo>
                <a:lnTo>
                  <a:pt x="1715213" y="366963"/>
                </a:lnTo>
                <a:lnTo>
                  <a:pt x="1728702" y="367217"/>
                </a:lnTo>
                <a:lnTo>
                  <a:pt x="1738413" y="364359"/>
                </a:lnTo>
                <a:lnTo>
                  <a:pt x="1775500" y="329108"/>
                </a:lnTo>
                <a:lnTo>
                  <a:pt x="1776367" y="327660"/>
                </a:lnTo>
                <a:close/>
              </a:path>
              <a:path w="2330577" h="618370">
                <a:moveTo>
                  <a:pt x="1721880" y="205613"/>
                </a:moveTo>
                <a:lnTo>
                  <a:pt x="1672336" y="205613"/>
                </a:lnTo>
                <a:lnTo>
                  <a:pt x="1686814" y="308483"/>
                </a:lnTo>
                <a:lnTo>
                  <a:pt x="1677136" y="318271"/>
                </a:lnTo>
                <a:lnTo>
                  <a:pt x="1645443" y="340500"/>
                </a:lnTo>
                <a:lnTo>
                  <a:pt x="1622178" y="346230"/>
                </a:lnTo>
                <a:lnTo>
                  <a:pt x="1670993" y="346230"/>
                </a:lnTo>
                <a:lnTo>
                  <a:pt x="1676795" y="340487"/>
                </a:lnTo>
                <a:lnTo>
                  <a:pt x="1689481" y="327660"/>
                </a:lnTo>
                <a:lnTo>
                  <a:pt x="1776367" y="327660"/>
                </a:lnTo>
                <a:lnTo>
                  <a:pt x="1777128" y="326390"/>
                </a:lnTo>
                <a:lnTo>
                  <a:pt x="1750314" y="326390"/>
                </a:lnTo>
                <a:lnTo>
                  <a:pt x="1747520" y="325755"/>
                </a:lnTo>
                <a:lnTo>
                  <a:pt x="1733097" y="284408"/>
                </a:lnTo>
                <a:lnTo>
                  <a:pt x="1730375" y="266065"/>
                </a:lnTo>
                <a:lnTo>
                  <a:pt x="1721880" y="205613"/>
                </a:lnTo>
                <a:close/>
              </a:path>
              <a:path w="2330577" h="618370">
                <a:moveTo>
                  <a:pt x="1885950" y="64516"/>
                </a:moveTo>
                <a:lnTo>
                  <a:pt x="1758950" y="82296"/>
                </a:lnTo>
                <a:lnTo>
                  <a:pt x="1760473" y="93218"/>
                </a:lnTo>
                <a:lnTo>
                  <a:pt x="1770507" y="93345"/>
                </a:lnTo>
                <a:lnTo>
                  <a:pt x="1777238" y="94107"/>
                </a:lnTo>
                <a:lnTo>
                  <a:pt x="1780920" y="95504"/>
                </a:lnTo>
                <a:lnTo>
                  <a:pt x="1787397" y="97790"/>
                </a:lnTo>
                <a:lnTo>
                  <a:pt x="1792985" y="100965"/>
                </a:lnTo>
                <a:lnTo>
                  <a:pt x="1797998" y="105427"/>
                </a:lnTo>
                <a:lnTo>
                  <a:pt x="1805142" y="113670"/>
                </a:lnTo>
                <a:lnTo>
                  <a:pt x="1813179" y="126111"/>
                </a:lnTo>
                <a:lnTo>
                  <a:pt x="1941448" y="340487"/>
                </a:lnTo>
                <a:lnTo>
                  <a:pt x="1953514" y="338836"/>
                </a:lnTo>
                <a:lnTo>
                  <a:pt x="1972824" y="264541"/>
                </a:lnTo>
                <a:lnTo>
                  <a:pt x="1951863" y="264541"/>
                </a:lnTo>
                <a:lnTo>
                  <a:pt x="1868094" y="123957"/>
                </a:lnTo>
                <a:lnTo>
                  <a:pt x="1861654" y="111546"/>
                </a:lnTo>
                <a:lnTo>
                  <a:pt x="1858518" y="100457"/>
                </a:lnTo>
                <a:lnTo>
                  <a:pt x="1857685" y="94628"/>
                </a:lnTo>
                <a:lnTo>
                  <a:pt x="1857659" y="94107"/>
                </a:lnTo>
                <a:lnTo>
                  <a:pt x="1858898" y="88900"/>
                </a:lnTo>
                <a:lnTo>
                  <a:pt x="1862455" y="84582"/>
                </a:lnTo>
                <a:lnTo>
                  <a:pt x="1866010" y="80391"/>
                </a:lnTo>
                <a:lnTo>
                  <a:pt x="1871598" y="77597"/>
                </a:lnTo>
                <a:lnTo>
                  <a:pt x="1887473" y="75438"/>
                </a:lnTo>
                <a:lnTo>
                  <a:pt x="1885950" y="64516"/>
                </a:lnTo>
                <a:close/>
              </a:path>
              <a:path w="2330577" h="618370">
                <a:moveTo>
                  <a:pt x="1775888" y="305872"/>
                </a:moveTo>
                <a:lnTo>
                  <a:pt x="1750314" y="326390"/>
                </a:lnTo>
                <a:lnTo>
                  <a:pt x="1777128" y="326390"/>
                </a:lnTo>
                <a:lnTo>
                  <a:pt x="1784350" y="314325"/>
                </a:lnTo>
                <a:lnTo>
                  <a:pt x="1775888" y="305872"/>
                </a:lnTo>
                <a:close/>
              </a:path>
              <a:path w="2330577" h="618370">
                <a:moveTo>
                  <a:pt x="2030408" y="62992"/>
                </a:moveTo>
                <a:lnTo>
                  <a:pt x="1980565" y="62992"/>
                </a:lnTo>
                <a:lnTo>
                  <a:pt x="1984120" y="63500"/>
                </a:lnTo>
                <a:lnTo>
                  <a:pt x="1987550" y="64135"/>
                </a:lnTo>
                <a:lnTo>
                  <a:pt x="1990597" y="65786"/>
                </a:lnTo>
                <a:lnTo>
                  <a:pt x="1993138" y="68453"/>
                </a:lnTo>
                <a:lnTo>
                  <a:pt x="1995043" y="69977"/>
                </a:lnTo>
                <a:lnTo>
                  <a:pt x="1996058" y="72136"/>
                </a:lnTo>
                <a:lnTo>
                  <a:pt x="1996511" y="75438"/>
                </a:lnTo>
                <a:lnTo>
                  <a:pt x="1996500" y="76581"/>
                </a:lnTo>
                <a:lnTo>
                  <a:pt x="1996219" y="86176"/>
                </a:lnTo>
                <a:lnTo>
                  <a:pt x="1993232" y="100965"/>
                </a:lnTo>
                <a:lnTo>
                  <a:pt x="1951863" y="264541"/>
                </a:lnTo>
                <a:lnTo>
                  <a:pt x="1972824" y="264541"/>
                </a:lnTo>
                <a:lnTo>
                  <a:pt x="2020163" y="82408"/>
                </a:lnTo>
                <a:lnTo>
                  <a:pt x="2025269" y="70499"/>
                </a:lnTo>
                <a:lnTo>
                  <a:pt x="2030408" y="62992"/>
                </a:lnTo>
                <a:close/>
              </a:path>
              <a:path w="2330577" h="618370">
                <a:moveTo>
                  <a:pt x="1638415" y="92822"/>
                </a:moveTo>
                <a:lnTo>
                  <a:pt x="1594830" y="98301"/>
                </a:lnTo>
                <a:lnTo>
                  <a:pt x="1550283" y="121148"/>
                </a:lnTo>
                <a:lnTo>
                  <a:pt x="1527748" y="152969"/>
                </a:lnTo>
                <a:lnTo>
                  <a:pt x="1525201" y="164471"/>
                </a:lnTo>
                <a:lnTo>
                  <a:pt x="1525397" y="176022"/>
                </a:lnTo>
                <a:lnTo>
                  <a:pt x="1526667" y="184785"/>
                </a:lnTo>
                <a:lnTo>
                  <a:pt x="1529969" y="191516"/>
                </a:lnTo>
                <a:lnTo>
                  <a:pt x="1540637" y="200406"/>
                </a:lnTo>
                <a:lnTo>
                  <a:pt x="1546987" y="202184"/>
                </a:lnTo>
                <a:lnTo>
                  <a:pt x="1554226" y="201168"/>
                </a:lnTo>
                <a:lnTo>
                  <a:pt x="1575308" y="169291"/>
                </a:lnTo>
                <a:lnTo>
                  <a:pt x="1572157" y="150197"/>
                </a:lnTo>
                <a:lnTo>
                  <a:pt x="1573861" y="138576"/>
                </a:lnTo>
                <a:lnTo>
                  <a:pt x="1580929" y="126970"/>
                </a:lnTo>
                <a:lnTo>
                  <a:pt x="1588588" y="120605"/>
                </a:lnTo>
                <a:lnTo>
                  <a:pt x="1599989" y="115957"/>
                </a:lnTo>
                <a:lnTo>
                  <a:pt x="1616803" y="112867"/>
                </a:lnTo>
                <a:lnTo>
                  <a:pt x="1696970" y="112867"/>
                </a:lnTo>
                <a:lnTo>
                  <a:pt x="1694926" y="110443"/>
                </a:lnTo>
                <a:lnTo>
                  <a:pt x="1684827" y="102898"/>
                </a:lnTo>
                <a:lnTo>
                  <a:pt x="1672037" y="97066"/>
                </a:lnTo>
                <a:lnTo>
                  <a:pt x="1662028" y="94628"/>
                </a:lnTo>
                <a:lnTo>
                  <a:pt x="1650904" y="93201"/>
                </a:lnTo>
                <a:lnTo>
                  <a:pt x="1638415" y="92822"/>
                </a:lnTo>
                <a:close/>
              </a:path>
              <a:path w="2330577" h="618370">
                <a:moveTo>
                  <a:pt x="2050160" y="41529"/>
                </a:moveTo>
                <a:lnTo>
                  <a:pt x="1962022" y="53848"/>
                </a:lnTo>
                <a:lnTo>
                  <a:pt x="1963546" y="64770"/>
                </a:lnTo>
                <a:lnTo>
                  <a:pt x="1973707" y="63373"/>
                </a:lnTo>
                <a:lnTo>
                  <a:pt x="1980565" y="62992"/>
                </a:lnTo>
                <a:lnTo>
                  <a:pt x="2030408" y="62992"/>
                </a:lnTo>
                <a:lnTo>
                  <a:pt x="2031365" y="61595"/>
                </a:lnTo>
                <a:lnTo>
                  <a:pt x="2034794" y="57658"/>
                </a:lnTo>
                <a:lnTo>
                  <a:pt x="2041525" y="54610"/>
                </a:lnTo>
                <a:lnTo>
                  <a:pt x="2051684" y="52451"/>
                </a:lnTo>
                <a:lnTo>
                  <a:pt x="2050160" y="41529"/>
                </a:lnTo>
                <a:close/>
              </a:path>
              <a:path w="2330577" h="618370">
                <a:moveTo>
                  <a:pt x="2219547" y="11729"/>
                </a:moveTo>
                <a:lnTo>
                  <a:pt x="2176415" y="17933"/>
                </a:lnTo>
                <a:lnTo>
                  <a:pt x="2133673" y="44787"/>
                </a:lnTo>
                <a:lnTo>
                  <a:pt x="2106371" y="84499"/>
                </a:lnTo>
                <a:lnTo>
                  <a:pt x="2096522" y="129545"/>
                </a:lnTo>
                <a:lnTo>
                  <a:pt x="2096085" y="142975"/>
                </a:lnTo>
                <a:lnTo>
                  <a:pt x="2096483" y="157423"/>
                </a:lnTo>
                <a:lnTo>
                  <a:pt x="2103010" y="202825"/>
                </a:lnTo>
                <a:lnTo>
                  <a:pt x="2117785" y="238238"/>
                </a:lnTo>
                <a:lnTo>
                  <a:pt x="2150991" y="276785"/>
                </a:lnTo>
                <a:lnTo>
                  <a:pt x="2192882" y="296567"/>
                </a:lnTo>
                <a:lnTo>
                  <a:pt x="2218039" y="299277"/>
                </a:lnTo>
                <a:lnTo>
                  <a:pt x="2232100" y="298750"/>
                </a:lnTo>
                <a:lnTo>
                  <a:pt x="2270023" y="287860"/>
                </a:lnTo>
                <a:lnTo>
                  <a:pt x="2299713" y="262125"/>
                </a:lnTo>
                <a:lnTo>
                  <a:pt x="2309225" y="248994"/>
                </a:lnTo>
                <a:lnTo>
                  <a:pt x="2238678" y="248994"/>
                </a:lnTo>
                <a:lnTo>
                  <a:pt x="2227630" y="248172"/>
                </a:lnTo>
                <a:lnTo>
                  <a:pt x="2181853" y="227040"/>
                </a:lnTo>
                <a:lnTo>
                  <a:pt x="2155228" y="197942"/>
                </a:lnTo>
                <a:lnTo>
                  <a:pt x="2140096" y="162207"/>
                </a:lnTo>
                <a:lnTo>
                  <a:pt x="2134235" y="133477"/>
                </a:lnTo>
                <a:lnTo>
                  <a:pt x="2242206" y="116332"/>
                </a:lnTo>
                <a:lnTo>
                  <a:pt x="2131822" y="116332"/>
                </a:lnTo>
                <a:lnTo>
                  <a:pt x="2137470" y="78473"/>
                </a:lnTo>
                <a:lnTo>
                  <a:pt x="2169561" y="41784"/>
                </a:lnTo>
                <a:lnTo>
                  <a:pt x="2197928" y="34748"/>
                </a:lnTo>
                <a:lnTo>
                  <a:pt x="2283633" y="34748"/>
                </a:lnTo>
                <a:lnTo>
                  <a:pt x="2275040" y="27464"/>
                </a:lnTo>
                <a:lnTo>
                  <a:pt x="2265692" y="21906"/>
                </a:lnTo>
                <a:lnTo>
                  <a:pt x="2255643" y="17521"/>
                </a:lnTo>
                <a:lnTo>
                  <a:pt x="2244658" y="14331"/>
                </a:lnTo>
                <a:lnTo>
                  <a:pt x="2232745" y="12399"/>
                </a:lnTo>
                <a:lnTo>
                  <a:pt x="2219547" y="11729"/>
                </a:lnTo>
                <a:close/>
              </a:path>
              <a:path w="2330577" h="618370">
                <a:moveTo>
                  <a:pt x="2330577" y="177165"/>
                </a:moveTo>
                <a:lnTo>
                  <a:pt x="2318821" y="180102"/>
                </a:lnTo>
                <a:lnTo>
                  <a:pt x="2314995" y="192203"/>
                </a:lnTo>
                <a:lnTo>
                  <a:pt x="2310108" y="203432"/>
                </a:lnTo>
                <a:lnTo>
                  <a:pt x="2286081" y="234434"/>
                </a:lnTo>
                <a:lnTo>
                  <a:pt x="2249823" y="248274"/>
                </a:lnTo>
                <a:lnTo>
                  <a:pt x="2238678" y="248994"/>
                </a:lnTo>
                <a:lnTo>
                  <a:pt x="2309225" y="248994"/>
                </a:lnTo>
                <a:lnTo>
                  <a:pt x="2327977" y="202168"/>
                </a:lnTo>
                <a:lnTo>
                  <a:pt x="2329873" y="189665"/>
                </a:lnTo>
                <a:lnTo>
                  <a:pt x="2330577" y="177165"/>
                </a:lnTo>
                <a:close/>
              </a:path>
              <a:path w="2330577" h="618370">
                <a:moveTo>
                  <a:pt x="2283633" y="34748"/>
                </a:moveTo>
                <a:lnTo>
                  <a:pt x="2197928" y="34748"/>
                </a:lnTo>
                <a:lnTo>
                  <a:pt x="2209814" y="36819"/>
                </a:lnTo>
                <a:lnTo>
                  <a:pt x="2223310" y="41965"/>
                </a:lnTo>
                <a:lnTo>
                  <a:pt x="2249406" y="71194"/>
                </a:lnTo>
                <a:lnTo>
                  <a:pt x="2256790" y="98806"/>
                </a:lnTo>
                <a:lnTo>
                  <a:pt x="2131822" y="116332"/>
                </a:lnTo>
                <a:lnTo>
                  <a:pt x="2242206" y="116332"/>
                </a:lnTo>
                <a:lnTo>
                  <a:pt x="2320287" y="103933"/>
                </a:lnTo>
                <a:lnTo>
                  <a:pt x="2317567" y="90778"/>
                </a:lnTo>
                <a:lnTo>
                  <a:pt x="2313740" y="78473"/>
                </a:lnTo>
                <a:lnTo>
                  <a:pt x="2308722" y="66954"/>
                </a:lnTo>
                <a:lnTo>
                  <a:pt x="2302428" y="56157"/>
                </a:lnTo>
                <a:lnTo>
                  <a:pt x="2294772" y="46018"/>
                </a:lnTo>
                <a:lnTo>
                  <a:pt x="2285672" y="36475"/>
                </a:lnTo>
                <a:lnTo>
                  <a:pt x="2283633" y="34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3399" y="5145913"/>
            <a:ext cx="1918745" cy="658774"/>
          </a:xfrm>
          <a:custGeom>
            <a:avLst/>
            <a:gdLst/>
            <a:ahLst/>
            <a:cxnLst/>
            <a:rect l="l" t="t" r="r" b="b"/>
            <a:pathLst>
              <a:path w="1918745" h="658774">
                <a:moveTo>
                  <a:pt x="95825" y="274828"/>
                </a:moveTo>
                <a:lnTo>
                  <a:pt x="29972" y="274828"/>
                </a:lnTo>
                <a:lnTo>
                  <a:pt x="34036" y="275590"/>
                </a:lnTo>
                <a:lnTo>
                  <a:pt x="37464" y="277622"/>
                </a:lnTo>
                <a:lnTo>
                  <a:pt x="53260" y="328277"/>
                </a:lnTo>
                <a:lnTo>
                  <a:pt x="91777" y="604489"/>
                </a:lnTo>
                <a:lnTo>
                  <a:pt x="92347" y="617649"/>
                </a:lnTo>
                <a:lnTo>
                  <a:pt x="91312" y="626618"/>
                </a:lnTo>
                <a:lnTo>
                  <a:pt x="57657" y="648157"/>
                </a:lnTo>
                <a:lnTo>
                  <a:pt x="59055" y="658774"/>
                </a:lnTo>
                <a:lnTo>
                  <a:pt x="191516" y="640232"/>
                </a:lnTo>
                <a:lnTo>
                  <a:pt x="184871" y="630979"/>
                </a:lnTo>
                <a:lnTo>
                  <a:pt x="170222" y="630979"/>
                </a:lnTo>
                <a:lnTo>
                  <a:pt x="160781" y="629361"/>
                </a:lnTo>
                <a:lnTo>
                  <a:pt x="139319" y="585330"/>
                </a:lnTo>
                <a:lnTo>
                  <a:pt x="95825" y="274828"/>
                </a:lnTo>
                <a:close/>
              </a:path>
              <a:path w="1918745" h="658774">
                <a:moveTo>
                  <a:pt x="184402" y="630325"/>
                </a:moveTo>
                <a:lnTo>
                  <a:pt x="170222" y="630979"/>
                </a:lnTo>
                <a:lnTo>
                  <a:pt x="184871" y="630979"/>
                </a:lnTo>
                <a:lnTo>
                  <a:pt x="184402" y="630325"/>
                </a:lnTo>
                <a:close/>
              </a:path>
              <a:path w="1918745" h="658774">
                <a:moveTo>
                  <a:pt x="89154" y="227203"/>
                </a:moveTo>
                <a:lnTo>
                  <a:pt x="75818" y="228981"/>
                </a:lnTo>
                <a:lnTo>
                  <a:pt x="0" y="273303"/>
                </a:lnTo>
                <a:lnTo>
                  <a:pt x="6476" y="282956"/>
                </a:lnTo>
                <a:lnTo>
                  <a:pt x="13843" y="278638"/>
                </a:lnTo>
                <a:lnTo>
                  <a:pt x="20193" y="276225"/>
                </a:lnTo>
                <a:lnTo>
                  <a:pt x="25273" y="275463"/>
                </a:lnTo>
                <a:lnTo>
                  <a:pt x="29972" y="274828"/>
                </a:lnTo>
                <a:lnTo>
                  <a:pt x="95825" y="274828"/>
                </a:lnTo>
                <a:lnTo>
                  <a:pt x="89154" y="227203"/>
                </a:lnTo>
                <a:close/>
              </a:path>
              <a:path w="1918745" h="658774">
                <a:moveTo>
                  <a:pt x="329623" y="339518"/>
                </a:moveTo>
                <a:lnTo>
                  <a:pt x="286469" y="345715"/>
                </a:lnTo>
                <a:lnTo>
                  <a:pt x="243685" y="372515"/>
                </a:lnTo>
                <a:lnTo>
                  <a:pt x="216439" y="412256"/>
                </a:lnTo>
                <a:lnTo>
                  <a:pt x="206629" y="457320"/>
                </a:lnTo>
                <a:lnTo>
                  <a:pt x="206194" y="470752"/>
                </a:lnTo>
                <a:lnTo>
                  <a:pt x="206594" y="485198"/>
                </a:lnTo>
                <a:lnTo>
                  <a:pt x="213122" y="530590"/>
                </a:lnTo>
                <a:lnTo>
                  <a:pt x="227894" y="566014"/>
                </a:lnTo>
                <a:lnTo>
                  <a:pt x="261112" y="604548"/>
                </a:lnTo>
                <a:lnTo>
                  <a:pt x="303000" y="624349"/>
                </a:lnTo>
                <a:lnTo>
                  <a:pt x="328156" y="627057"/>
                </a:lnTo>
                <a:lnTo>
                  <a:pt x="342218" y="626529"/>
                </a:lnTo>
                <a:lnTo>
                  <a:pt x="380160" y="615620"/>
                </a:lnTo>
                <a:lnTo>
                  <a:pt x="409827" y="589885"/>
                </a:lnTo>
                <a:lnTo>
                  <a:pt x="419309" y="576801"/>
                </a:lnTo>
                <a:lnTo>
                  <a:pt x="348731" y="576801"/>
                </a:lnTo>
                <a:lnTo>
                  <a:pt x="337692" y="575972"/>
                </a:lnTo>
                <a:lnTo>
                  <a:pt x="291959" y="554816"/>
                </a:lnTo>
                <a:lnTo>
                  <a:pt x="265319" y="525647"/>
                </a:lnTo>
                <a:lnTo>
                  <a:pt x="250204" y="489917"/>
                </a:lnTo>
                <a:lnTo>
                  <a:pt x="244348" y="461213"/>
                </a:lnTo>
                <a:lnTo>
                  <a:pt x="352037" y="444119"/>
                </a:lnTo>
                <a:lnTo>
                  <a:pt x="241935" y="444119"/>
                </a:lnTo>
                <a:lnTo>
                  <a:pt x="247558" y="406218"/>
                </a:lnTo>
                <a:lnTo>
                  <a:pt x="279640" y="369526"/>
                </a:lnTo>
                <a:lnTo>
                  <a:pt x="308011" y="362508"/>
                </a:lnTo>
                <a:lnTo>
                  <a:pt x="393710" y="362508"/>
                </a:lnTo>
                <a:lnTo>
                  <a:pt x="385118" y="355227"/>
                </a:lnTo>
                <a:lnTo>
                  <a:pt x="375773" y="349676"/>
                </a:lnTo>
                <a:lnTo>
                  <a:pt x="365725" y="345297"/>
                </a:lnTo>
                <a:lnTo>
                  <a:pt x="354801" y="342123"/>
                </a:lnTo>
                <a:lnTo>
                  <a:pt x="342825" y="340186"/>
                </a:lnTo>
                <a:lnTo>
                  <a:pt x="329623" y="339518"/>
                </a:lnTo>
                <a:close/>
              </a:path>
              <a:path w="1918745" h="658774">
                <a:moveTo>
                  <a:pt x="440689" y="504952"/>
                </a:moveTo>
                <a:lnTo>
                  <a:pt x="428911" y="507952"/>
                </a:lnTo>
                <a:lnTo>
                  <a:pt x="425084" y="520052"/>
                </a:lnTo>
                <a:lnTo>
                  <a:pt x="420195" y="531281"/>
                </a:lnTo>
                <a:lnTo>
                  <a:pt x="396158" y="562274"/>
                </a:lnTo>
                <a:lnTo>
                  <a:pt x="359865" y="576084"/>
                </a:lnTo>
                <a:lnTo>
                  <a:pt x="348731" y="576801"/>
                </a:lnTo>
                <a:lnTo>
                  <a:pt x="419309" y="576801"/>
                </a:lnTo>
                <a:lnTo>
                  <a:pt x="438033" y="529934"/>
                </a:lnTo>
                <a:lnTo>
                  <a:pt x="439944" y="517428"/>
                </a:lnTo>
                <a:lnTo>
                  <a:pt x="440689" y="504952"/>
                </a:lnTo>
                <a:close/>
              </a:path>
              <a:path w="1918745" h="658774">
                <a:moveTo>
                  <a:pt x="393710" y="362508"/>
                </a:moveTo>
                <a:lnTo>
                  <a:pt x="308011" y="362508"/>
                </a:lnTo>
                <a:lnTo>
                  <a:pt x="319900" y="364540"/>
                </a:lnTo>
                <a:lnTo>
                  <a:pt x="333381" y="369731"/>
                </a:lnTo>
                <a:lnTo>
                  <a:pt x="359492" y="398924"/>
                </a:lnTo>
                <a:lnTo>
                  <a:pt x="366902" y="426593"/>
                </a:lnTo>
                <a:lnTo>
                  <a:pt x="241935" y="444119"/>
                </a:lnTo>
                <a:lnTo>
                  <a:pt x="352037" y="444119"/>
                </a:lnTo>
                <a:lnTo>
                  <a:pt x="430394" y="431680"/>
                </a:lnTo>
                <a:lnTo>
                  <a:pt x="427672" y="418533"/>
                </a:lnTo>
                <a:lnTo>
                  <a:pt x="423836" y="406218"/>
                </a:lnTo>
                <a:lnTo>
                  <a:pt x="418823" y="394720"/>
                </a:lnTo>
                <a:lnTo>
                  <a:pt x="412525" y="383926"/>
                </a:lnTo>
                <a:lnTo>
                  <a:pt x="404865" y="373788"/>
                </a:lnTo>
                <a:lnTo>
                  <a:pt x="395758" y="364243"/>
                </a:lnTo>
                <a:lnTo>
                  <a:pt x="393710" y="362508"/>
                </a:lnTo>
                <a:close/>
              </a:path>
              <a:path w="1918745" h="658774">
                <a:moveTo>
                  <a:pt x="646210" y="323179"/>
                </a:moveTo>
                <a:lnTo>
                  <a:pt x="566020" y="323179"/>
                </a:lnTo>
                <a:lnTo>
                  <a:pt x="578089" y="324478"/>
                </a:lnTo>
                <a:lnTo>
                  <a:pt x="589414" y="328985"/>
                </a:lnTo>
                <a:lnTo>
                  <a:pt x="614631" y="370836"/>
                </a:lnTo>
                <a:lnTo>
                  <a:pt x="617601" y="387350"/>
                </a:lnTo>
                <a:lnTo>
                  <a:pt x="609612" y="402976"/>
                </a:lnTo>
                <a:lnTo>
                  <a:pt x="595452" y="410718"/>
                </a:lnTo>
                <a:lnTo>
                  <a:pt x="582392" y="418076"/>
                </a:lnTo>
                <a:lnTo>
                  <a:pt x="549323" y="438112"/>
                </a:lnTo>
                <a:lnTo>
                  <a:pt x="515277" y="463784"/>
                </a:lnTo>
                <a:lnTo>
                  <a:pt x="486574" y="505154"/>
                </a:lnTo>
                <a:lnTo>
                  <a:pt x="484861" y="515278"/>
                </a:lnTo>
                <a:lnTo>
                  <a:pt x="484960" y="526963"/>
                </a:lnTo>
                <a:lnTo>
                  <a:pt x="497527" y="567039"/>
                </a:lnTo>
                <a:lnTo>
                  <a:pt x="527731" y="591470"/>
                </a:lnTo>
                <a:lnTo>
                  <a:pt x="552689" y="594246"/>
                </a:lnTo>
                <a:lnTo>
                  <a:pt x="568823" y="592504"/>
                </a:lnTo>
                <a:lnTo>
                  <a:pt x="604450" y="571742"/>
                </a:lnTo>
                <a:lnTo>
                  <a:pt x="620222" y="556549"/>
                </a:lnTo>
                <a:lnTo>
                  <a:pt x="571418" y="556549"/>
                </a:lnTo>
                <a:lnTo>
                  <a:pt x="559986" y="552897"/>
                </a:lnTo>
                <a:lnTo>
                  <a:pt x="548027" y="544838"/>
                </a:lnTo>
                <a:lnTo>
                  <a:pt x="540547" y="535787"/>
                </a:lnTo>
                <a:lnTo>
                  <a:pt x="535258" y="524335"/>
                </a:lnTo>
                <a:lnTo>
                  <a:pt x="532033" y="509784"/>
                </a:lnTo>
                <a:lnTo>
                  <a:pt x="532513" y="499404"/>
                </a:lnTo>
                <a:lnTo>
                  <a:pt x="550150" y="464645"/>
                </a:lnTo>
                <a:lnTo>
                  <a:pt x="581920" y="439345"/>
                </a:lnTo>
                <a:lnTo>
                  <a:pt x="621664" y="415925"/>
                </a:lnTo>
                <a:lnTo>
                  <a:pt x="671211" y="415925"/>
                </a:lnTo>
                <a:lnTo>
                  <a:pt x="665725" y="376921"/>
                </a:lnTo>
                <a:lnTo>
                  <a:pt x="663024" y="361833"/>
                </a:lnTo>
                <a:lnTo>
                  <a:pt x="659950" y="349153"/>
                </a:lnTo>
                <a:lnTo>
                  <a:pt x="656351" y="338639"/>
                </a:lnTo>
                <a:lnTo>
                  <a:pt x="652077" y="330049"/>
                </a:lnTo>
                <a:lnTo>
                  <a:pt x="646210" y="323179"/>
                </a:lnTo>
                <a:close/>
              </a:path>
              <a:path w="1918745" h="658774">
                <a:moveTo>
                  <a:pt x="725701" y="537946"/>
                </a:moveTo>
                <a:lnTo>
                  <a:pt x="638682" y="537946"/>
                </a:lnTo>
                <a:lnTo>
                  <a:pt x="641728" y="551930"/>
                </a:lnTo>
                <a:lnTo>
                  <a:pt x="646709" y="563527"/>
                </a:lnTo>
                <a:lnTo>
                  <a:pt x="653836" y="572185"/>
                </a:lnTo>
                <a:lnTo>
                  <a:pt x="664561" y="577230"/>
                </a:lnTo>
                <a:lnTo>
                  <a:pt x="678004" y="577519"/>
                </a:lnTo>
                <a:lnTo>
                  <a:pt x="687679" y="574656"/>
                </a:lnTo>
                <a:lnTo>
                  <a:pt x="724818" y="539416"/>
                </a:lnTo>
                <a:lnTo>
                  <a:pt x="725701" y="537946"/>
                </a:lnTo>
                <a:close/>
              </a:path>
              <a:path w="1918745" h="658774">
                <a:moveTo>
                  <a:pt x="806628" y="320040"/>
                </a:moveTo>
                <a:lnTo>
                  <a:pt x="740029" y="320040"/>
                </a:lnTo>
                <a:lnTo>
                  <a:pt x="744474" y="320802"/>
                </a:lnTo>
                <a:lnTo>
                  <a:pt x="748283" y="323088"/>
                </a:lnTo>
                <a:lnTo>
                  <a:pt x="764207" y="371824"/>
                </a:lnTo>
                <a:lnTo>
                  <a:pt x="771736" y="425103"/>
                </a:lnTo>
                <a:lnTo>
                  <a:pt x="782439" y="501353"/>
                </a:lnTo>
                <a:lnTo>
                  <a:pt x="784131" y="525143"/>
                </a:lnTo>
                <a:lnTo>
                  <a:pt x="783208" y="531647"/>
                </a:lnTo>
                <a:lnTo>
                  <a:pt x="780414" y="537133"/>
                </a:lnTo>
                <a:lnTo>
                  <a:pt x="771933" y="543876"/>
                </a:lnTo>
                <a:lnTo>
                  <a:pt x="760937" y="548619"/>
                </a:lnTo>
                <a:lnTo>
                  <a:pt x="746251" y="551751"/>
                </a:lnTo>
                <a:lnTo>
                  <a:pt x="747776" y="562356"/>
                </a:lnTo>
                <a:lnTo>
                  <a:pt x="885951" y="543001"/>
                </a:lnTo>
                <a:lnTo>
                  <a:pt x="879450" y="533145"/>
                </a:lnTo>
                <a:lnTo>
                  <a:pt x="866028" y="533145"/>
                </a:lnTo>
                <a:lnTo>
                  <a:pt x="855166" y="530784"/>
                </a:lnTo>
                <a:lnTo>
                  <a:pt x="829944" y="486524"/>
                </a:lnTo>
                <a:lnTo>
                  <a:pt x="816442" y="344821"/>
                </a:lnTo>
                <a:lnTo>
                  <a:pt x="821967" y="332359"/>
                </a:lnTo>
                <a:lnTo>
                  <a:pt x="808355" y="332359"/>
                </a:lnTo>
                <a:lnTo>
                  <a:pt x="806628" y="320040"/>
                </a:lnTo>
                <a:close/>
              </a:path>
              <a:path w="1918745" h="658774">
                <a:moveTo>
                  <a:pt x="671211" y="415925"/>
                </a:moveTo>
                <a:lnTo>
                  <a:pt x="621664" y="415925"/>
                </a:lnTo>
                <a:lnTo>
                  <a:pt x="636016" y="518782"/>
                </a:lnTo>
                <a:lnTo>
                  <a:pt x="626404" y="528536"/>
                </a:lnTo>
                <a:lnTo>
                  <a:pt x="594748" y="550773"/>
                </a:lnTo>
                <a:lnTo>
                  <a:pt x="571418" y="556549"/>
                </a:lnTo>
                <a:lnTo>
                  <a:pt x="620222" y="556549"/>
                </a:lnTo>
                <a:lnTo>
                  <a:pt x="625200" y="551636"/>
                </a:lnTo>
                <a:lnTo>
                  <a:pt x="638682" y="537946"/>
                </a:lnTo>
                <a:lnTo>
                  <a:pt x="725701" y="537946"/>
                </a:lnTo>
                <a:lnTo>
                  <a:pt x="726486" y="536638"/>
                </a:lnTo>
                <a:lnTo>
                  <a:pt x="699516" y="536638"/>
                </a:lnTo>
                <a:lnTo>
                  <a:pt x="696849" y="536028"/>
                </a:lnTo>
                <a:lnTo>
                  <a:pt x="682351" y="494712"/>
                </a:lnTo>
                <a:lnTo>
                  <a:pt x="679219" y="472871"/>
                </a:lnTo>
                <a:lnTo>
                  <a:pt x="671211" y="415925"/>
                </a:lnTo>
                <a:close/>
              </a:path>
              <a:path w="1918745" h="658774">
                <a:moveTo>
                  <a:pt x="725117" y="516170"/>
                </a:moveTo>
                <a:lnTo>
                  <a:pt x="699516" y="536638"/>
                </a:lnTo>
                <a:lnTo>
                  <a:pt x="726486" y="536638"/>
                </a:lnTo>
                <a:lnTo>
                  <a:pt x="733679" y="524662"/>
                </a:lnTo>
                <a:lnTo>
                  <a:pt x="725117" y="516170"/>
                </a:lnTo>
                <a:close/>
              </a:path>
              <a:path w="1918745" h="658774">
                <a:moveTo>
                  <a:pt x="879347" y="532989"/>
                </a:moveTo>
                <a:lnTo>
                  <a:pt x="866028" y="533145"/>
                </a:lnTo>
                <a:lnTo>
                  <a:pt x="879450" y="533145"/>
                </a:lnTo>
                <a:lnTo>
                  <a:pt x="879347" y="532989"/>
                </a:lnTo>
                <a:close/>
              </a:path>
              <a:path w="1918745" h="658774">
                <a:moveTo>
                  <a:pt x="587581" y="303082"/>
                </a:moveTo>
                <a:lnTo>
                  <a:pt x="543982" y="308604"/>
                </a:lnTo>
                <a:lnTo>
                  <a:pt x="499437" y="331525"/>
                </a:lnTo>
                <a:lnTo>
                  <a:pt x="476951" y="363361"/>
                </a:lnTo>
                <a:lnTo>
                  <a:pt x="474459" y="374828"/>
                </a:lnTo>
                <a:lnTo>
                  <a:pt x="474725" y="386334"/>
                </a:lnTo>
                <a:lnTo>
                  <a:pt x="475995" y="395097"/>
                </a:lnTo>
                <a:lnTo>
                  <a:pt x="479170" y="401828"/>
                </a:lnTo>
                <a:lnTo>
                  <a:pt x="489838" y="410718"/>
                </a:lnTo>
                <a:lnTo>
                  <a:pt x="496188" y="412369"/>
                </a:lnTo>
                <a:lnTo>
                  <a:pt x="510920" y="410337"/>
                </a:lnTo>
                <a:lnTo>
                  <a:pt x="516636" y="407034"/>
                </a:lnTo>
                <a:lnTo>
                  <a:pt x="520573" y="401447"/>
                </a:lnTo>
                <a:lnTo>
                  <a:pt x="524510" y="395986"/>
                </a:lnTo>
                <a:lnTo>
                  <a:pt x="525780" y="388620"/>
                </a:lnTo>
                <a:lnTo>
                  <a:pt x="524510" y="379603"/>
                </a:lnTo>
                <a:lnTo>
                  <a:pt x="521360" y="360526"/>
                </a:lnTo>
                <a:lnTo>
                  <a:pt x="523071" y="348856"/>
                </a:lnTo>
                <a:lnTo>
                  <a:pt x="530207" y="337340"/>
                </a:lnTo>
                <a:lnTo>
                  <a:pt x="537832" y="330946"/>
                </a:lnTo>
                <a:lnTo>
                  <a:pt x="549190" y="326279"/>
                </a:lnTo>
                <a:lnTo>
                  <a:pt x="566020" y="323179"/>
                </a:lnTo>
                <a:lnTo>
                  <a:pt x="646210" y="323179"/>
                </a:lnTo>
                <a:lnTo>
                  <a:pt x="644065" y="320675"/>
                </a:lnTo>
                <a:lnTo>
                  <a:pt x="633964" y="313173"/>
                </a:lnTo>
                <a:lnTo>
                  <a:pt x="621174" y="307349"/>
                </a:lnTo>
                <a:lnTo>
                  <a:pt x="611204" y="304908"/>
                </a:lnTo>
                <a:lnTo>
                  <a:pt x="600087" y="303467"/>
                </a:lnTo>
                <a:lnTo>
                  <a:pt x="587581" y="303082"/>
                </a:lnTo>
                <a:close/>
              </a:path>
              <a:path w="1918745" h="658774">
                <a:moveTo>
                  <a:pt x="880518" y="261834"/>
                </a:moveTo>
                <a:lnTo>
                  <a:pt x="839120" y="278945"/>
                </a:lnTo>
                <a:lnTo>
                  <a:pt x="815490" y="315636"/>
                </a:lnTo>
                <a:lnTo>
                  <a:pt x="808355" y="332359"/>
                </a:lnTo>
                <a:lnTo>
                  <a:pt x="821967" y="332359"/>
                </a:lnTo>
                <a:lnTo>
                  <a:pt x="827793" y="321801"/>
                </a:lnTo>
                <a:lnTo>
                  <a:pt x="833755" y="313436"/>
                </a:lnTo>
                <a:lnTo>
                  <a:pt x="837311" y="308991"/>
                </a:lnTo>
                <a:lnTo>
                  <a:pt x="840867" y="306450"/>
                </a:lnTo>
                <a:lnTo>
                  <a:pt x="844423" y="305943"/>
                </a:lnTo>
                <a:lnTo>
                  <a:pt x="848487" y="305434"/>
                </a:lnTo>
                <a:lnTo>
                  <a:pt x="908506" y="305434"/>
                </a:lnTo>
                <a:lnTo>
                  <a:pt x="910953" y="299056"/>
                </a:lnTo>
                <a:lnTo>
                  <a:pt x="910330" y="284447"/>
                </a:lnTo>
                <a:lnTo>
                  <a:pt x="904425" y="274779"/>
                </a:lnTo>
                <a:lnTo>
                  <a:pt x="891855" y="264687"/>
                </a:lnTo>
                <a:lnTo>
                  <a:pt x="880518" y="261834"/>
                </a:lnTo>
                <a:close/>
              </a:path>
              <a:path w="1918745" h="658774">
                <a:moveTo>
                  <a:pt x="799845" y="271653"/>
                </a:moveTo>
                <a:lnTo>
                  <a:pt x="787526" y="273303"/>
                </a:lnTo>
                <a:lnTo>
                  <a:pt x="710438" y="317753"/>
                </a:lnTo>
                <a:lnTo>
                  <a:pt x="714882" y="328041"/>
                </a:lnTo>
                <a:lnTo>
                  <a:pt x="722122" y="323977"/>
                </a:lnTo>
                <a:lnTo>
                  <a:pt x="728852" y="321564"/>
                </a:lnTo>
                <a:lnTo>
                  <a:pt x="734949" y="320675"/>
                </a:lnTo>
                <a:lnTo>
                  <a:pt x="740029" y="320040"/>
                </a:lnTo>
                <a:lnTo>
                  <a:pt x="806628" y="320040"/>
                </a:lnTo>
                <a:lnTo>
                  <a:pt x="799845" y="271653"/>
                </a:lnTo>
                <a:close/>
              </a:path>
              <a:path w="1918745" h="658774">
                <a:moveTo>
                  <a:pt x="908506" y="305434"/>
                </a:moveTo>
                <a:lnTo>
                  <a:pt x="848487" y="305434"/>
                </a:lnTo>
                <a:lnTo>
                  <a:pt x="855344" y="307848"/>
                </a:lnTo>
                <a:lnTo>
                  <a:pt x="865641" y="313889"/>
                </a:lnTo>
                <a:lnTo>
                  <a:pt x="878414" y="319499"/>
                </a:lnTo>
                <a:lnTo>
                  <a:pt x="889381" y="320421"/>
                </a:lnTo>
                <a:lnTo>
                  <a:pt x="896493" y="319405"/>
                </a:lnTo>
                <a:lnTo>
                  <a:pt x="902207" y="315975"/>
                </a:lnTo>
                <a:lnTo>
                  <a:pt x="907141" y="308991"/>
                </a:lnTo>
                <a:lnTo>
                  <a:pt x="908506" y="305434"/>
                </a:lnTo>
                <a:close/>
              </a:path>
              <a:path w="1918745" h="658774">
                <a:moveTo>
                  <a:pt x="1007135" y="291846"/>
                </a:moveTo>
                <a:lnTo>
                  <a:pt x="941069" y="291846"/>
                </a:lnTo>
                <a:lnTo>
                  <a:pt x="945261" y="292481"/>
                </a:lnTo>
                <a:lnTo>
                  <a:pt x="952119" y="296799"/>
                </a:lnTo>
                <a:lnTo>
                  <a:pt x="965286" y="348205"/>
                </a:lnTo>
                <a:lnTo>
                  <a:pt x="983107" y="476204"/>
                </a:lnTo>
                <a:lnTo>
                  <a:pt x="983576" y="490008"/>
                </a:lnTo>
                <a:lnTo>
                  <a:pt x="982073" y="501674"/>
                </a:lnTo>
                <a:lnTo>
                  <a:pt x="978298" y="511646"/>
                </a:lnTo>
                <a:lnTo>
                  <a:pt x="968801" y="518680"/>
                </a:lnTo>
                <a:lnTo>
                  <a:pt x="954024" y="522655"/>
                </a:lnTo>
                <a:lnTo>
                  <a:pt x="948182" y="523481"/>
                </a:lnTo>
                <a:lnTo>
                  <a:pt x="949579" y="534085"/>
                </a:lnTo>
                <a:lnTo>
                  <a:pt x="1083183" y="515391"/>
                </a:lnTo>
                <a:lnTo>
                  <a:pt x="1075689" y="506332"/>
                </a:lnTo>
                <a:lnTo>
                  <a:pt x="1060916" y="506332"/>
                </a:lnTo>
                <a:lnTo>
                  <a:pt x="1051814" y="504913"/>
                </a:lnTo>
                <a:lnTo>
                  <a:pt x="1030732" y="460527"/>
                </a:lnTo>
                <a:lnTo>
                  <a:pt x="1015707" y="311219"/>
                </a:lnTo>
                <a:lnTo>
                  <a:pt x="1024297" y="300736"/>
                </a:lnTo>
                <a:lnTo>
                  <a:pt x="1008380" y="300736"/>
                </a:lnTo>
                <a:lnTo>
                  <a:pt x="1007135" y="291846"/>
                </a:lnTo>
                <a:close/>
              </a:path>
              <a:path w="1918745" h="658774">
                <a:moveTo>
                  <a:pt x="1160962" y="269674"/>
                </a:moveTo>
                <a:lnTo>
                  <a:pt x="1078298" y="269674"/>
                </a:lnTo>
                <a:lnTo>
                  <a:pt x="1091011" y="270407"/>
                </a:lnTo>
                <a:lnTo>
                  <a:pt x="1102020" y="275218"/>
                </a:lnTo>
                <a:lnTo>
                  <a:pt x="1124253" y="318465"/>
                </a:lnTo>
                <a:lnTo>
                  <a:pt x="1142985" y="449185"/>
                </a:lnTo>
                <a:lnTo>
                  <a:pt x="1145158" y="472757"/>
                </a:lnTo>
                <a:lnTo>
                  <a:pt x="1144143" y="480504"/>
                </a:lnTo>
                <a:lnTo>
                  <a:pt x="1111504" y="500608"/>
                </a:lnTo>
                <a:lnTo>
                  <a:pt x="1105916" y="501396"/>
                </a:lnTo>
                <a:lnTo>
                  <a:pt x="1107313" y="512013"/>
                </a:lnTo>
                <a:lnTo>
                  <a:pt x="1240917" y="493318"/>
                </a:lnTo>
                <a:lnTo>
                  <a:pt x="1236743" y="483941"/>
                </a:lnTo>
                <a:lnTo>
                  <a:pt x="1221764" y="483941"/>
                </a:lnTo>
                <a:lnTo>
                  <a:pt x="1212088" y="482307"/>
                </a:lnTo>
                <a:lnTo>
                  <a:pt x="1191006" y="438023"/>
                </a:lnTo>
                <a:lnTo>
                  <a:pt x="1174021" y="316872"/>
                </a:lnTo>
                <a:lnTo>
                  <a:pt x="1171371" y="301899"/>
                </a:lnTo>
                <a:lnTo>
                  <a:pt x="1168279" y="288981"/>
                </a:lnTo>
                <a:lnTo>
                  <a:pt x="1164744" y="278101"/>
                </a:lnTo>
                <a:lnTo>
                  <a:pt x="1160962" y="269674"/>
                </a:lnTo>
                <a:close/>
              </a:path>
              <a:path w="1918745" h="658774">
                <a:moveTo>
                  <a:pt x="1075087" y="505605"/>
                </a:moveTo>
                <a:lnTo>
                  <a:pt x="1060916" y="506332"/>
                </a:lnTo>
                <a:lnTo>
                  <a:pt x="1075689" y="506332"/>
                </a:lnTo>
                <a:lnTo>
                  <a:pt x="1075087" y="505605"/>
                </a:lnTo>
                <a:close/>
              </a:path>
              <a:path w="1918745" h="658774">
                <a:moveTo>
                  <a:pt x="1236367" y="483098"/>
                </a:moveTo>
                <a:lnTo>
                  <a:pt x="1221764" y="483941"/>
                </a:lnTo>
                <a:lnTo>
                  <a:pt x="1236743" y="483941"/>
                </a:lnTo>
                <a:lnTo>
                  <a:pt x="1236367" y="483098"/>
                </a:lnTo>
                <a:close/>
              </a:path>
              <a:path w="1918745" h="658774">
                <a:moveTo>
                  <a:pt x="1100712" y="230456"/>
                </a:moveTo>
                <a:lnTo>
                  <a:pt x="1055944" y="245698"/>
                </a:lnTo>
                <a:lnTo>
                  <a:pt x="1027112" y="273928"/>
                </a:lnTo>
                <a:lnTo>
                  <a:pt x="1008380" y="300736"/>
                </a:lnTo>
                <a:lnTo>
                  <a:pt x="1024297" y="300736"/>
                </a:lnTo>
                <a:lnTo>
                  <a:pt x="1025006" y="299871"/>
                </a:lnTo>
                <a:lnTo>
                  <a:pt x="1034679" y="290306"/>
                </a:lnTo>
                <a:lnTo>
                  <a:pt x="1044787" y="282513"/>
                </a:lnTo>
                <a:lnTo>
                  <a:pt x="1055387" y="276483"/>
                </a:lnTo>
                <a:lnTo>
                  <a:pt x="1066538" y="272207"/>
                </a:lnTo>
                <a:lnTo>
                  <a:pt x="1078298" y="269674"/>
                </a:lnTo>
                <a:lnTo>
                  <a:pt x="1160962" y="269674"/>
                </a:lnTo>
                <a:lnTo>
                  <a:pt x="1160767" y="269239"/>
                </a:lnTo>
                <a:lnTo>
                  <a:pt x="1124241" y="233942"/>
                </a:lnTo>
                <a:lnTo>
                  <a:pt x="1113349" y="231204"/>
                </a:lnTo>
                <a:lnTo>
                  <a:pt x="1100712" y="230456"/>
                </a:lnTo>
                <a:close/>
              </a:path>
              <a:path w="1918745" h="658774">
                <a:moveTo>
                  <a:pt x="1000379" y="243586"/>
                </a:moveTo>
                <a:lnTo>
                  <a:pt x="987679" y="245364"/>
                </a:lnTo>
                <a:lnTo>
                  <a:pt x="910970" y="289687"/>
                </a:lnTo>
                <a:lnTo>
                  <a:pt x="916813" y="299720"/>
                </a:lnTo>
                <a:lnTo>
                  <a:pt x="924051" y="295656"/>
                </a:lnTo>
                <a:lnTo>
                  <a:pt x="930401" y="293370"/>
                </a:lnTo>
                <a:lnTo>
                  <a:pt x="935989" y="292608"/>
                </a:lnTo>
                <a:lnTo>
                  <a:pt x="941069" y="291846"/>
                </a:lnTo>
                <a:lnTo>
                  <a:pt x="1007135" y="291846"/>
                </a:lnTo>
                <a:lnTo>
                  <a:pt x="1000379" y="243586"/>
                </a:lnTo>
                <a:close/>
              </a:path>
              <a:path w="1918745" h="658774">
                <a:moveTo>
                  <a:pt x="1369568" y="193934"/>
                </a:moveTo>
                <a:lnTo>
                  <a:pt x="1326432" y="200095"/>
                </a:lnTo>
                <a:lnTo>
                  <a:pt x="1283695" y="226926"/>
                </a:lnTo>
                <a:lnTo>
                  <a:pt x="1256394" y="266606"/>
                </a:lnTo>
                <a:lnTo>
                  <a:pt x="1246510" y="311667"/>
                </a:lnTo>
                <a:lnTo>
                  <a:pt x="1246066" y="325102"/>
                </a:lnTo>
                <a:lnTo>
                  <a:pt x="1246459" y="339550"/>
                </a:lnTo>
                <a:lnTo>
                  <a:pt x="1252974" y="384929"/>
                </a:lnTo>
                <a:lnTo>
                  <a:pt x="1267691" y="420299"/>
                </a:lnTo>
                <a:lnTo>
                  <a:pt x="1300943" y="458921"/>
                </a:lnTo>
                <a:lnTo>
                  <a:pt x="1342841" y="478756"/>
                </a:lnTo>
                <a:lnTo>
                  <a:pt x="1367993" y="481480"/>
                </a:lnTo>
                <a:lnTo>
                  <a:pt x="1382048" y="480961"/>
                </a:lnTo>
                <a:lnTo>
                  <a:pt x="1419977" y="470078"/>
                </a:lnTo>
                <a:lnTo>
                  <a:pt x="1449655" y="444336"/>
                </a:lnTo>
                <a:lnTo>
                  <a:pt x="1459136" y="431238"/>
                </a:lnTo>
                <a:lnTo>
                  <a:pt x="1388590" y="431238"/>
                </a:lnTo>
                <a:lnTo>
                  <a:pt x="1377554" y="430405"/>
                </a:lnTo>
                <a:lnTo>
                  <a:pt x="1331893" y="409295"/>
                </a:lnTo>
                <a:lnTo>
                  <a:pt x="1305180" y="380033"/>
                </a:lnTo>
                <a:lnTo>
                  <a:pt x="1290076" y="344296"/>
                </a:lnTo>
                <a:lnTo>
                  <a:pt x="1284224" y="315595"/>
                </a:lnTo>
                <a:lnTo>
                  <a:pt x="1391988" y="298577"/>
                </a:lnTo>
                <a:lnTo>
                  <a:pt x="1281811" y="298577"/>
                </a:lnTo>
                <a:lnTo>
                  <a:pt x="1287450" y="260609"/>
                </a:lnTo>
                <a:lnTo>
                  <a:pt x="1319549" y="223903"/>
                </a:lnTo>
                <a:lnTo>
                  <a:pt x="1347917" y="216869"/>
                </a:lnTo>
                <a:lnTo>
                  <a:pt x="1433525" y="216869"/>
                </a:lnTo>
                <a:lnTo>
                  <a:pt x="1425071" y="209737"/>
                </a:lnTo>
                <a:lnTo>
                  <a:pt x="1415720" y="204169"/>
                </a:lnTo>
                <a:lnTo>
                  <a:pt x="1405668" y="199774"/>
                </a:lnTo>
                <a:lnTo>
                  <a:pt x="1394741" y="196582"/>
                </a:lnTo>
                <a:lnTo>
                  <a:pt x="1382766" y="194625"/>
                </a:lnTo>
                <a:lnTo>
                  <a:pt x="1369568" y="193934"/>
                </a:lnTo>
                <a:close/>
              </a:path>
              <a:path w="1918745" h="658774">
                <a:moveTo>
                  <a:pt x="1480565" y="359409"/>
                </a:moveTo>
                <a:lnTo>
                  <a:pt x="1468773" y="362395"/>
                </a:lnTo>
                <a:lnTo>
                  <a:pt x="1464945" y="374504"/>
                </a:lnTo>
                <a:lnTo>
                  <a:pt x="1460055" y="385732"/>
                </a:lnTo>
                <a:lnTo>
                  <a:pt x="1436016" y="416702"/>
                </a:lnTo>
                <a:lnTo>
                  <a:pt x="1399722" y="430531"/>
                </a:lnTo>
                <a:lnTo>
                  <a:pt x="1388590" y="431238"/>
                </a:lnTo>
                <a:lnTo>
                  <a:pt x="1459136" y="431238"/>
                </a:lnTo>
                <a:lnTo>
                  <a:pt x="1477903" y="384364"/>
                </a:lnTo>
                <a:lnTo>
                  <a:pt x="1479812" y="371977"/>
                </a:lnTo>
                <a:lnTo>
                  <a:pt x="1480565" y="359409"/>
                </a:lnTo>
                <a:close/>
              </a:path>
              <a:path w="1918745" h="658774">
                <a:moveTo>
                  <a:pt x="1433525" y="216869"/>
                </a:moveTo>
                <a:lnTo>
                  <a:pt x="1347917" y="216869"/>
                </a:lnTo>
                <a:lnTo>
                  <a:pt x="1359795" y="218969"/>
                </a:lnTo>
                <a:lnTo>
                  <a:pt x="1373269" y="224196"/>
                </a:lnTo>
                <a:lnTo>
                  <a:pt x="1399395" y="253382"/>
                </a:lnTo>
                <a:lnTo>
                  <a:pt x="1406779" y="281050"/>
                </a:lnTo>
                <a:lnTo>
                  <a:pt x="1281811" y="298577"/>
                </a:lnTo>
                <a:lnTo>
                  <a:pt x="1391988" y="298577"/>
                </a:lnTo>
                <a:lnTo>
                  <a:pt x="1470284" y="286212"/>
                </a:lnTo>
                <a:lnTo>
                  <a:pt x="1467566" y="273007"/>
                </a:lnTo>
                <a:lnTo>
                  <a:pt x="1463716" y="260609"/>
                </a:lnTo>
                <a:lnTo>
                  <a:pt x="1458726" y="249129"/>
                </a:lnTo>
                <a:lnTo>
                  <a:pt x="1452435" y="238330"/>
                </a:lnTo>
                <a:lnTo>
                  <a:pt x="1444785" y="228208"/>
                </a:lnTo>
                <a:lnTo>
                  <a:pt x="1435692" y="218698"/>
                </a:lnTo>
                <a:lnTo>
                  <a:pt x="1433525" y="216869"/>
                </a:lnTo>
                <a:close/>
              </a:path>
              <a:path w="1918745" h="658774">
                <a:moveTo>
                  <a:pt x="1631262" y="155754"/>
                </a:moveTo>
                <a:lnTo>
                  <a:pt x="1591456" y="165073"/>
                </a:lnTo>
                <a:lnTo>
                  <a:pt x="1551207" y="196203"/>
                </a:lnTo>
                <a:lnTo>
                  <a:pt x="1529267" y="231635"/>
                </a:lnTo>
                <a:lnTo>
                  <a:pt x="1514995" y="279488"/>
                </a:lnTo>
                <a:lnTo>
                  <a:pt x="1513234" y="304351"/>
                </a:lnTo>
                <a:lnTo>
                  <a:pt x="1513691" y="317054"/>
                </a:lnTo>
                <a:lnTo>
                  <a:pt x="1521108" y="356993"/>
                </a:lnTo>
                <a:lnTo>
                  <a:pt x="1537275" y="391810"/>
                </a:lnTo>
                <a:lnTo>
                  <a:pt x="1573083" y="428121"/>
                </a:lnTo>
                <a:lnTo>
                  <a:pt x="1619409" y="445716"/>
                </a:lnTo>
                <a:lnTo>
                  <a:pt x="1631695" y="446255"/>
                </a:lnTo>
                <a:lnTo>
                  <a:pt x="1644288" y="445244"/>
                </a:lnTo>
                <a:lnTo>
                  <a:pt x="1690949" y="424806"/>
                </a:lnTo>
                <a:lnTo>
                  <a:pt x="1706268" y="409657"/>
                </a:lnTo>
                <a:lnTo>
                  <a:pt x="1658146" y="409657"/>
                </a:lnTo>
                <a:lnTo>
                  <a:pt x="1647122" y="408660"/>
                </a:lnTo>
                <a:lnTo>
                  <a:pt x="1601046" y="382316"/>
                </a:lnTo>
                <a:lnTo>
                  <a:pt x="1578185" y="345379"/>
                </a:lnTo>
                <a:lnTo>
                  <a:pt x="1566879" y="303231"/>
                </a:lnTo>
                <a:lnTo>
                  <a:pt x="1563405" y="271756"/>
                </a:lnTo>
                <a:lnTo>
                  <a:pt x="1563696" y="258464"/>
                </a:lnTo>
                <a:lnTo>
                  <a:pt x="1575618" y="212212"/>
                </a:lnTo>
                <a:lnTo>
                  <a:pt x="1611368" y="177717"/>
                </a:lnTo>
                <a:lnTo>
                  <a:pt x="1736141" y="174601"/>
                </a:lnTo>
                <a:lnTo>
                  <a:pt x="1734872" y="165532"/>
                </a:lnTo>
                <a:lnTo>
                  <a:pt x="1678448" y="165532"/>
                </a:lnTo>
                <a:lnTo>
                  <a:pt x="1668410" y="160758"/>
                </a:lnTo>
                <a:lnTo>
                  <a:pt x="1657357" y="157508"/>
                </a:lnTo>
                <a:lnTo>
                  <a:pt x="1645053" y="155826"/>
                </a:lnTo>
                <a:lnTo>
                  <a:pt x="1631262" y="155754"/>
                </a:lnTo>
                <a:close/>
              </a:path>
              <a:path w="1918745" h="658774">
                <a:moveTo>
                  <a:pt x="1798866" y="395605"/>
                </a:moveTo>
                <a:lnTo>
                  <a:pt x="1717548" y="395605"/>
                </a:lnTo>
                <a:lnTo>
                  <a:pt x="1722882" y="434213"/>
                </a:lnTo>
                <a:lnTo>
                  <a:pt x="1736471" y="432308"/>
                </a:lnTo>
                <a:lnTo>
                  <a:pt x="1798866" y="395605"/>
                </a:lnTo>
                <a:close/>
              </a:path>
              <a:path w="1918745" h="658774">
                <a:moveTo>
                  <a:pt x="1736141" y="174601"/>
                </a:moveTo>
                <a:lnTo>
                  <a:pt x="1633319" y="174601"/>
                </a:lnTo>
                <a:lnTo>
                  <a:pt x="1645077" y="177188"/>
                </a:lnTo>
                <a:lnTo>
                  <a:pt x="1660725" y="183270"/>
                </a:lnTo>
                <a:lnTo>
                  <a:pt x="1686228" y="211645"/>
                </a:lnTo>
                <a:lnTo>
                  <a:pt x="1714627" y="375031"/>
                </a:lnTo>
                <a:lnTo>
                  <a:pt x="1712845" y="377499"/>
                </a:lnTo>
                <a:lnTo>
                  <a:pt x="1672174" y="406951"/>
                </a:lnTo>
                <a:lnTo>
                  <a:pt x="1658146" y="409657"/>
                </a:lnTo>
                <a:lnTo>
                  <a:pt x="1706268" y="409657"/>
                </a:lnTo>
                <a:lnTo>
                  <a:pt x="1708767" y="406911"/>
                </a:lnTo>
                <a:lnTo>
                  <a:pt x="1717548" y="395605"/>
                </a:lnTo>
                <a:lnTo>
                  <a:pt x="1798866" y="395605"/>
                </a:lnTo>
                <a:lnTo>
                  <a:pt x="1812036" y="387858"/>
                </a:lnTo>
                <a:lnTo>
                  <a:pt x="1811433" y="386588"/>
                </a:lnTo>
                <a:lnTo>
                  <a:pt x="1782445" y="386588"/>
                </a:lnTo>
                <a:lnTo>
                  <a:pt x="1778508" y="385699"/>
                </a:lnTo>
                <a:lnTo>
                  <a:pt x="1760612" y="346286"/>
                </a:lnTo>
                <a:lnTo>
                  <a:pt x="1755394" y="312166"/>
                </a:lnTo>
                <a:lnTo>
                  <a:pt x="1736141" y="174601"/>
                </a:lnTo>
                <a:close/>
              </a:path>
              <a:path w="1918745" h="658774">
                <a:moveTo>
                  <a:pt x="1807337" y="377952"/>
                </a:moveTo>
                <a:lnTo>
                  <a:pt x="1798954" y="382524"/>
                </a:lnTo>
                <a:lnTo>
                  <a:pt x="1792097" y="385191"/>
                </a:lnTo>
                <a:lnTo>
                  <a:pt x="1782445" y="386588"/>
                </a:lnTo>
                <a:lnTo>
                  <a:pt x="1811433" y="386588"/>
                </a:lnTo>
                <a:lnTo>
                  <a:pt x="1807337" y="377952"/>
                </a:lnTo>
                <a:close/>
              </a:path>
              <a:path w="1918745" h="658774">
                <a:moveTo>
                  <a:pt x="1718388" y="47751"/>
                </a:moveTo>
                <a:lnTo>
                  <a:pt x="1652270" y="47751"/>
                </a:lnTo>
                <a:lnTo>
                  <a:pt x="1656334" y="48387"/>
                </a:lnTo>
                <a:lnTo>
                  <a:pt x="1663446" y="52705"/>
                </a:lnTo>
                <a:lnTo>
                  <a:pt x="1676339" y="101969"/>
                </a:lnTo>
                <a:lnTo>
                  <a:pt x="1679066" y="120650"/>
                </a:lnTo>
                <a:lnTo>
                  <a:pt x="1678448" y="165532"/>
                </a:lnTo>
                <a:lnTo>
                  <a:pt x="1734872" y="165532"/>
                </a:lnTo>
                <a:lnTo>
                  <a:pt x="1718388" y="47751"/>
                </a:lnTo>
                <a:close/>
              </a:path>
              <a:path w="1918745" h="658774">
                <a:moveTo>
                  <a:pt x="1711705" y="0"/>
                </a:moveTo>
                <a:lnTo>
                  <a:pt x="1698498" y="1905"/>
                </a:lnTo>
                <a:lnTo>
                  <a:pt x="1622552" y="46100"/>
                </a:lnTo>
                <a:lnTo>
                  <a:pt x="1627886" y="55880"/>
                </a:lnTo>
                <a:lnTo>
                  <a:pt x="1635887" y="51562"/>
                </a:lnTo>
                <a:lnTo>
                  <a:pt x="1642490" y="49022"/>
                </a:lnTo>
                <a:lnTo>
                  <a:pt x="1647571" y="48387"/>
                </a:lnTo>
                <a:lnTo>
                  <a:pt x="1652270" y="47751"/>
                </a:lnTo>
                <a:lnTo>
                  <a:pt x="1718388" y="47751"/>
                </a:lnTo>
                <a:lnTo>
                  <a:pt x="1711705" y="0"/>
                </a:lnTo>
                <a:close/>
              </a:path>
              <a:path w="1918745" h="658774">
                <a:moveTo>
                  <a:pt x="1881504" y="345313"/>
                </a:moveTo>
                <a:lnTo>
                  <a:pt x="1853543" y="384095"/>
                </a:lnTo>
                <a:lnTo>
                  <a:pt x="1858049" y="395576"/>
                </a:lnTo>
                <a:lnTo>
                  <a:pt x="1867568" y="405401"/>
                </a:lnTo>
                <a:lnTo>
                  <a:pt x="1878726" y="410280"/>
                </a:lnTo>
                <a:lnTo>
                  <a:pt x="1891727" y="410550"/>
                </a:lnTo>
                <a:lnTo>
                  <a:pt x="1903395" y="406190"/>
                </a:lnTo>
                <a:lnTo>
                  <a:pt x="1913217" y="396898"/>
                </a:lnTo>
                <a:lnTo>
                  <a:pt x="1918318" y="385715"/>
                </a:lnTo>
                <a:lnTo>
                  <a:pt x="1918745" y="372844"/>
                </a:lnTo>
                <a:lnTo>
                  <a:pt x="1914439" y="360873"/>
                </a:lnTo>
                <a:lnTo>
                  <a:pt x="1905483" y="351165"/>
                </a:lnTo>
                <a:lnTo>
                  <a:pt x="1894213" y="345823"/>
                </a:lnTo>
                <a:lnTo>
                  <a:pt x="1881504" y="345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400" y="158495"/>
            <a:ext cx="8833104" cy="623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3070136" marR="2973755" algn="ctr">
              <a:lnSpc>
                <a:spcPct val="153401"/>
              </a:lnSpc>
              <a:spcBef>
                <a:spcPts val="1000"/>
              </a:spcBef>
            </a:pPr>
            <a:r>
              <a:rPr sz="4000" spc="-19" dirty="0" smtClean="0">
                <a:solidFill>
                  <a:srgbClr val="608889"/>
                </a:solidFill>
                <a:latin typeface="Gabriola"/>
                <a:cs typeface="Gabriola"/>
              </a:rPr>
              <a:t>PERFORMANCE</a:t>
            </a:r>
            <a:endParaRPr sz="4000">
              <a:latin typeface="Gabriola"/>
              <a:cs typeface="Gabriol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400" y="6391655"/>
            <a:ext cx="8833104" cy="3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029961" y="1524761"/>
            <a:ext cx="3594099" cy="4524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95825"/>
              </a:lnSpc>
              <a:spcBef>
                <a:spcPts val="43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Exa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ple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r>
              <a:rPr sz="2400" spc="-6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playing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usical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ins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ru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ent</a:t>
            </a:r>
            <a:endParaRPr sz="2400">
              <a:latin typeface="Times New Roman"/>
              <a:cs typeface="Times New Roman"/>
            </a:endParaRPr>
          </a:p>
          <a:p>
            <a:pPr marL="91566" marR="117682">
              <a:lnSpc>
                <a:spcPct val="99945"/>
              </a:lnSpc>
              <a:spcBef>
                <a:spcPts val="11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r>
              <a:rPr sz="2400" spc="-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ry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ng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out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 steps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in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 sc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ent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fic</a:t>
            </a:r>
            <a:r>
              <a:rPr sz="2400" spc="-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expe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ent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ts val="2765"/>
              </a:lnSpc>
              <a:spcBef>
                <a:spcPts val="138"/>
              </a:spcBef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r>
              <a:rPr sz="3600" spc="-69" baseline="-1207" dirty="0" smtClean="0">
                <a:latin typeface="Arial"/>
                <a:cs typeface="Arial"/>
              </a:rPr>
              <a:t> </a:t>
            </a:r>
            <a:r>
              <a:rPr sz="3600" spc="0" baseline="-1207" dirty="0" smtClean="0">
                <a:latin typeface="Times New Roman"/>
                <a:cs typeface="Times New Roman"/>
              </a:rPr>
              <a:t>speaking</a:t>
            </a:r>
            <a:r>
              <a:rPr sz="3600" spc="-19" baseline="-1207" dirty="0" smtClean="0">
                <a:latin typeface="Times New Roman"/>
                <a:cs typeface="Times New Roman"/>
              </a:rPr>
              <a:t> </a:t>
            </a:r>
            <a:r>
              <a:rPr sz="3600" spc="0" baseline="-1207" dirty="0" smtClean="0">
                <a:latin typeface="Times New Roman"/>
                <a:cs typeface="Times New Roman"/>
              </a:rPr>
              <a:t>a </a:t>
            </a:r>
            <a:r>
              <a:rPr sz="3600" spc="-4" baseline="-1207" dirty="0" smtClean="0">
                <a:latin typeface="Times New Roman"/>
                <a:cs typeface="Times New Roman"/>
              </a:rPr>
              <a:t>f</a:t>
            </a:r>
            <a:r>
              <a:rPr sz="3600" spc="0" baseline="-1207" dirty="0" smtClean="0">
                <a:latin typeface="Times New Roman"/>
                <a:cs typeface="Times New Roman"/>
              </a:rPr>
              <a:t>ore</a:t>
            </a:r>
            <a:r>
              <a:rPr sz="3600" spc="4" baseline="-1207" dirty="0" smtClean="0">
                <a:latin typeface="Times New Roman"/>
                <a:cs typeface="Times New Roman"/>
              </a:rPr>
              <a:t>i</a:t>
            </a:r>
            <a:r>
              <a:rPr sz="3600" spc="0" baseline="-1207" dirty="0" smtClean="0">
                <a:latin typeface="Times New Roman"/>
                <a:cs typeface="Times New Roman"/>
              </a:rPr>
              <a:t>gn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langu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ge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r>
              <a:rPr sz="2400" spc="-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ding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aloud </a:t>
            </a:r>
            <a:r>
              <a:rPr sz="2400" spc="-9" dirty="0" smtClean="0">
                <a:latin typeface="Times New Roman"/>
                <a:cs typeface="Times New Roman"/>
              </a:rPr>
              <a:t>w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fluency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ai</a:t>
            </a:r>
            <a:r>
              <a:rPr sz="2400" spc="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ing</a:t>
            </a:r>
            <a:r>
              <a:rPr sz="2400" spc="-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engine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r>
              <a:rPr sz="2400" spc="-6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rking produc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ively</a:t>
            </a:r>
            <a:r>
              <a:rPr sz="2400" spc="-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in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group.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1B81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1036"/>
            <a:ext cx="6094476" cy="457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2928" y="1641726"/>
            <a:ext cx="2974095" cy="2971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638" marR="260738" algn="ctr">
              <a:lnSpc>
                <a:spcPts val="4185"/>
              </a:lnSpc>
              <a:spcBef>
                <a:spcPts val="209"/>
              </a:spcBef>
              <a:tabLst>
                <a:tab pos="2197100" algn="l"/>
              </a:tabLst>
            </a:pPr>
            <a:r>
              <a:rPr sz="4000" spc="-20" dirty="0" smtClean="0">
                <a:solidFill>
                  <a:srgbClr val="B5ECFC"/>
                </a:solidFill>
                <a:latin typeface="Arial"/>
                <a:cs typeface="Arial"/>
              </a:rPr>
              <a:t>Process</a:t>
            </a:r>
            <a:r>
              <a:rPr sz="4000" spc="0" dirty="0" smtClean="0">
                <a:solidFill>
                  <a:srgbClr val="B5ECFC"/>
                </a:solidFill>
                <a:latin typeface="Arial"/>
                <a:cs typeface="Arial"/>
              </a:rPr>
              <a:t>	</a:t>
            </a:r>
            <a:r>
              <a:rPr sz="4000" spc="-15" dirty="0" smtClean="0">
                <a:solidFill>
                  <a:srgbClr val="B5ECFC"/>
                </a:solidFill>
                <a:latin typeface="Arial"/>
                <a:cs typeface="Arial"/>
              </a:rPr>
              <a:t>in</a:t>
            </a:r>
            <a:endParaRPr sz="4000">
              <a:latin typeface="Arial"/>
              <a:cs typeface="Arial"/>
            </a:endParaRPr>
          </a:p>
          <a:p>
            <a:pPr indent="356" algn="ctr">
              <a:lnSpc>
                <a:spcPct val="100041"/>
              </a:lnSpc>
            </a:pPr>
            <a:r>
              <a:rPr sz="4000" spc="-25" dirty="0" smtClean="0">
                <a:solidFill>
                  <a:srgbClr val="B5ECFC"/>
                </a:solidFill>
                <a:latin typeface="Arial"/>
                <a:cs typeface="Arial"/>
              </a:rPr>
              <a:t>Co</a:t>
            </a:r>
            <a:r>
              <a:rPr sz="4000" spc="-31" dirty="0" smtClean="0">
                <a:solidFill>
                  <a:srgbClr val="B5ECFC"/>
                </a:solidFill>
                <a:latin typeface="Arial"/>
                <a:cs typeface="Arial"/>
              </a:rPr>
              <a:t>n</a:t>
            </a:r>
            <a:r>
              <a:rPr sz="4000" spc="-18" dirty="0" smtClean="0">
                <a:solidFill>
                  <a:srgbClr val="B5ECFC"/>
                </a:solidFill>
                <a:latin typeface="Arial"/>
                <a:cs typeface="Arial"/>
              </a:rPr>
              <a:t>ducting</a:t>
            </a:r>
            <a:r>
              <a:rPr sz="4000" spc="-11" dirty="0" smtClean="0">
                <a:solidFill>
                  <a:srgbClr val="B5ECFC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B5ECFC"/>
                </a:solidFill>
                <a:latin typeface="Arial"/>
                <a:cs typeface="Arial"/>
              </a:rPr>
              <a:t>Performance</a:t>
            </a:r>
            <a:r>
              <a:rPr sz="4000" spc="-11" dirty="0" smtClean="0">
                <a:solidFill>
                  <a:srgbClr val="B5ECFC"/>
                </a:solidFill>
                <a:latin typeface="Arial"/>
                <a:cs typeface="Arial"/>
              </a:rPr>
              <a:t> </a:t>
            </a:r>
            <a:r>
              <a:rPr sz="4000" spc="-22" dirty="0" smtClean="0">
                <a:solidFill>
                  <a:srgbClr val="B5ECFC"/>
                </a:solidFill>
                <a:latin typeface="Arial"/>
                <a:cs typeface="Arial"/>
              </a:rPr>
              <a:t>Based</a:t>
            </a:r>
            <a:endParaRPr sz="4000">
              <a:latin typeface="Arial"/>
              <a:cs typeface="Arial"/>
            </a:endParaRPr>
          </a:p>
          <a:p>
            <a:pPr marL="32019" marR="62853" algn="ctr">
              <a:lnSpc>
                <a:spcPct val="95825"/>
              </a:lnSpc>
            </a:pPr>
            <a:r>
              <a:rPr sz="4000" spc="-21" dirty="0" smtClean="0">
                <a:solidFill>
                  <a:srgbClr val="B5ECFC"/>
                </a:solidFill>
                <a:latin typeface="Arial"/>
                <a:cs typeface="Arial"/>
              </a:rPr>
              <a:t>Asses</a:t>
            </a:r>
            <a:r>
              <a:rPr sz="4000" spc="-10" dirty="0" smtClean="0">
                <a:solidFill>
                  <a:srgbClr val="B5ECFC"/>
                </a:solidFill>
                <a:latin typeface="Arial"/>
                <a:cs typeface="Arial"/>
              </a:rPr>
              <a:t>s</a:t>
            </a:r>
            <a:r>
              <a:rPr sz="4000" spc="-27" dirty="0" smtClean="0">
                <a:solidFill>
                  <a:srgbClr val="B5ECFC"/>
                </a:solidFill>
                <a:latin typeface="Arial"/>
                <a:cs typeface="Arial"/>
              </a:rPr>
              <a:t>me</a:t>
            </a:r>
            <a:r>
              <a:rPr sz="4000" spc="-31" dirty="0" smtClean="0">
                <a:solidFill>
                  <a:srgbClr val="B5ECFC"/>
                </a:solidFill>
                <a:latin typeface="Arial"/>
                <a:cs typeface="Arial"/>
              </a:rPr>
              <a:t>n</a:t>
            </a:r>
            <a:r>
              <a:rPr sz="4000" spc="-11" dirty="0" smtClean="0">
                <a:solidFill>
                  <a:srgbClr val="B5ECFC"/>
                </a:solidFill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497931"/>
            <a:ext cx="19081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Brualdi, A</a:t>
            </a:r>
            <a:r>
              <a:rPr sz="2700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700" spc="-32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(19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58AA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0" y="1752600"/>
            <a:ext cx="5181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3742" y="2070976"/>
            <a:ext cx="2698458" cy="2216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3333"/>
              </a:lnSpc>
              <a:spcBef>
                <a:spcPts val="20"/>
              </a:spcBef>
              <a:tabLst>
                <a:tab pos="1943100" algn="l"/>
              </a:tabLst>
            </a:pPr>
            <a:r>
              <a:rPr sz="6600" b="1" dirty="0" smtClean="0">
                <a:solidFill>
                  <a:srgbClr val="004E6C"/>
                </a:solidFill>
                <a:latin typeface="Aharoni"/>
                <a:cs typeface="Aharoni"/>
              </a:rPr>
              <a:t>STEP	</a:t>
            </a:r>
            <a:r>
              <a:rPr sz="6600" b="1" spc="-22" dirty="0" smtClean="0">
                <a:solidFill>
                  <a:srgbClr val="004E6C"/>
                </a:solidFill>
                <a:latin typeface="Aharoni"/>
                <a:cs typeface="Aharoni"/>
              </a:rPr>
              <a:t>1:</a:t>
            </a:r>
            <a:endParaRPr sz="6600">
              <a:latin typeface="Aharoni"/>
              <a:cs typeface="Aharoni"/>
            </a:endParaRPr>
          </a:p>
          <a:p>
            <a:pPr marL="175983" marR="239714" algn="ctr">
              <a:lnSpc>
                <a:spcPct val="83333"/>
              </a:lnSpc>
              <a:spcBef>
                <a:spcPts val="6277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Purpose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257" y="3031604"/>
            <a:ext cx="232879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5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Defining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5585" y="3031604"/>
            <a:ext cx="95544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5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the</a:t>
            </a:r>
            <a:endParaRPr sz="4400">
              <a:latin typeface="Aharoni"/>
              <a:cs typeface="Aharon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548266"/>
            <a:ext cx="4947333" cy="377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4660"/>
              </a:lnSpc>
              <a:spcBef>
                <a:spcPts val="233"/>
              </a:spcBef>
            </a:pPr>
            <a:r>
              <a:rPr sz="5400" spc="0" baseline="11568" dirty="0" smtClean="0">
                <a:latin typeface="Gabriola"/>
                <a:cs typeface="Gabriola"/>
              </a:rPr>
              <a:t>The</a:t>
            </a:r>
            <a:r>
              <a:rPr sz="5400" spc="-40" baseline="11568" dirty="0" smtClean="0">
                <a:latin typeface="Gabriola"/>
                <a:cs typeface="Gabriola"/>
              </a:rPr>
              <a:t> </a:t>
            </a:r>
            <a:r>
              <a:rPr sz="5400" spc="-25" baseline="11568" dirty="0" smtClean="0">
                <a:latin typeface="Gabriola"/>
                <a:cs typeface="Gabriola"/>
              </a:rPr>
              <a:t>O</a:t>
            </a:r>
            <a:r>
              <a:rPr sz="5400" spc="0" baseline="11568" dirty="0" smtClean="0">
                <a:latin typeface="Gabriola"/>
                <a:cs typeface="Gabriola"/>
              </a:rPr>
              <a:t>f</a:t>
            </a:r>
            <a:r>
              <a:rPr sz="5400" spc="-19" baseline="11568" dirty="0" smtClean="0">
                <a:latin typeface="Gabriola"/>
                <a:cs typeface="Gabriola"/>
              </a:rPr>
              <a:t>f</a:t>
            </a:r>
            <a:r>
              <a:rPr sz="5400" spc="0" baseline="11568" dirty="0" smtClean="0">
                <a:latin typeface="Gabriola"/>
                <a:cs typeface="Gabriola"/>
              </a:rPr>
              <a:t>i</a:t>
            </a:r>
            <a:r>
              <a:rPr sz="5400" spc="-39" baseline="11568" dirty="0" smtClean="0">
                <a:latin typeface="Gabriola"/>
                <a:cs typeface="Gabriola"/>
              </a:rPr>
              <a:t>c</a:t>
            </a:r>
            <a:r>
              <a:rPr sz="5400" spc="0" baseline="11568" dirty="0" smtClean="0">
                <a:latin typeface="Gabriola"/>
                <a:cs typeface="Gabriola"/>
              </a:rPr>
              <a:t>e</a:t>
            </a:r>
            <a:r>
              <a:rPr sz="5400" spc="-87" baseline="11568" dirty="0" smtClean="0">
                <a:latin typeface="Gabriola"/>
                <a:cs typeface="Gabriola"/>
              </a:rPr>
              <a:t> </a:t>
            </a:r>
            <a:r>
              <a:rPr sz="5400" spc="0" baseline="11568" dirty="0" smtClean="0">
                <a:latin typeface="Gabriola"/>
                <a:cs typeface="Gabriola"/>
              </a:rPr>
              <a:t>of</a:t>
            </a:r>
            <a:r>
              <a:rPr sz="5400" spc="-64" baseline="11568" dirty="0" smtClean="0">
                <a:latin typeface="Gabriola"/>
                <a:cs typeface="Gabriola"/>
              </a:rPr>
              <a:t> </a:t>
            </a:r>
            <a:r>
              <a:rPr sz="5400" spc="-14" baseline="11568" dirty="0" smtClean="0">
                <a:latin typeface="Gabriola"/>
                <a:cs typeface="Gabriola"/>
              </a:rPr>
              <a:t>T</a:t>
            </a:r>
            <a:r>
              <a:rPr sz="5400" spc="0" baseline="11568" dirty="0" smtClean="0">
                <a:latin typeface="Gabriola"/>
                <a:cs typeface="Gabriola"/>
              </a:rPr>
              <a:t>e</a:t>
            </a:r>
            <a:r>
              <a:rPr sz="5400" spc="-19" baseline="11568" dirty="0" smtClean="0">
                <a:latin typeface="Gabriola"/>
                <a:cs typeface="Gabriola"/>
              </a:rPr>
              <a:t>c</a:t>
            </a:r>
            <a:r>
              <a:rPr sz="5400" spc="-25" baseline="11568" dirty="0" smtClean="0">
                <a:latin typeface="Gabriola"/>
                <a:cs typeface="Gabriola"/>
              </a:rPr>
              <a:t>h</a:t>
            </a:r>
            <a:r>
              <a:rPr sz="5400" spc="-29" baseline="11568" dirty="0" smtClean="0">
                <a:latin typeface="Gabriola"/>
                <a:cs typeface="Gabriola"/>
              </a:rPr>
              <a:t>no</a:t>
            </a:r>
            <a:r>
              <a:rPr sz="5400" spc="-14" baseline="11568" dirty="0" smtClean="0">
                <a:latin typeface="Gabriola"/>
                <a:cs typeface="Gabriola"/>
              </a:rPr>
              <a:t>l</a:t>
            </a:r>
            <a:r>
              <a:rPr sz="5400" spc="-29" baseline="11568" dirty="0" smtClean="0">
                <a:latin typeface="Gabriola"/>
                <a:cs typeface="Gabriola"/>
              </a:rPr>
              <a:t>o</a:t>
            </a:r>
            <a:r>
              <a:rPr sz="5400" spc="-14" baseline="11568" dirty="0" smtClean="0">
                <a:latin typeface="Gabriola"/>
                <a:cs typeface="Gabriola"/>
              </a:rPr>
              <a:t>g</a:t>
            </a:r>
            <a:r>
              <a:rPr sz="5400" spc="0" baseline="11568" dirty="0" smtClean="0">
                <a:latin typeface="Gabriola"/>
                <a:cs typeface="Gabriola"/>
              </a:rPr>
              <a:t>y</a:t>
            </a:r>
            <a:endParaRPr sz="3600">
              <a:latin typeface="Gabriola"/>
              <a:cs typeface="Gabriola"/>
            </a:endParaRPr>
          </a:p>
          <a:p>
            <a:pPr marL="12700" marR="68579">
              <a:lnSpc>
                <a:spcPts val="4320"/>
              </a:lnSpc>
            </a:pPr>
            <a:r>
              <a:rPr sz="5400" spc="-19" baseline="12574" dirty="0" smtClean="0">
                <a:latin typeface="Gabriola"/>
                <a:cs typeface="Gabriola"/>
              </a:rPr>
              <a:t>A</a:t>
            </a:r>
            <a:r>
              <a:rPr sz="5400" spc="-9" baseline="12574" dirty="0" smtClean="0">
                <a:latin typeface="Gabriola"/>
                <a:cs typeface="Gabriola"/>
              </a:rPr>
              <a:t>ss</a:t>
            </a:r>
            <a:r>
              <a:rPr sz="5400" spc="-19" baseline="12574" dirty="0" smtClean="0">
                <a:latin typeface="Gabriola"/>
                <a:cs typeface="Gabriola"/>
              </a:rPr>
              <a:t>e</a:t>
            </a:r>
            <a:r>
              <a:rPr sz="5400" spc="-9" baseline="12574" dirty="0" smtClean="0">
                <a:latin typeface="Gabriola"/>
                <a:cs typeface="Gabriola"/>
              </a:rPr>
              <a:t>s</a:t>
            </a:r>
            <a:r>
              <a:rPr sz="5400" spc="-25" baseline="12574" dirty="0" smtClean="0">
                <a:latin typeface="Gabriola"/>
                <a:cs typeface="Gabriola"/>
              </a:rPr>
              <a:t>s</a:t>
            </a:r>
            <a:r>
              <a:rPr sz="5400" spc="-44" baseline="12574" dirty="0" smtClean="0">
                <a:latin typeface="Gabriola"/>
                <a:cs typeface="Gabriola"/>
              </a:rPr>
              <a:t>m</a:t>
            </a:r>
            <a:r>
              <a:rPr sz="5400" spc="-19" baseline="12574" dirty="0" smtClean="0">
                <a:latin typeface="Gabriola"/>
                <a:cs typeface="Gabriola"/>
              </a:rPr>
              <a:t>e</a:t>
            </a:r>
            <a:r>
              <a:rPr sz="5400" spc="-29" baseline="12574" dirty="0" smtClean="0">
                <a:latin typeface="Gabriola"/>
                <a:cs typeface="Gabriola"/>
              </a:rPr>
              <a:t>n</a:t>
            </a:r>
            <a:r>
              <a:rPr sz="5400" spc="0" baseline="12574" dirty="0" smtClean="0">
                <a:latin typeface="Gabriola"/>
                <a:cs typeface="Gabriola"/>
              </a:rPr>
              <a:t>t</a:t>
            </a:r>
            <a:r>
              <a:rPr sz="5400" spc="-154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of</a:t>
            </a:r>
            <a:r>
              <a:rPr sz="5400" spc="-64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t</a:t>
            </a:r>
            <a:r>
              <a:rPr sz="5400" spc="-25" baseline="12574" dirty="0" smtClean="0">
                <a:latin typeface="Gabriola"/>
                <a:cs typeface="Gabriola"/>
              </a:rPr>
              <a:t>h</a:t>
            </a:r>
            <a:r>
              <a:rPr sz="5400" spc="0" baseline="12574" dirty="0" smtClean="0">
                <a:latin typeface="Gabriola"/>
                <a:cs typeface="Gabriola"/>
              </a:rPr>
              <a:t>e</a:t>
            </a:r>
            <a:r>
              <a:rPr sz="5400" spc="-93" baseline="12574" dirty="0" smtClean="0">
                <a:latin typeface="Gabriola"/>
                <a:cs typeface="Gabriola"/>
              </a:rPr>
              <a:t> </a:t>
            </a:r>
            <a:r>
              <a:rPr sz="5400" spc="-29" baseline="12574" dirty="0" smtClean="0">
                <a:latin typeface="Gabriola"/>
                <a:cs typeface="Gabriola"/>
              </a:rPr>
              <a:t>U</a:t>
            </a:r>
            <a:r>
              <a:rPr sz="5400" spc="0" baseline="12574" dirty="0" smtClean="0">
                <a:latin typeface="Gabriola"/>
                <a:cs typeface="Gabriola"/>
              </a:rPr>
              <a:t>.</a:t>
            </a:r>
            <a:r>
              <a:rPr sz="5400" spc="-14" baseline="12574" dirty="0" smtClean="0">
                <a:latin typeface="Gabriola"/>
                <a:cs typeface="Gabriola"/>
              </a:rPr>
              <a:t>S</a:t>
            </a:r>
            <a:r>
              <a:rPr sz="5400" spc="0" baseline="12574" dirty="0" smtClean="0">
                <a:latin typeface="Gabriola"/>
                <a:cs typeface="Gabriola"/>
              </a:rPr>
              <a:t>.</a:t>
            </a:r>
            <a:r>
              <a:rPr sz="5400" spc="-83" baseline="12574" dirty="0" smtClean="0">
                <a:latin typeface="Gabriola"/>
                <a:cs typeface="Gabriola"/>
              </a:rPr>
              <a:t> </a:t>
            </a:r>
            <a:r>
              <a:rPr sz="5400" spc="-14" baseline="12574" dirty="0" smtClean="0">
                <a:latin typeface="Gabriola"/>
                <a:cs typeface="Gabriola"/>
              </a:rPr>
              <a:t>C</a:t>
            </a:r>
            <a:r>
              <a:rPr sz="5400" spc="-19" baseline="12574" dirty="0" smtClean="0">
                <a:latin typeface="Gabriola"/>
                <a:cs typeface="Gabriola"/>
              </a:rPr>
              <a:t>on</a:t>
            </a:r>
            <a:r>
              <a:rPr sz="5400" spc="-29" baseline="12574" dirty="0" smtClean="0">
                <a:latin typeface="Gabriola"/>
                <a:cs typeface="Gabriola"/>
              </a:rPr>
              <a:t>g</a:t>
            </a:r>
            <a:r>
              <a:rPr sz="5400" spc="-19" baseline="12574" dirty="0" smtClean="0">
                <a:latin typeface="Gabriola"/>
                <a:cs typeface="Gabriola"/>
              </a:rPr>
              <a:t>r</a:t>
            </a:r>
            <a:r>
              <a:rPr sz="5400" spc="-29" baseline="12574" dirty="0" smtClean="0">
                <a:latin typeface="Gabriola"/>
                <a:cs typeface="Gabriola"/>
              </a:rPr>
              <a:t>e</a:t>
            </a:r>
            <a:r>
              <a:rPr sz="5400" spc="-9" baseline="12574" dirty="0" smtClean="0">
                <a:latin typeface="Gabriola"/>
                <a:cs typeface="Gabriola"/>
              </a:rPr>
              <a:t>s</a:t>
            </a:r>
            <a:r>
              <a:rPr sz="5400" spc="0" baseline="12574" dirty="0" smtClean="0">
                <a:latin typeface="Gabriola"/>
                <a:cs typeface="Gabriola"/>
              </a:rPr>
              <a:t>s</a:t>
            </a:r>
            <a:endParaRPr sz="3600">
              <a:latin typeface="Gabriola"/>
              <a:cs typeface="Gabriola"/>
            </a:endParaRPr>
          </a:p>
          <a:p>
            <a:pPr marL="12700" marR="68579">
              <a:lnSpc>
                <a:spcPts val="4320"/>
              </a:lnSpc>
            </a:pPr>
            <a:r>
              <a:rPr sz="5400" spc="0" baseline="12574" dirty="0" smtClean="0">
                <a:latin typeface="Gabriola"/>
                <a:cs typeface="Gabriola"/>
              </a:rPr>
              <a:t>desc</a:t>
            </a:r>
            <a:r>
              <a:rPr sz="5400" spc="-9" baseline="12574" dirty="0" smtClean="0">
                <a:latin typeface="Gabriola"/>
                <a:cs typeface="Gabriola"/>
              </a:rPr>
              <a:t>r</a:t>
            </a:r>
            <a:r>
              <a:rPr sz="5400" spc="0" baseline="12574" dirty="0" smtClean="0">
                <a:latin typeface="Gabriola"/>
                <a:cs typeface="Gabriola"/>
              </a:rPr>
              <a:t>ibed pe</a:t>
            </a:r>
            <a:r>
              <a:rPr sz="5400" spc="-19" baseline="12574" dirty="0" smtClean="0">
                <a:latin typeface="Gabriola"/>
                <a:cs typeface="Gabriola"/>
              </a:rPr>
              <a:t>r</a:t>
            </a:r>
            <a:r>
              <a:rPr sz="5400" spc="0" baseline="12574" dirty="0" smtClean="0">
                <a:latin typeface="Gabriola"/>
                <a:cs typeface="Gabriola"/>
              </a:rPr>
              <a:t>formance</a:t>
            </a:r>
            <a:endParaRPr sz="3600">
              <a:latin typeface="Gabriola"/>
              <a:cs typeface="Gabriola"/>
            </a:endParaRPr>
          </a:p>
          <a:p>
            <a:pPr marL="12700">
              <a:lnSpc>
                <a:spcPts val="4320"/>
              </a:lnSpc>
            </a:pPr>
            <a:r>
              <a:rPr sz="5400" spc="0" baseline="12574" dirty="0" smtClean="0">
                <a:latin typeface="Gabriola"/>
                <a:cs typeface="Gabriola"/>
              </a:rPr>
              <a:t>assessm</a:t>
            </a:r>
            <a:r>
              <a:rPr sz="5400" spc="-4" baseline="12574" dirty="0" smtClean="0">
                <a:latin typeface="Gabriola"/>
                <a:cs typeface="Gabriola"/>
              </a:rPr>
              <a:t>e</a:t>
            </a:r>
            <a:r>
              <a:rPr sz="5400" spc="0" baseline="12574" dirty="0" smtClean="0">
                <a:latin typeface="Gabriola"/>
                <a:cs typeface="Gabriola"/>
              </a:rPr>
              <a:t>nt</a:t>
            </a:r>
            <a:r>
              <a:rPr sz="5400" spc="-99" baseline="12574" dirty="0" smtClean="0">
                <a:latin typeface="Gabriola"/>
                <a:cs typeface="Gabriola"/>
              </a:rPr>
              <a:t> </a:t>
            </a:r>
            <a:r>
              <a:rPr sz="5400" spc="-14" baseline="12574" dirty="0" smtClean="0">
                <a:latin typeface="Gabriola"/>
                <a:cs typeface="Gabriola"/>
              </a:rPr>
              <a:t>a</a:t>
            </a:r>
            <a:r>
              <a:rPr sz="5400" spc="0" baseline="12574" dirty="0" smtClean="0">
                <a:latin typeface="Gabriola"/>
                <a:cs typeface="Gabriola"/>
              </a:rPr>
              <a:t>s</a:t>
            </a:r>
            <a:r>
              <a:rPr sz="5400" spc="-23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testi</a:t>
            </a:r>
            <a:r>
              <a:rPr sz="5400" spc="9" baseline="12574" dirty="0" smtClean="0">
                <a:latin typeface="Gabriola"/>
                <a:cs typeface="Gabriola"/>
              </a:rPr>
              <a:t>n</a:t>
            </a:r>
            <a:r>
              <a:rPr sz="5400" spc="0" baseline="12574" dirty="0" smtClean="0">
                <a:latin typeface="Gabriola"/>
                <a:cs typeface="Gabriola"/>
              </a:rPr>
              <a:t>g</a:t>
            </a:r>
            <a:r>
              <a:rPr sz="5400" spc="-14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that requir</a:t>
            </a:r>
            <a:r>
              <a:rPr sz="5400" spc="-14" baseline="12574" dirty="0" smtClean="0">
                <a:latin typeface="Gabriola"/>
                <a:cs typeface="Gabriola"/>
              </a:rPr>
              <a:t>e</a:t>
            </a:r>
            <a:r>
              <a:rPr sz="5400" spc="0" baseline="12574" dirty="0" smtClean="0">
                <a:latin typeface="Gabriola"/>
                <a:cs typeface="Gabriola"/>
              </a:rPr>
              <a:t>s</a:t>
            </a:r>
            <a:endParaRPr sz="3600">
              <a:latin typeface="Gabriola"/>
              <a:cs typeface="Gabriola"/>
            </a:endParaRPr>
          </a:p>
          <a:p>
            <a:pPr marL="12700" marR="68579">
              <a:lnSpc>
                <a:spcPts val="4320"/>
              </a:lnSpc>
            </a:pPr>
            <a:r>
              <a:rPr sz="5400" spc="0" baseline="12574" dirty="0" smtClean="0">
                <a:latin typeface="Gabriola"/>
                <a:cs typeface="Gabriola"/>
              </a:rPr>
              <a:t>a</a:t>
            </a:r>
            <a:r>
              <a:rPr sz="5400" spc="-22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student</a:t>
            </a:r>
            <a:r>
              <a:rPr sz="5400" spc="4" baseline="12574" dirty="0" smtClean="0">
                <a:latin typeface="Gabriola"/>
                <a:cs typeface="Gabriola"/>
              </a:rPr>
              <a:t> t</a:t>
            </a:r>
            <a:r>
              <a:rPr sz="5400" spc="0" baseline="12574" dirty="0" smtClean="0">
                <a:latin typeface="Gabriola"/>
                <a:cs typeface="Gabriola"/>
              </a:rPr>
              <a:t>o c</a:t>
            </a:r>
            <a:r>
              <a:rPr sz="5400" spc="-14" baseline="12574" dirty="0" smtClean="0">
                <a:latin typeface="Gabriola"/>
                <a:cs typeface="Gabriola"/>
              </a:rPr>
              <a:t>r</a:t>
            </a:r>
            <a:r>
              <a:rPr sz="5400" spc="-19" baseline="12574" dirty="0" smtClean="0">
                <a:latin typeface="Gabriola"/>
                <a:cs typeface="Gabriola"/>
              </a:rPr>
              <a:t>e</a:t>
            </a:r>
            <a:r>
              <a:rPr sz="5400" spc="-29" baseline="12574" dirty="0" smtClean="0">
                <a:latin typeface="Gabriola"/>
                <a:cs typeface="Gabriola"/>
              </a:rPr>
              <a:t>a</a:t>
            </a:r>
            <a:r>
              <a:rPr sz="5400" spc="-19" baseline="12574" dirty="0" smtClean="0">
                <a:latin typeface="Gabriola"/>
                <a:cs typeface="Gabriola"/>
              </a:rPr>
              <a:t>t</a:t>
            </a:r>
            <a:r>
              <a:rPr sz="5400" spc="0" baseline="12574" dirty="0" smtClean="0">
                <a:latin typeface="Gabriola"/>
                <a:cs typeface="Gabriola"/>
              </a:rPr>
              <a:t>e</a:t>
            </a:r>
            <a:r>
              <a:rPr sz="5400" spc="-119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an</a:t>
            </a:r>
            <a:r>
              <a:rPr sz="5400" spc="-93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a</a:t>
            </a:r>
            <a:r>
              <a:rPr sz="5400" spc="-25" baseline="12574" dirty="0" smtClean="0">
                <a:latin typeface="Gabriola"/>
                <a:cs typeface="Gabriola"/>
              </a:rPr>
              <a:t>ns</a:t>
            </a:r>
            <a:r>
              <a:rPr sz="5400" spc="-29" baseline="12574" dirty="0" smtClean="0">
                <a:latin typeface="Gabriola"/>
                <a:cs typeface="Gabriola"/>
              </a:rPr>
              <a:t>w</a:t>
            </a:r>
            <a:r>
              <a:rPr sz="5400" spc="-19" baseline="12574" dirty="0" smtClean="0">
                <a:latin typeface="Gabriola"/>
                <a:cs typeface="Gabriola"/>
              </a:rPr>
              <a:t>e</a:t>
            </a:r>
            <a:r>
              <a:rPr sz="5400" spc="0" baseline="12574" dirty="0" smtClean="0">
                <a:latin typeface="Gabriola"/>
                <a:cs typeface="Gabriola"/>
              </a:rPr>
              <a:t>r</a:t>
            </a:r>
            <a:r>
              <a:rPr sz="5400" spc="-124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or</a:t>
            </a:r>
            <a:r>
              <a:rPr sz="5400" spc="-4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a</a:t>
            </a:r>
            <a:endParaRPr sz="3600">
              <a:latin typeface="Gabriola"/>
              <a:cs typeface="Gabriola"/>
            </a:endParaRPr>
          </a:p>
          <a:p>
            <a:pPr marL="12700" marR="68579">
              <a:lnSpc>
                <a:spcPts val="4320"/>
              </a:lnSpc>
            </a:pPr>
            <a:r>
              <a:rPr sz="5400" spc="-9" baseline="12574" dirty="0" smtClean="0">
                <a:latin typeface="Gabriola"/>
                <a:cs typeface="Gabriola"/>
              </a:rPr>
              <a:t>p</a:t>
            </a:r>
            <a:r>
              <a:rPr sz="5400" spc="-19" baseline="12574" dirty="0" smtClean="0">
                <a:latin typeface="Gabriola"/>
                <a:cs typeface="Gabriola"/>
              </a:rPr>
              <a:t>ro</a:t>
            </a:r>
            <a:r>
              <a:rPr sz="5400" spc="-34" baseline="12574" dirty="0" smtClean="0">
                <a:latin typeface="Gabriola"/>
                <a:cs typeface="Gabriola"/>
              </a:rPr>
              <a:t>du</a:t>
            </a:r>
            <a:r>
              <a:rPr sz="5400" spc="-19" baseline="12574" dirty="0" smtClean="0">
                <a:latin typeface="Gabriola"/>
                <a:cs typeface="Gabriola"/>
              </a:rPr>
              <a:t>c</a:t>
            </a:r>
            <a:r>
              <a:rPr sz="5400" spc="0" baseline="12574" dirty="0" smtClean="0">
                <a:latin typeface="Gabriola"/>
                <a:cs typeface="Gabriola"/>
              </a:rPr>
              <a:t>t</a:t>
            </a:r>
            <a:r>
              <a:rPr sz="5400" spc="-85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that d</a:t>
            </a:r>
            <a:r>
              <a:rPr sz="5400" spc="-14" baseline="12574" dirty="0" smtClean="0">
                <a:latin typeface="Gabriola"/>
                <a:cs typeface="Gabriola"/>
              </a:rPr>
              <a:t>e</a:t>
            </a:r>
            <a:r>
              <a:rPr sz="5400" spc="0" baseline="12574" dirty="0" smtClean="0">
                <a:latin typeface="Gabriola"/>
                <a:cs typeface="Gabriola"/>
              </a:rPr>
              <a:t>mons</a:t>
            </a:r>
            <a:r>
              <a:rPr sz="5400" spc="9" baseline="12574" dirty="0" smtClean="0">
                <a:latin typeface="Gabriola"/>
                <a:cs typeface="Gabriola"/>
              </a:rPr>
              <a:t>t</a:t>
            </a:r>
            <a:r>
              <a:rPr sz="5400" spc="0" baseline="12574" dirty="0" smtClean="0">
                <a:latin typeface="Gabriola"/>
                <a:cs typeface="Gabriola"/>
              </a:rPr>
              <a:t>r</a:t>
            </a:r>
            <a:r>
              <a:rPr sz="5400" spc="-9" baseline="12574" dirty="0" smtClean="0">
                <a:latin typeface="Gabriola"/>
                <a:cs typeface="Gabriola"/>
              </a:rPr>
              <a:t>a</a:t>
            </a:r>
            <a:r>
              <a:rPr sz="5400" spc="0" baseline="12574" dirty="0" smtClean="0">
                <a:latin typeface="Gabriola"/>
                <a:cs typeface="Gabriola"/>
              </a:rPr>
              <a:t>tes </a:t>
            </a:r>
            <a:r>
              <a:rPr sz="5400" spc="-14" baseline="12574" dirty="0" smtClean="0">
                <a:latin typeface="Gabriola"/>
                <a:cs typeface="Gabriola"/>
              </a:rPr>
              <a:t>h</a:t>
            </a:r>
            <a:r>
              <a:rPr sz="5400" spc="0" baseline="12574" dirty="0" smtClean="0">
                <a:latin typeface="Gabriola"/>
                <a:cs typeface="Gabriola"/>
              </a:rPr>
              <a:t>is</a:t>
            </a:r>
            <a:r>
              <a:rPr sz="5400" spc="-29" baseline="12574" dirty="0" smtClean="0">
                <a:latin typeface="Gabriola"/>
                <a:cs typeface="Gabriola"/>
              </a:rPr>
              <a:t> </a:t>
            </a:r>
            <a:r>
              <a:rPr sz="5400" spc="0" baseline="12574" dirty="0" smtClean="0">
                <a:latin typeface="Gabriola"/>
                <a:cs typeface="Gabriola"/>
              </a:rPr>
              <a:t>or</a:t>
            </a:r>
            <a:endParaRPr sz="3600">
              <a:latin typeface="Gabriola"/>
              <a:cs typeface="Gabriola"/>
            </a:endParaRPr>
          </a:p>
          <a:p>
            <a:pPr marL="12700" marR="68579">
              <a:lnSpc>
                <a:spcPts val="3460"/>
              </a:lnSpc>
            </a:pPr>
            <a:r>
              <a:rPr sz="5400" spc="0" baseline="5532" dirty="0" smtClean="0">
                <a:latin typeface="Gabriola"/>
                <a:cs typeface="Gabriola"/>
              </a:rPr>
              <a:t>her</a:t>
            </a:r>
            <a:r>
              <a:rPr sz="5400" spc="-51" baseline="5532" dirty="0" smtClean="0">
                <a:latin typeface="Gabriola"/>
                <a:cs typeface="Gabriola"/>
              </a:rPr>
              <a:t> </a:t>
            </a:r>
            <a:r>
              <a:rPr sz="5400" spc="9" baseline="5532" dirty="0" smtClean="0">
                <a:latin typeface="Gabriola"/>
                <a:cs typeface="Gabriola"/>
              </a:rPr>
              <a:t>k</a:t>
            </a:r>
            <a:r>
              <a:rPr sz="5400" spc="0" baseline="5532" dirty="0" smtClean="0">
                <a:latin typeface="Gabriola"/>
                <a:cs typeface="Gabriola"/>
              </a:rPr>
              <a:t>nowledge </a:t>
            </a:r>
            <a:r>
              <a:rPr sz="5400" spc="9" baseline="5532" dirty="0" smtClean="0">
                <a:latin typeface="Gabriola"/>
                <a:cs typeface="Gabriola"/>
              </a:rPr>
              <a:t>o</a:t>
            </a:r>
            <a:r>
              <a:rPr sz="5400" spc="0" baseline="5532" dirty="0" smtClean="0">
                <a:latin typeface="Gabriola"/>
                <a:cs typeface="Gabriola"/>
              </a:rPr>
              <a:t>r</a:t>
            </a:r>
            <a:r>
              <a:rPr sz="5400" spc="-20" baseline="5532" dirty="0" smtClean="0">
                <a:latin typeface="Gabriola"/>
                <a:cs typeface="Gabriola"/>
              </a:rPr>
              <a:t> </a:t>
            </a:r>
            <a:r>
              <a:rPr sz="5400" spc="0" baseline="5532" dirty="0" smtClean="0">
                <a:latin typeface="Gabriola"/>
                <a:cs typeface="Gabriola"/>
              </a:rPr>
              <a:t>sk</a:t>
            </a:r>
            <a:r>
              <a:rPr sz="5400" spc="4" baseline="5532" dirty="0" smtClean="0">
                <a:latin typeface="Gabriola"/>
                <a:cs typeface="Gabriola"/>
              </a:rPr>
              <a:t>i</a:t>
            </a:r>
            <a:r>
              <a:rPr sz="5400" spc="0" baseline="5532" dirty="0" smtClean="0">
                <a:latin typeface="Gabriola"/>
                <a:cs typeface="Gabriola"/>
              </a:rPr>
              <a:t>lls.</a:t>
            </a:r>
            <a:endParaRPr sz="36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2644" y="1496567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9596" y="2366772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8260" y="3122676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2624" y="4000500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664" y="1377441"/>
            <a:ext cx="38372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1619" y="1654213"/>
            <a:ext cx="5116874" cy="1240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Wh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 c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nc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pt, sk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 kn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ge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am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got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assess?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1527"/>
              </a:spcBef>
            </a:pPr>
            <a:r>
              <a:rPr sz="2400" spc="0" dirty="0" smtClean="0">
                <a:latin typeface="Arial"/>
                <a:cs typeface="Arial"/>
              </a:rPr>
              <a:t>What sh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my students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kno</a:t>
            </a:r>
            <a:r>
              <a:rPr sz="2400" spc="-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8226" y="1654213"/>
            <a:ext cx="16868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7864" y="1654213"/>
            <a:ext cx="82984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trying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5535" y="3320446"/>
            <a:ext cx="6255766" cy="206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065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At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4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at l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vel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shou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mu students </a:t>
            </a:r>
            <a:r>
              <a:rPr sz="2400" spc="-9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47065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perfo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ming?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77"/>
              </a:spcBef>
            </a:pPr>
            <a:r>
              <a:rPr sz="2400" spc="0" dirty="0" smtClean="0">
                <a:latin typeface="Arial"/>
                <a:cs typeface="Arial"/>
              </a:rPr>
              <a:t>What type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k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dge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is be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assesse</a:t>
            </a:r>
            <a:r>
              <a:rPr sz="2400" spc="-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reason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ng,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me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ory 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 process?</a:t>
            </a:r>
            <a:endParaRPr sz="240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1092"/>
              </a:spcBef>
            </a:pPr>
            <a:r>
              <a:rPr sz="2400" spc="0" dirty="0" smtClean="0">
                <a:latin typeface="Arial"/>
                <a:cs typeface="Arial"/>
              </a:rPr>
              <a:t>Sti</a:t>
            </a:r>
            <a:r>
              <a:rPr sz="2400" spc="-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ns,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19</a:t>
            </a:r>
            <a:r>
              <a:rPr sz="2400" spc="-4" dirty="0" smtClean="0">
                <a:latin typeface="Arial"/>
                <a:cs typeface="Arial"/>
              </a:rPr>
              <a:t>9</a:t>
            </a:r>
            <a:r>
              <a:rPr sz="2400" spc="0" dirty="0" smtClean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1B81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508" y="2057400"/>
            <a:ext cx="4977384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143000"/>
            <a:ext cx="1118616" cy="119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5155" y="2183891"/>
            <a:ext cx="1281684" cy="1281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0" y="1066800"/>
            <a:ext cx="1117091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95473"/>
            <a:ext cx="1702816" cy="1702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2691" y="4267200"/>
            <a:ext cx="1248156" cy="1248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49290" y="2063356"/>
            <a:ext cx="1949916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20"/>
              </a:spcBef>
            </a:pPr>
            <a:r>
              <a:rPr sz="6600" b="1" spc="0" dirty="0" smtClean="0">
                <a:solidFill>
                  <a:srgbClr val="89DFFF"/>
                </a:solidFill>
                <a:latin typeface="Aharoni"/>
                <a:cs typeface="Aharoni"/>
              </a:rPr>
              <a:t>STEP</a:t>
            </a:r>
            <a:endParaRPr sz="6600">
              <a:latin typeface="Aharoni"/>
              <a:cs typeface="Aharon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66837" y="2063356"/>
            <a:ext cx="743776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20"/>
              </a:spcBef>
            </a:pPr>
            <a:r>
              <a:rPr sz="6600" b="1" spc="0" dirty="0" smtClean="0">
                <a:solidFill>
                  <a:srgbClr val="89DFFF"/>
                </a:solidFill>
                <a:latin typeface="Aharoni"/>
                <a:cs typeface="Aharoni"/>
              </a:rPr>
              <a:t>2:</a:t>
            </a:r>
            <a:endParaRPr sz="6600">
              <a:latin typeface="Aharoni"/>
              <a:cs typeface="Aharon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4634" y="3024208"/>
            <a:ext cx="2548486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5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Choosing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3841" y="3694544"/>
            <a:ext cx="95544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5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the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9879" y="3694544"/>
            <a:ext cx="204516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5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activity</a:t>
            </a:r>
            <a:endParaRPr sz="4400">
              <a:latin typeface="Aharoni"/>
              <a:cs typeface="Aharon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914400"/>
            <a:ext cx="5946648" cy="445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41465" y="1152810"/>
            <a:ext cx="25420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Studen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s does not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664" y="1377441"/>
            <a:ext cx="38372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5098" y="1518570"/>
            <a:ext cx="7952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know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9228" y="1730660"/>
            <a:ext cx="24545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3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ypic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-4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avi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041" y="2436872"/>
            <a:ext cx="2660774" cy="1548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240" marR="144788" algn="ctr">
              <a:lnSpc>
                <a:spcPct val="83333"/>
              </a:lnSpc>
              <a:spcBef>
                <a:spcPts val="35"/>
              </a:spcBef>
            </a:pPr>
            <a:r>
              <a:rPr sz="5400" b="1" dirty="0" smtClean="0">
                <a:solidFill>
                  <a:srgbClr val="083762"/>
                </a:solidFill>
                <a:latin typeface="Aharoni"/>
                <a:cs typeface="Aharoni"/>
              </a:rPr>
              <a:t>Form</a:t>
            </a:r>
            <a:r>
              <a:rPr sz="5400" b="1" spc="-19" dirty="0" smtClean="0">
                <a:solidFill>
                  <a:srgbClr val="083762"/>
                </a:solidFill>
                <a:latin typeface="Aharoni"/>
                <a:cs typeface="Aharoni"/>
              </a:rPr>
              <a:t>a</a:t>
            </a:r>
            <a:r>
              <a:rPr sz="5400" b="1" spc="-14" dirty="0" smtClean="0">
                <a:solidFill>
                  <a:srgbClr val="083762"/>
                </a:solidFill>
                <a:latin typeface="Aharoni"/>
                <a:cs typeface="Aharoni"/>
              </a:rPr>
              <a:t>l</a:t>
            </a:r>
            <a:endParaRPr sz="5400">
              <a:latin typeface="Aharoni"/>
              <a:cs typeface="Aharoni"/>
            </a:endParaRPr>
          </a:p>
          <a:p>
            <a:pPr algn="ctr">
              <a:lnSpc>
                <a:spcPct val="100041"/>
              </a:lnSpc>
              <a:spcBef>
                <a:spcPts val="1073"/>
              </a:spcBef>
            </a:pP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that you are eva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uati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4800" y="2446940"/>
            <a:ext cx="1687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ork </a:t>
            </a:r>
            <a:r>
              <a:rPr sz="2400" spc="-4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abits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4465" y="3117435"/>
            <a:ext cx="2913303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35"/>
              </a:spcBef>
            </a:pPr>
            <a:r>
              <a:rPr sz="5400" b="1" spc="0" dirty="0" smtClean="0">
                <a:solidFill>
                  <a:srgbClr val="08684E"/>
                </a:solidFill>
                <a:latin typeface="Aharoni"/>
                <a:cs typeface="Aharoni"/>
              </a:rPr>
              <a:t>Informal</a:t>
            </a:r>
            <a:endParaRPr sz="5400">
              <a:latin typeface="Aharoni"/>
              <a:cs typeface="Aharon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961" y="4275104"/>
            <a:ext cx="2670048" cy="1061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them perform</a:t>
            </a:r>
            <a:endParaRPr sz="2400">
              <a:latin typeface="Arial"/>
              <a:cs typeface="Arial"/>
            </a:endParaRPr>
          </a:p>
          <a:p>
            <a:pPr marL="168785" marR="191950" algn="ctr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ask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 fi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ish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824461" marR="846101" algn="ctr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project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243" y="4945380"/>
            <a:ext cx="342900" cy="464438"/>
          </a:xfrm>
          <a:custGeom>
            <a:avLst/>
            <a:gdLst/>
            <a:ahLst/>
            <a:cxnLst/>
            <a:rect l="l" t="t" r="r" b="b"/>
            <a:pathLst>
              <a:path w="342900" h="464438">
                <a:moveTo>
                  <a:pt x="0" y="464439"/>
                </a:moveTo>
                <a:lnTo>
                  <a:pt x="342900" y="0"/>
                </a:lnTo>
              </a:path>
            </a:pathLst>
          </a:custGeom>
          <a:ln w="57912">
            <a:solidFill>
              <a:srgbClr val="78C7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1" y="4039361"/>
            <a:ext cx="2429256" cy="1815084"/>
          </a:xfrm>
          <a:custGeom>
            <a:avLst/>
            <a:gdLst/>
            <a:ahLst/>
            <a:cxnLst/>
            <a:rect l="l" t="t" r="r" b="b"/>
            <a:pathLst>
              <a:path w="2429256" h="1815084">
                <a:moveTo>
                  <a:pt x="0" y="1815084"/>
                </a:moveTo>
                <a:lnTo>
                  <a:pt x="2429256" y="1815084"/>
                </a:lnTo>
                <a:lnTo>
                  <a:pt x="2429256" y="0"/>
                </a:lnTo>
                <a:lnTo>
                  <a:pt x="0" y="0"/>
                </a:lnTo>
                <a:lnTo>
                  <a:pt x="0" y="1815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1" y="4039361"/>
            <a:ext cx="2429256" cy="1815084"/>
          </a:xfrm>
          <a:custGeom>
            <a:avLst/>
            <a:gdLst/>
            <a:ahLst/>
            <a:cxnLst/>
            <a:rect l="l" t="t" r="r" b="b"/>
            <a:pathLst>
              <a:path w="2429256" h="1815084">
                <a:moveTo>
                  <a:pt x="0" y="1815084"/>
                </a:moveTo>
                <a:lnTo>
                  <a:pt x="2429256" y="1815084"/>
                </a:lnTo>
                <a:lnTo>
                  <a:pt x="2429256" y="0"/>
                </a:lnTo>
                <a:lnTo>
                  <a:pt x="0" y="0"/>
                </a:lnTo>
                <a:lnTo>
                  <a:pt x="0" y="1815084"/>
                </a:lnTo>
                <a:close/>
              </a:path>
            </a:pathLst>
          </a:custGeom>
          <a:ln w="25908">
            <a:solidFill>
              <a:srgbClr val="7BC9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5535" y="4110228"/>
            <a:ext cx="2962656" cy="83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5535" y="2456688"/>
            <a:ext cx="2962656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1971" y="2875788"/>
            <a:ext cx="685800" cy="110744"/>
          </a:xfrm>
          <a:custGeom>
            <a:avLst/>
            <a:gdLst/>
            <a:ahLst/>
            <a:cxnLst/>
            <a:rect l="l" t="t" r="r" b="b"/>
            <a:pathLst>
              <a:path w="685800" h="110744">
                <a:moveTo>
                  <a:pt x="0" y="0"/>
                </a:moveTo>
                <a:lnTo>
                  <a:pt x="685800" y="110744"/>
                </a:lnTo>
              </a:path>
            </a:pathLst>
          </a:custGeom>
          <a:ln w="57912">
            <a:solidFill>
              <a:srgbClr val="04D0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799" y="0"/>
            <a:ext cx="5410199" cy="2028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9057" y="1968245"/>
            <a:ext cx="2430780" cy="2247899"/>
          </a:xfrm>
          <a:custGeom>
            <a:avLst/>
            <a:gdLst/>
            <a:ahLst/>
            <a:cxnLst/>
            <a:rect l="l" t="t" r="r" b="b"/>
            <a:pathLst>
              <a:path w="2430780" h="2247900">
                <a:moveTo>
                  <a:pt x="0" y="2247899"/>
                </a:moveTo>
                <a:lnTo>
                  <a:pt x="2430780" y="2247899"/>
                </a:lnTo>
                <a:lnTo>
                  <a:pt x="2430780" y="0"/>
                </a:lnTo>
                <a:lnTo>
                  <a:pt x="0" y="0"/>
                </a:lnTo>
                <a:lnTo>
                  <a:pt x="0" y="2247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9057" y="1968245"/>
            <a:ext cx="2430780" cy="2247899"/>
          </a:xfrm>
          <a:custGeom>
            <a:avLst/>
            <a:gdLst/>
            <a:ahLst/>
            <a:cxnLst/>
            <a:rect l="l" t="t" r="r" b="b"/>
            <a:pathLst>
              <a:path w="2430780" h="2247900">
                <a:moveTo>
                  <a:pt x="0" y="2247899"/>
                </a:moveTo>
                <a:lnTo>
                  <a:pt x="2430780" y="2247899"/>
                </a:lnTo>
                <a:lnTo>
                  <a:pt x="2430780" y="0"/>
                </a:lnTo>
                <a:lnTo>
                  <a:pt x="0" y="0"/>
                </a:lnTo>
                <a:lnTo>
                  <a:pt x="0" y="2247899"/>
                </a:lnTo>
                <a:close/>
              </a:path>
            </a:pathLst>
          </a:custGeom>
          <a:ln w="25908">
            <a:solidFill>
              <a:srgbClr val="0AD0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664" y="1377441"/>
            <a:ext cx="36296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2913" y="1426652"/>
            <a:ext cx="150883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5"/>
              </a:spcBef>
            </a:pP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Select</a:t>
            </a:r>
            <a:endParaRPr sz="4000">
              <a:latin typeface="Aharoni"/>
              <a:cs typeface="Aharon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8076" y="1426652"/>
            <a:ext cx="239048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5"/>
              </a:spcBef>
              <a:tabLst>
                <a:tab pos="901700" algn="l"/>
              </a:tabLst>
            </a:pP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t</a:t>
            </a:r>
            <a:r>
              <a:rPr sz="4000" b="1" spc="9" dirty="0" smtClean="0">
                <a:solidFill>
                  <a:srgbClr val="0A5294"/>
                </a:solidFill>
                <a:latin typeface="Aharoni"/>
                <a:cs typeface="Aharoni"/>
              </a:rPr>
              <a:t>h</a:t>
            </a: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e	focus:</a:t>
            </a:r>
            <a:endParaRPr sz="4000">
              <a:latin typeface="Aharoni"/>
              <a:cs typeface="Aharon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8848" y="2673191"/>
            <a:ext cx="162377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spc="0" baseline="4526" dirty="0" smtClean="0">
                <a:solidFill>
                  <a:srgbClr val="58AAF1"/>
                </a:solidFill>
                <a:latin typeface="Gabriola"/>
                <a:cs typeface="Gabriola"/>
              </a:rPr>
              <a:t>Product</a:t>
            </a:r>
            <a:endParaRPr sz="4800">
              <a:latin typeface="Gabriola"/>
              <a:cs typeface="Gabriol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8848" y="4327874"/>
            <a:ext cx="150560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spc="0" baseline="4526" dirty="0" smtClean="0">
                <a:solidFill>
                  <a:srgbClr val="54A839"/>
                </a:solidFill>
                <a:latin typeface="Gabriola"/>
                <a:cs typeface="Gabriola"/>
              </a:rPr>
              <a:t>Process</a:t>
            </a:r>
            <a:endParaRPr sz="4800">
              <a:latin typeface="Gabriola"/>
              <a:cs typeface="Gabriol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722" y="4039361"/>
            <a:ext cx="2429256" cy="1815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085" marR="140299" indent="-472" algn="ctr">
              <a:lnSpc>
                <a:spcPct val="99995"/>
              </a:lnSpc>
              <a:spcBef>
                <a:spcPts val="350"/>
              </a:spcBef>
            </a:pP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-17" dirty="0" smtClean="0">
                <a:latin typeface="Calibri"/>
                <a:cs typeface="Calibri"/>
              </a:rPr>
              <a:t> </a:t>
            </a:r>
            <a:r>
              <a:rPr sz="2800" spc="-26" dirty="0" smtClean="0">
                <a:latin typeface="Calibri"/>
                <a:cs typeface="Calibri"/>
              </a:rPr>
              <a:t>c</a:t>
            </a:r>
            <a:r>
              <a:rPr sz="2800" spc="-12" dirty="0" smtClean="0">
                <a:latin typeface="Calibri"/>
                <a:cs typeface="Calibri"/>
              </a:rPr>
              <a:t>oncer</a:t>
            </a:r>
            <a:r>
              <a:rPr sz="2800" spc="-24" dirty="0" smtClean="0">
                <a:latin typeface="Calibri"/>
                <a:cs typeface="Calibri"/>
              </a:rPr>
              <a:t>n</a:t>
            </a:r>
            <a:r>
              <a:rPr sz="2800" spc="-14" dirty="0" smtClean="0">
                <a:latin typeface="Calibri"/>
                <a:cs typeface="Calibri"/>
              </a:rPr>
              <a:t>ed</a:t>
            </a:r>
            <a:r>
              <a:rPr sz="2800" spc="-6" dirty="0" smtClean="0">
                <a:latin typeface="Calibri"/>
                <a:cs typeface="Calibri"/>
              </a:rPr>
              <a:t> with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18" dirty="0" smtClean="0">
                <a:latin typeface="Calibri"/>
                <a:cs typeface="Calibri"/>
              </a:rPr>
              <a:t> </a:t>
            </a:r>
            <a:r>
              <a:rPr sz="2800" b="1" spc="-11" dirty="0" smtClean="0">
                <a:solidFill>
                  <a:srgbClr val="54A839"/>
                </a:solidFill>
                <a:latin typeface="Calibri"/>
                <a:cs typeface="Calibri"/>
              </a:rPr>
              <a:t>actual</a:t>
            </a:r>
            <a:r>
              <a:rPr sz="2800" b="1" spc="-6" dirty="0" smtClean="0">
                <a:solidFill>
                  <a:srgbClr val="54A839"/>
                </a:solidFill>
                <a:latin typeface="Calibri"/>
                <a:cs typeface="Calibri"/>
              </a:rPr>
              <a:t> </a:t>
            </a:r>
            <a:r>
              <a:rPr sz="2800" b="1" spc="-29" dirty="0" smtClean="0">
                <a:solidFill>
                  <a:srgbClr val="54A839"/>
                </a:solidFill>
                <a:latin typeface="Calibri"/>
                <a:cs typeface="Calibri"/>
              </a:rPr>
              <a:t>t</a:t>
            </a:r>
            <a:r>
              <a:rPr sz="2800" b="1" spc="-12" dirty="0" smtClean="0">
                <a:solidFill>
                  <a:srgbClr val="54A839"/>
                </a:solidFill>
                <a:latin typeface="Calibri"/>
                <a:cs typeface="Calibri"/>
              </a:rPr>
              <a:t>ask</a:t>
            </a:r>
            <a:r>
              <a:rPr sz="2800" b="1" spc="-6" dirty="0" smtClean="0">
                <a:solidFill>
                  <a:srgbClr val="54A839"/>
                </a:solidFill>
                <a:latin typeface="Calibri"/>
                <a:cs typeface="Calibri"/>
              </a:rPr>
              <a:t> </a:t>
            </a:r>
            <a:r>
              <a:rPr sz="2800" spc="-12" dirty="0" smtClean="0">
                <a:latin typeface="Calibri"/>
                <a:cs typeface="Calibri"/>
              </a:rPr>
              <a:t>per</a:t>
            </a:r>
            <a:r>
              <a:rPr sz="2800" spc="-77" dirty="0" smtClean="0">
                <a:latin typeface="Calibri"/>
                <a:cs typeface="Calibri"/>
              </a:rPr>
              <a:t>f</a:t>
            </a:r>
            <a:r>
              <a:rPr sz="2800" spc="-14" dirty="0" smtClean="0">
                <a:latin typeface="Calibri"/>
                <a:cs typeface="Calibri"/>
              </a:rPr>
              <a:t>ormance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9058" y="1968245"/>
            <a:ext cx="2430780" cy="2247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447" marR="114745" indent="0" algn="ctr">
              <a:lnSpc>
                <a:spcPct val="99995"/>
              </a:lnSpc>
              <a:spcBef>
                <a:spcPts val="355"/>
              </a:spcBef>
            </a:pPr>
            <a:r>
              <a:rPr sz="2800" spc="0" dirty="0" smtClean="0">
                <a:latin typeface="Calibri"/>
                <a:cs typeface="Calibri"/>
              </a:rPr>
              <a:t>It</a:t>
            </a:r>
            <a:r>
              <a:rPr sz="2800" spc="-1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-17" dirty="0" smtClean="0">
                <a:latin typeface="Calibri"/>
                <a:cs typeface="Calibri"/>
              </a:rPr>
              <a:t> </a:t>
            </a:r>
            <a:r>
              <a:rPr sz="2800" spc="-26" dirty="0" smtClean="0">
                <a:latin typeface="Calibri"/>
                <a:cs typeface="Calibri"/>
              </a:rPr>
              <a:t>c</a:t>
            </a:r>
            <a:r>
              <a:rPr sz="2800" spc="-13" dirty="0" smtClean="0">
                <a:latin typeface="Calibri"/>
                <a:cs typeface="Calibri"/>
              </a:rPr>
              <a:t>oncerned</a:t>
            </a:r>
            <a:r>
              <a:rPr sz="2800" spc="-6" dirty="0" smtClean="0">
                <a:latin typeface="Calibri"/>
                <a:cs typeface="Calibri"/>
              </a:rPr>
              <a:t> with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23" dirty="0" smtClean="0">
                <a:latin typeface="Calibri"/>
                <a:cs typeface="Calibri"/>
              </a:rPr>
              <a:t> </a:t>
            </a:r>
            <a:r>
              <a:rPr sz="2800" b="1" spc="-10" dirty="0" smtClean="0">
                <a:solidFill>
                  <a:srgbClr val="0076A2"/>
                </a:solidFill>
                <a:latin typeface="Calibri"/>
                <a:cs typeface="Calibri"/>
              </a:rPr>
              <a:t>final</a:t>
            </a:r>
            <a:r>
              <a:rPr sz="2800" b="1" spc="-6" dirty="0" smtClean="0">
                <a:solidFill>
                  <a:srgbClr val="0076A2"/>
                </a:solidFill>
                <a:latin typeface="Calibri"/>
                <a:cs typeface="Calibri"/>
              </a:rPr>
              <a:t> p</a:t>
            </a:r>
            <a:r>
              <a:rPr sz="2800" b="1" spc="-34" dirty="0" smtClean="0">
                <a:solidFill>
                  <a:srgbClr val="0076A2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0076A2"/>
                </a:solidFill>
                <a:latin typeface="Calibri"/>
                <a:cs typeface="Calibri"/>
              </a:rPr>
              <a:t>od</a:t>
            </a:r>
            <a:r>
              <a:rPr sz="2800" b="1" spc="-9" dirty="0" smtClean="0">
                <a:solidFill>
                  <a:srgbClr val="0076A2"/>
                </a:solidFill>
                <a:latin typeface="Calibri"/>
                <a:cs typeface="Calibri"/>
              </a:rPr>
              <a:t>u</a:t>
            </a:r>
            <a:r>
              <a:rPr sz="2800" b="1" spc="0" dirty="0" smtClean="0">
                <a:solidFill>
                  <a:srgbClr val="0076A2"/>
                </a:solidFill>
                <a:latin typeface="Calibri"/>
                <a:cs typeface="Calibri"/>
              </a:rPr>
              <a:t>ct</a:t>
            </a:r>
            <a:r>
              <a:rPr sz="2800" b="1" spc="-66" dirty="0" smtClean="0">
                <a:solidFill>
                  <a:srgbClr val="0076A2"/>
                </a:solidFill>
                <a:latin typeface="Calibri"/>
                <a:cs typeface="Calibri"/>
              </a:rPr>
              <a:t> </a:t>
            </a:r>
            <a:r>
              <a:rPr sz="2800" spc="-12" dirty="0" smtClean="0">
                <a:latin typeface="Calibri"/>
                <a:cs typeface="Calibri"/>
              </a:rPr>
              <a:t>alone</a:t>
            </a:r>
            <a:r>
              <a:rPr sz="2800" spc="-6" dirty="0" smtClean="0">
                <a:latin typeface="Calibri"/>
                <a:cs typeface="Calibri"/>
              </a:rPr>
              <a:t> and</a:t>
            </a:r>
            <a:r>
              <a:rPr sz="2800" spc="-3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not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-12" dirty="0" smtClean="0">
                <a:latin typeface="Calibri"/>
                <a:cs typeface="Calibri"/>
              </a:rPr>
              <a:t>the</a:t>
            </a:r>
            <a:r>
              <a:rPr sz="2800" spc="-6" dirty="0" smtClean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p</a:t>
            </a:r>
            <a:r>
              <a:rPr sz="2800" spc="-64" dirty="0" smtClean="0">
                <a:latin typeface="Calibri"/>
                <a:cs typeface="Calibri"/>
              </a:rPr>
              <a:t>r</a:t>
            </a:r>
            <a:r>
              <a:rPr sz="2800" spc="-12" dirty="0" smtClean="0">
                <a:latin typeface="Calibri"/>
                <a:cs typeface="Calibri"/>
              </a:rPr>
              <a:t>ocess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507" y="2141219"/>
            <a:ext cx="8740140" cy="1246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704" y="2080260"/>
            <a:ext cx="8644128" cy="140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847" y="2156460"/>
            <a:ext cx="8633460" cy="1139952"/>
          </a:xfrm>
          <a:custGeom>
            <a:avLst/>
            <a:gdLst/>
            <a:ahLst/>
            <a:cxnLst/>
            <a:rect l="l" t="t" r="r" b="b"/>
            <a:pathLst>
              <a:path w="8633460" h="1139952">
                <a:moveTo>
                  <a:pt x="0" y="1139952"/>
                </a:moveTo>
                <a:lnTo>
                  <a:pt x="8633460" y="1139952"/>
                </a:lnTo>
                <a:lnTo>
                  <a:pt x="863346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386F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66216"/>
            <a:ext cx="762000" cy="1167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507" y="3281172"/>
            <a:ext cx="8740140" cy="629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9744" y="3220211"/>
            <a:ext cx="7187183" cy="853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7" y="3296411"/>
            <a:ext cx="8633460" cy="522731"/>
          </a:xfrm>
          <a:custGeom>
            <a:avLst/>
            <a:gdLst/>
            <a:ahLst/>
            <a:cxnLst/>
            <a:rect l="l" t="t" r="r" b="b"/>
            <a:pathLst>
              <a:path w="8633460" h="522731">
                <a:moveTo>
                  <a:pt x="0" y="522731"/>
                </a:moveTo>
                <a:lnTo>
                  <a:pt x="8633460" y="522731"/>
                </a:lnTo>
                <a:lnTo>
                  <a:pt x="863346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5363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5635" y="1080516"/>
            <a:ext cx="1222248" cy="1222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31252" y="1056132"/>
            <a:ext cx="1219200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652" y="3794760"/>
            <a:ext cx="8730996" cy="937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79" y="3733800"/>
            <a:ext cx="8580120" cy="1097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992" y="3810000"/>
            <a:ext cx="8624316" cy="830580"/>
          </a:xfrm>
          <a:custGeom>
            <a:avLst/>
            <a:gdLst/>
            <a:ahLst/>
            <a:cxnLst/>
            <a:rect l="l" t="t" r="r" b="b"/>
            <a:pathLst>
              <a:path w="8624316" h="830579">
                <a:moveTo>
                  <a:pt x="0" y="830580"/>
                </a:moveTo>
                <a:lnTo>
                  <a:pt x="8624316" y="830580"/>
                </a:lnTo>
                <a:lnTo>
                  <a:pt x="862431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7D9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652" y="4625339"/>
            <a:ext cx="8730996" cy="1246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215" y="4564380"/>
            <a:ext cx="8848344" cy="14020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992" y="4640580"/>
            <a:ext cx="8624316" cy="1139952"/>
          </a:xfrm>
          <a:custGeom>
            <a:avLst/>
            <a:gdLst/>
            <a:ahLst/>
            <a:cxnLst/>
            <a:rect l="l" t="t" r="r" b="b"/>
            <a:pathLst>
              <a:path w="8624316" h="1139952">
                <a:moveTo>
                  <a:pt x="0" y="1139952"/>
                </a:moveTo>
                <a:lnTo>
                  <a:pt x="8624316" y="1139952"/>
                </a:lnTo>
                <a:lnTo>
                  <a:pt x="8624316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54A8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7664" y="1377441"/>
            <a:ext cx="3486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6952" y="1403538"/>
            <a:ext cx="678715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5"/>
              </a:spcBef>
              <a:tabLst>
                <a:tab pos="2286000" algn="l"/>
                <a:tab pos="4178300" algn="l"/>
                <a:tab pos="4813300" algn="l"/>
              </a:tabLst>
            </a:pP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Select</a:t>
            </a:r>
            <a:r>
              <a:rPr sz="4000" b="1" spc="9" dirty="0" smtClean="0">
                <a:solidFill>
                  <a:srgbClr val="0A5294"/>
                </a:solidFill>
                <a:latin typeface="Aharoni"/>
                <a:cs typeface="Aharoni"/>
              </a:rPr>
              <a:t>i</a:t>
            </a: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ng	Degree	of	R</a:t>
            </a:r>
            <a:r>
              <a:rPr sz="4000" b="1" spc="4" dirty="0" smtClean="0">
                <a:solidFill>
                  <a:srgbClr val="0A5294"/>
                </a:solidFill>
                <a:latin typeface="Aharoni"/>
                <a:cs typeface="Aharoni"/>
              </a:rPr>
              <a:t>e</a:t>
            </a: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alism</a:t>
            </a:r>
            <a:endParaRPr sz="4000">
              <a:latin typeface="Aharoni"/>
              <a:cs typeface="Aharon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847" y="2156460"/>
            <a:ext cx="863346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533" marR="221191" indent="0" algn="ctr">
              <a:lnSpc>
                <a:spcPct val="100301"/>
              </a:lnSpc>
              <a:spcBef>
                <a:spcPts val="355"/>
              </a:spcBef>
            </a:pP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000" spc="-5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 a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based on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yllabus, les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ons,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c. of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G</a:t>
            </a:r>
            <a:r>
              <a:rPr sz="20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ade 7 cla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PNU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ds, l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 fini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hed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847" y="3296411"/>
            <a:ext cx="8646160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9205">
              <a:lnSpc>
                <a:spcPct val="101725"/>
              </a:lnSpc>
              <a:spcBef>
                <a:spcPts val="309"/>
              </a:spcBef>
            </a:pPr>
            <a:r>
              <a:rPr sz="2800" b="1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 and di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h 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tho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7847" y="3814571"/>
            <a:ext cx="8633460" cy="826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5409" marR="236949" algn="ctr">
              <a:lnSpc>
                <a:spcPct val="101725"/>
              </a:lnSpc>
              <a:spcBef>
                <a:spcPts val="280"/>
              </a:spcBef>
            </a:pPr>
            <a:r>
              <a:rPr sz="2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opri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thod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2962236" marR="2940428" algn="ctr">
              <a:lnSpc>
                <a:spcPts val="2400"/>
              </a:lnSpc>
              <a:spcBef>
                <a:spcPts val="120"/>
              </a:spcBef>
            </a:pPr>
            <a:r>
              <a:rPr sz="3000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39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xt… (</a:t>
            </a:r>
            <a:r>
              <a:rPr sz="3000" spc="-39" baseline="136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000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and pa</a:t>
            </a:r>
            <a:r>
              <a:rPr sz="3000" spc="4" baseline="136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847" y="4640579"/>
            <a:ext cx="863346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085" marR="55742" indent="810" algn="ctr">
              <a:lnSpc>
                <a:spcPct val="100301"/>
              </a:lnSpc>
              <a:spcBef>
                <a:spcPts val="359"/>
              </a:spcBef>
            </a:pP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2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000" spc="-5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iculum g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ide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en certif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ds,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clas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sw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t. </a:t>
            </a:r>
            <a:r>
              <a:rPr sz="2000" spc="-14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clas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ll p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end th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same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osen.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744" y="2089404"/>
            <a:ext cx="7117080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2687" y="2028444"/>
            <a:ext cx="7187183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3083" y="2104644"/>
            <a:ext cx="7010400" cy="524255"/>
          </a:xfrm>
          <a:custGeom>
            <a:avLst/>
            <a:gdLst/>
            <a:ahLst/>
            <a:cxnLst/>
            <a:rect l="l" t="t" r="r" b="b"/>
            <a:pathLst>
              <a:path w="7010400" h="524255">
                <a:moveTo>
                  <a:pt x="0" y="524255"/>
                </a:moveTo>
                <a:lnTo>
                  <a:pt x="7010400" y="524255"/>
                </a:lnTo>
                <a:lnTo>
                  <a:pt x="7010400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5363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5635" y="1171956"/>
            <a:ext cx="1222248" cy="1222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1252" y="1147572"/>
            <a:ext cx="12192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7" y="2630423"/>
            <a:ext cx="8740140" cy="937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707" y="2569463"/>
            <a:ext cx="8580120" cy="1097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847" y="2645664"/>
            <a:ext cx="8633460" cy="830579"/>
          </a:xfrm>
          <a:custGeom>
            <a:avLst/>
            <a:gdLst/>
            <a:ahLst/>
            <a:cxnLst/>
            <a:rect l="l" t="t" r="r" b="b"/>
            <a:pathLst>
              <a:path w="8633460" h="830579">
                <a:moveTo>
                  <a:pt x="0" y="830579"/>
                </a:moveTo>
                <a:lnTo>
                  <a:pt x="8633460" y="830579"/>
                </a:lnTo>
                <a:lnTo>
                  <a:pt x="8633460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7D9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507" y="3494532"/>
            <a:ext cx="8740140" cy="1245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644" y="3433572"/>
            <a:ext cx="8848344" cy="1402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847" y="3509772"/>
            <a:ext cx="8633460" cy="1114043"/>
          </a:xfrm>
          <a:custGeom>
            <a:avLst/>
            <a:gdLst/>
            <a:ahLst/>
            <a:cxnLst/>
            <a:rect l="l" t="t" r="r" b="b"/>
            <a:pathLst>
              <a:path w="8633460" h="1114043">
                <a:moveTo>
                  <a:pt x="0" y="1114043"/>
                </a:moveTo>
                <a:lnTo>
                  <a:pt x="8633460" y="1114043"/>
                </a:lnTo>
                <a:lnTo>
                  <a:pt x="8633460" y="0"/>
                </a:lnTo>
                <a:lnTo>
                  <a:pt x="0" y="0"/>
                </a:lnTo>
                <a:lnTo>
                  <a:pt x="0" y="1114043"/>
                </a:lnTo>
                <a:close/>
              </a:path>
            </a:pathLst>
          </a:custGeom>
          <a:solidFill>
            <a:srgbClr val="54A8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7" y="4608575"/>
            <a:ext cx="8749284" cy="1245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131" y="4547616"/>
            <a:ext cx="8726424" cy="14020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847" y="4623816"/>
            <a:ext cx="8642604" cy="1138428"/>
          </a:xfrm>
          <a:custGeom>
            <a:avLst/>
            <a:gdLst/>
            <a:ahLst/>
            <a:cxnLst/>
            <a:rect l="l" t="t" r="r" b="b"/>
            <a:pathLst>
              <a:path w="8642604" h="1138427">
                <a:moveTo>
                  <a:pt x="0" y="1138428"/>
                </a:moveTo>
                <a:lnTo>
                  <a:pt x="8642604" y="1138428"/>
                </a:lnTo>
                <a:lnTo>
                  <a:pt x="8642604" y="0"/>
                </a:lnTo>
                <a:lnTo>
                  <a:pt x="0" y="0"/>
                </a:lnTo>
                <a:lnTo>
                  <a:pt x="0" y="1138428"/>
                </a:lnTo>
                <a:close/>
              </a:path>
            </a:pathLst>
          </a:custGeom>
          <a:solidFill>
            <a:srgbClr val="386F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7664" y="1377441"/>
            <a:ext cx="3486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6952" y="1403538"/>
            <a:ext cx="678715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5"/>
              </a:spcBef>
              <a:tabLst>
                <a:tab pos="2286000" algn="l"/>
                <a:tab pos="4178300" algn="l"/>
                <a:tab pos="4813300" algn="l"/>
              </a:tabLst>
            </a:pP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Select</a:t>
            </a:r>
            <a:r>
              <a:rPr sz="4000" b="1" spc="9" dirty="0" smtClean="0">
                <a:solidFill>
                  <a:srgbClr val="0A5294"/>
                </a:solidFill>
                <a:latin typeface="Aharoni"/>
                <a:cs typeface="Aharoni"/>
              </a:rPr>
              <a:t>i</a:t>
            </a: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ng	Degree	of	R</a:t>
            </a:r>
            <a:r>
              <a:rPr sz="4000" b="1" spc="4" dirty="0" smtClean="0">
                <a:solidFill>
                  <a:srgbClr val="0A5294"/>
                </a:solidFill>
                <a:latin typeface="Aharoni"/>
                <a:cs typeface="Aharoni"/>
              </a:rPr>
              <a:t>e</a:t>
            </a: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alism</a:t>
            </a:r>
            <a:endParaRPr sz="4000">
              <a:latin typeface="Aharoni"/>
              <a:cs typeface="Aharon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847" y="2104644"/>
            <a:ext cx="745236" cy="532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053083" y="2104644"/>
            <a:ext cx="7023100" cy="532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913">
              <a:lnSpc>
                <a:spcPct val="101725"/>
              </a:lnSpc>
              <a:spcBef>
                <a:spcPts val="315"/>
              </a:spcBef>
            </a:pPr>
            <a:r>
              <a:rPr sz="2800" b="1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Enu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0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 a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h t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7847" y="2637282"/>
            <a:ext cx="8633460" cy="85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0837" marR="241521" algn="ctr">
              <a:lnSpc>
                <a:spcPct val="101725"/>
              </a:lnSpc>
              <a:spcBef>
                <a:spcPts val="375"/>
              </a:spcBef>
            </a:pPr>
            <a:r>
              <a:rPr sz="2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opri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thod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2957664" marR="2945000" algn="ctr">
              <a:lnSpc>
                <a:spcPts val="2400"/>
              </a:lnSpc>
              <a:spcBef>
                <a:spcPts val="120"/>
              </a:spcBef>
            </a:pPr>
            <a:r>
              <a:rPr sz="3000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39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xt… (</a:t>
            </a:r>
            <a:r>
              <a:rPr sz="3000" spc="-39" baseline="136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000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and pa</a:t>
            </a:r>
            <a:r>
              <a:rPr sz="3000" spc="4" baseline="136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847" y="3493008"/>
            <a:ext cx="8633460" cy="1130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490" marR="60291" indent="-45" algn="ctr">
              <a:lnSpc>
                <a:spcPct val="100301"/>
              </a:lnSpc>
              <a:spcBef>
                <a:spcPts val="480"/>
              </a:spcBef>
            </a:pPr>
            <a:r>
              <a:rPr sz="2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000" spc="-5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bas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c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iculum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ide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en certif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ds,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clas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sw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t. </a:t>
            </a:r>
            <a:r>
              <a:rPr sz="2000" spc="-14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clas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ll p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end th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same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osen.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7847" y="4623815"/>
            <a:ext cx="8633460" cy="1138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696" marR="144541" indent="-1521" algn="ctr">
              <a:lnSpc>
                <a:spcPct val="100301"/>
              </a:lnSpc>
              <a:spcBef>
                <a:spcPts val="350"/>
              </a:spcBef>
            </a:pP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2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000" spc="-5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based on 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yllabus, les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ons,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c. of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 G</a:t>
            </a:r>
            <a:r>
              <a:rPr sz="20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ade 7 class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20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PNU I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ds,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ade 7 class</a:t>
            </a:r>
            <a:r>
              <a:rPr sz="20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of PNU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shed as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31252" y="1147572"/>
            <a:ext cx="12192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8155" y="2191511"/>
            <a:ext cx="614171" cy="61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5483" y="3223260"/>
            <a:ext cx="615696" cy="615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483" y="4075176"/>
            <a:ext cx="615696" cy="615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483" y="4953000"/>
            <a:ext cx="615696" cy="614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664" y="1377441"/>
            <a:ext cx="3486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952" y="1403538"/>
            <a:ext cx="6787155" cy="1203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5"/>
              </a:spcBef>
              <a:tabLst>
                <a:tab pos="2286000" algn="l"/>
                <a:tab pos="4178300" algn="l"/>
                <a:tab pos="4813300" algn="l"/>
              </a:tabLst>
            </a:pP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Select</a:t>
            </a:r>
            <a:r>
              <a:rPr sz="4000" b="1" spc="9" dirty="0" smtClean="0">
                <a:solidFill>
                  <a:srgbClr val="0A5294"/>
                </a:solidFill>
                <a:latin typeface="Aharoni"/>
                <a:cs typeface="Aharoni"/>
              </a:rPr>
              <a:t>i</a:t>
            </a: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ng	Degree	of	R</a:t>
            </a:r>
            <a:r>
              <a:rPr sz="4000" b="1" spc="4" dirty="0" smtClean="0">
                <a:solidFill>
                  <a:srgbClr val="0A5294"/>
                </a:solidFill>
                <a:latin typeface="Aharoni"/>
                <a:cs typeface="Aharoni"/>
              </a:rPr>
              <a:t>e</a:t>
            </a:r>
            <a:r>
              <a:rPr sz="4000" b="1" spc="0" dirty="0" smtClean="0">
                <a:solidFill>
                  <a:srgbClr val="0A5294"/>
                </a:solidFill>
                <a:latin typeface="Aharoni"/>
                <a:cs typeface="Aharoni"/>
              </a:rPr>
              <a:t>alism</a:t>
            </a:r>
            <a:endParaRPr sz="4000">
              <a:latin typeface="Aharoni"/>
              <a:cs typeface="Aharoni"/>
            </a:endParaRPr>
          </a:p>
          <a:p>
            <a:pPr marL="1510741" marR="76123">
              <a:lnSpc>
                <a:spcPct val="95825"/>
              </a:lnSpc>
              <a:spcBef>
                <a:spcPts val="2624"/>
              </a:spcBef>
            </a:pP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learni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objective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6970" y="3199161"/>
            <a:ext cx="5590641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mponents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the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overall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ski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ls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requ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red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be satisfied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 a paper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pe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cil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1879" y="3199161"/>
            <a:ext cx="6595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994" y="4224813"/>
            <a:ext cx="28114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Practical constraints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1536" y="5113058"/>
            <a:ext cx="611517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26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ask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may not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ism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be created.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0FC2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0400" y="1543811"/>
            <a:ext cx="5943600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6142" y="1708675"/>
            <a:ext cx="2699425" cy="2216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3333"/>
              </a:lnSpc>
              <a:spcBef>
                <a:spcPts val="20"/>
              </a:spcBef>
              <a:tabLst>
                <a:tab pos="1943100" algn="l"/>
              </a:tabLst>
            </a:pPr>
            <a:r>
              <a:rPr sz="6600" b="1" dirty="0" smtClean="0">
                <a:solidFill>
                  <a:srgbClr val="004E6C"/>
                </a:solidFill>
                <a:latin typeface="Aharoni"/>
                <a:cs typeface="Aharoni"/>
              </a:rPr>
              <a:t>STEP	</a:t>
            </a:r>
            <a:r>
              <a:rPr sz="6600" b="1" spc="0" dirty="0" smtClean="0">
                <a:solidFill>
                  <a:srgbClr val="004E6C"/>
                </a:solidFill>
                <a:latin typeface="Aharoni"/>
                <a:cs typeface="Aharoni"/>
              </a:rPr>
              <a:t>3:</a:t>
            </a:r>
            <a:endParaRPr sz="6600">
              <a:latin typeface="Aharoni"/>
              <a:cs typeface="Aharoni"/>
            </a:endParaRPr>
          </a:p>
          <a:p>
            <a:pPr marL="285686" marR="349185" algn="ctr">
              <a:lnSpc>
                <a:spcPct val="83333"/>
              </a:lnSpc>
              <a:spcBef>
                <a:spcPts val="6277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Criteria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657" y="2670005"/>
            <a:ext cx="232882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5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Defi</a:t>
            </a:r>
            <a:r>
              <a:rPr sz="4400" b="1" spc="9" dirty="0" smtClean="0">
                <a:solidFill>
                  <a:srgbClr val="FFFFFF"/>
                </a:solidFill>
                <a:latin typeface="Aharoni"/>
                <a:cs typeface="Aharoni"/>
              </a:rPr>
              <a:t>n</a:t>
            </a: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ing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8937" y="2670005"/>
            <a:ext cx="95495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5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the</a:t>
            </a:r>
            <a:endParaRPr sz="4400">
              <a:latin typeface="Aharoni"/>
              <a:cs typeface="Aharon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0FC2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057" y="1232171"/>
            <a:ext cx="3271603" cy="2216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292" marR="274997" algn="ctr">
              <a:lnSpc>
                <a:spcPct val="83333"/>
              </a:lnSpc>
              <a:spcBef>
                <a:spcPts val="20"/>
              </a:spcBef>
              <a:tabLst>
                <a:tab pos="2247900" algn="l"/>
              </a:tabLst>
            </a:pPr>
            <a:r>
              <a:rPr sz="6600" b="1" spc="0" dirty="0" smtClean="0">
                <a:solidFill>
                  <a:srgbClr val="004E6C"/>
                </a:solidFill>
                <a:latin typeface="Aharoni"/>
                <a:cs typeface="Aharoni"/>
              </a:rPr>
              <a:t>STEP	3:</a:t>
            </a:r>
            <a:endParaRPr sz="6600">
              <a:latin typeface="Aharoni"/>
              <a:cs typeface="Aharoni"/>
            </a:endParaRPr>
          </a:p>
          <a:p>
            <a:pPr algn="ctr">
              <a:lnSpc>
                <a:spcPct val="83333"/>
              </a:lnSpc>
              <a:spcBef>
                <a:spcPts val="998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Defini</a:t>
            </a:r>
            <a:r>
              <a:rPr sz="4400" b="1" spc="9" dirty="0" smtClean="0">
                <a:solidFill>
                  <a:srgbClr val="FFFFFF"/>
                </a:solidFill>
                <a:latin typeface="Aharoni"/>
                <a:cs typeface="Aharoni"/>
              </a:rPr>
              <a:t>n</a:t>
            </a: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g</a:t>
            </a:r>
            <a:r>
              <a:rPr sz="4400" b="1" spc="-25" dirty="0" smtClean="0">
                <a:solidFill>
                  <a:srgbClr val="FFFFFF"/>
                </a:solidFill>
                <a:latin typeface="Aharoni"/>
                <a:cs typeface="Aharoni"/>
              </a:rPr>
              <a:t> </a:t>
            </a: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the</a:t>
            </a:r>
            <a:endParaRPr sz="4400">
              <a:latin typeface="Aharoni"/>
              <a:cs typeface="Aharoni"/>
            </a:endParaRPr>
          </a:p>
          <a:p>
            <a:pPr marL="583196" marR="623853" algn="ctr">
              <a:lnSpc>
                <a:spcPct val="83333"/>
              </a:lnSpc>
              <a:spcBef>
                <a:spcPts val="880"/>
              </a:spcBef>
            </a:pPr>
            <a:r>
              <a:rPr sz="4400" b="1" spc="0" dirty="0" smtClean="0">
                <a:solidFill>
                  <a:srgbClr val="FFFFFF"/>
                </a:solidFill>
                <a:latin typeface="Aharoni"/>
                <a:cs typeface="Aharoni"/>
              </a:rPr>
              <a:t>Criteria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6575" y="2995167"/>
            <a:ext cx="3949529" cy="1660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200" i="1" spc="4" baseline="29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4200" i="1" spc="-56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i="1" spc="-23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sz="4200" i="1" spc="-8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i="1" spc="-64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xpec</a:t>
            </a:r>
            <a:r>
              <a:rPr sz="4200" i="1" spc="-39" baseline="19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ations</a:t>
            </a:r>
            <a:r>
              <a:rPr sz="4200" i="1" spc="-144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-29" baseline="195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4200" i="1" spc="-23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i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4200" i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duct,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i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roc</a:t>
            </a:r>
            <a:r>
              <a:rPr sz="4200" i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200" i="1" spc="-85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4200" i="1" spc="-23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i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-19" baseline="19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200" i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4200" i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4200" i="1" spc="-108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i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viden</a:t>
            </a:r>
            <a:r>
              <a:rPr sz="4200" i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i="1" spc="-99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i="1" spc="-22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200" i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i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arning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447800"/>
            <a:ext cx="8318499" cy="4347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 marL="3140075">
              <a:lnSpc>
                <a:spcPct val="101725"/>
              </a:lnSpc>
              <a:spcBef>
                <a:spcPts val="1000"/>
              </a:spcBef>
            </a:pPr>
            <a:r>
              <a:rPr sz="3600" b="1" spc="0" dirty="0" smtClean="0">
                <a:solidFill>
                  <a:srgbClr val="386F25"/>
                </a:solidFill>
                <a:latin typeface="Calibri"/>
                <a:cs typeface="Calibri"/>
              </a:rPr>
              <a:t>and</a:t>
            </a:r>
            <a:r>
              <a:rPr sz="3600" b="1" spc="-56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3600" b="1" spc="-29" dirty="0" smtClean="0">
                <a:solidFill>
                  <a:srgbClr val="386F25"/>
                </a:solidFill>
                <a:latin typeface="Calibri"/>
                <a:cs typeface="Calibri"/>
              </a:rPr>
              <a:t>s</a:t>
            </a:r>
            <a:r>
              <a:rPr sz="3600" b="1" spc="-39" dirty="0" smtClean="0">
                <a:solidFill>
                  <a:srgbClr val="386F25"/>
                </a:solidFill>
                <a:latin typeface="Calibri"/>
                <a:cs typeface="Calibri"/>
              </a:rPr>
              <a:t>ta</a:t>
            </a:r>
            <a:r>
              <a:rPr sz="3600" b="1" spc="-50" dirty="0" smtClean="0">
                <a:solidFill>
                  <a:srgbClr val="386F25"/>
                </a:solidFill>
                <a:latin typeface="Calibri"/>
                <a:cs typeface="Calibri"/>
              </a:rPr>
              <a:t>t</a:t>
            </a:r>
            <a:r>
              <a:rPr sz="3600" b="1" spc="0" dirty="0" smtClean="0">
                <a:solidFill>
                  <a:srgbClr val="386F25"/>
                </a:solidFill>
                <a:latin typeface="Calibri"/>
                <a:cs typeface="Calibri"/>
              </a:rPr>
              <a:t>e</a:t>
            </a:r>
            <a:r>
              <a:rPr sz="3600" b="1" spc="-42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3600" b="1" spc="0" dirty="0" smtClean="0">
                <a:solidFill>
                  <a:srgbClr val="386F25"/>
                </a:solidFill>
                <a:latin typeface="Calibri"/>
                <a:cs typeface="Calibri"/>
              </a:rPr>
              <a:t>cur</a:t>
            </a:r>
            <a:r>
              <a:rPr sz="3600" b="1" spc="4" dirty="0" smtClean="0">
                <a:solidFill>
                  <a:srgbClr val="386F25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386F25"/>
                </a:solidFill>
                <a:latin typeface="Calibri"/>
                <a:cs typeface="Calibri"/>
              </a:rPr>
              <a:t>iculums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4674108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400" y="4724400"/>
            <a:ext cx="1092708" cy="368807"/>
          </a:xfrm>
          <a:custGeom>
            <a:avLst/>
            <a:gdLst/>
            <a:ahLst/>
            <a:cxnLst/>
            <a:rect l="l" t="t" r="r" b="b"/>
            <a:pathLst>
              <a:path w="1092708" h="368807">
                <a:moveTo>
                  <a:pt x="0" y="368807"/>
                </a:moveTo>
                <a:lnTo>
                  <a:pt x="1092708" y="368807"/>
                </a:lnTo>
                <a:lnTo>
                  <a:pt x="1092708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447800"/>
            <a:ext cx="8305799" cy="4347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2436" y="1784604"/>
            <a:ext cx="7941563" cy="421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65575" y="1184528"/>
            <a:ext cx="40670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Using</a:t>
            </a:r>
            <a:r>
              <a:rPr sz="5400" b="1" spc="-83" baseline="3034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5400" b="1" spc="9" baseline="3034" dirty="0" smtClean="0">
                <a:solidFill>
                  <a:srgbClr val="386F25"/>
                </a:solidFill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ri</a:t>
            </a:r>
            <a:r>
              <a:rPr sz="5400" b="1" spc="-39" baseline="3034" dirty="0" smtClean="0">
                <a:solidFill>
                  <a:srgbClr val="386F25"/>
                </a:solidFill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eria</a:t>
            </a:r>
            <a:r>
              <a:rPr sz="5400" b="1" spc="-34" baseline="3034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in</a:t>
            </a:r>
            <a:r>
              <a:rPr sz="5400" b="1" spc="-28" baseline="3034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lo</a:t>
            </a:r>
            <a:r>
              <a:rPr sz="5400" b="1" spc="-14" baseline="3034" dirty="0" smtClean="0">
                <a:solidFill>
                  <a:srgbClr val="386F25"/>
                </a:solidFill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664" y="1377441"/>
            <a:ext cx="38372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640" y="487979"/>
            <a:ext cx="4443422" cy="4191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23">
              <a:lnSpc>
                <a:spcPts val="5165"/>
              </a:lnSpc>
              <a:spcBef>
                <a:spcPts val="258"/>
              </a:spcBef>
            </a:pPr>
            <a:r>
              <a:rPr sz="6000" spc="-25" baseline="11770" dirty="0" smtClean="0">
                <a:latin typeface="Gabriola"/>
                <a:cs typeface="Gabriola"/>
              </a:rPr>
              <a:t>G</a:t>
            </a:r>
            <a:r>
              <a:rPr sz="6000" spc="-14" baseline="11770" dirty="0" smtClean="0">
                <a:latin typeface="Gabriola"/>
                <a:cs typeface="Gabriola"/>
              </a:rPr>
              <a:t>r</a:t>
            </a:r>
            <a:r>
              <a:rPr sz="6000" spc="-29" baseline="11770" dirty="0" smtClean="0">
                <a:latin typeface="Gabriola"/>
                <a:cs typeface="Gabriola"/>
              </a:rPr>
              <a:t>ou</a:t>
            </a:r>
            <a:r>
              <a:rPr sz="6000" spc="0" baseline="11770" dirty="0" smtClean="0">
                <a:latin typeface="Gabriola"/>
                <a:cs typeface="Gabriola"/>
              </a:rPr>
              <a:t>p</a:t>
            </a:r>
            <a:r>
              <a:rPr sz="6000" spc="-144" baseline="11770" dirty="0" smtClean="0">
                <a:latin typeface="Gabriola"/>
                <a:cs typeface="Gabriola"/>
              </a:rPr>
              <a:t> </a:t>
            </a:r>
            <a:r>
              <a:rPr sz="6000" spc="-19" baseline="11770" dirty="0" smtClean="0">
                <a:latin typeface="Gabriola"/>
                <a:cs typeface="Gabriola"/>
              </a:rPr>
              <a:t>p</a:t>
            </a:r>
            <a:r>
              <a:rPr sz="6000" spc="-14" baseline="11770" dirty="0" smtClean="0">
                <a:latin typeface="Gabriola"/>
                <a:cs typeface="Gabriola"/>
              </a:rPr>
              <a:t>ro</a:t>
            </a:r>
            <a:r>
              <a:rPr sz="6000" spc="0" baseline="11770" dirty="0" smtClean="0">
                <a:latin typeface="Gabriola"/>
                <a:cs typeface="Gabriola"/>
              </a:rPr>
              <a:t>j</a:t>
            </a:r>
            <a:r>
              <a:rPr sz="6000" spc="-25" baseline="11770" dirty="0" smtClean="0">
                <a:latin typeface="Gabriola"/>
                <a:cs typeface="Gabriola"/>
              </a:rPr>
              <a:t>ec</a:t>
            </a:r>
            <a:r>
              <a:rPr sz="6000" spc="-19" baseline="11770" dirty="0" smtClean="0">
                <a:latin typeface="Gabriola"/>
                <a:cs typeface="Gabriola"/>
              </a:rPr>
              <a:t>t</a:t>
            </a:r>
            <a:r>
              <a:rPr sz="6000" spc="0" baseline="11770" dirty="0" smtClean="0">
                <a:latin typeface="Gabriola"/>
                <a:cs typeface="Gabriola"/>
              </a:rPr>
              <a:t>s</a:t>
            </a:r>
            <a:r>
              <a:rPr sz="6000" spc="-135" baseline="11770" dirty="0" smtClean="0">
                <a:latin typeface="Gabriola"/>
                <a:cs typeface="Gabriola"/>
              </a:rPr>
              <a:t> </a:t>
            </a:r>
            <a:r>
              <a:rPr sz="6000" spc="0" baseline="11770" dirty="0" smtClean="0">
                <a:latin typeface="Gabriola"/>
                <a:cs typeface="Gabriola"/>
              </a:rPr>
              <a:t>enabling</a:t>
            </a:r>
            <a:r>
              <a:rPr sz="6000" spc="-107" baseline="11770" dirty="0" smtClean="0">
                <a:latin typeface="Gabriola"/>
                <a:cs typeface="Gabriola"/>
              </a:rPr>
              <a:t> </a:t>
            </a:r>
            <a:r>
              <a:rPr sz="6000" spc="0" baseline="11770" dirty="0" smtClean="0">
                <a:latin typeface="Gabriola"/>
                <a:cs typeface="Gabriola"/>
              </a:rPr>
              <a:t>a</a:t>
            </a:r>
            <a:endParaRPr sz="4000">
              <a:latin typeface="Gabriola"/>
              <a:cs typeface="Gabriola"/>
            </a:endParaRPr>
          </a:p>
          <a:p>
            <a:pPr marL="12700">
              <a:lnSpc>
                <a:spcPts val="4800"/>
              </a:lnSpc>
            </a:pPr>
            <a:r>
              <a:rPr sz="6000" spc="0" baseline="12222" dirty="0" smtClean="0">
                <a:latin typeface="Gabriola"/>
                <a:cs typeface="Gabriola"/>
              </a:rPr>
              <a:t>number</a:t>
            </a:r>
            <a:r>
              <a:rPr sz="6000" spc="-98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of students</a:t>
            </a:r>
            <a:r>
              <a:rPr sz="6000" spc="-75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to </a:t>
            </a:r>
            <a:r>
              <a:rPr sz="6000" spc="9" baseline="12222" dirty="0" smtClean="0">
                <a:latin typeface="Gabriola"/>
                <a:cs typeface="Gabriola"/>
              </a:rPr>
              <a:t>w</a:t>
            </a:r>
            <a:r>
              <a:rPr sz="6000" spc="0" baseline="12222" dirty="0" smtClean="0">
                <a:latin typeface="Gabriola"/>
                <a:cs typeface="Gabriola"/>
              </a:rPr>
              <a:t>ork</a:t>
            </a:r>
            <a:endParaRPr sz="4000">
              <a:latin typeface="Gabriola"/>
              <a:cs typeface="Gabriola"/>
            </a:endParaRPr>
          </a:p>
          <a:p>
            <a:pPr marL="12700" marR="76123">
              <a:lnSpc>
                <a:spcPts val="4800"/>
              </a:lnSpc>
            </a:pPr>
            <a:r>
              <a:rPr sz="6000" spc="0" baseline="12222" dirty="0" smtClean="0">
                <a:latin typeface="Gabriola"/>
                <a:cs typeface="Gabriola"/>
              </a:rPr>
              <a:t>together</a:t>
            </a:r>
            <a:r>
              <a:rPr sz="6000" spc="19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on</a:t>
            </a:r>
            <a:r>
              <a:rPr sz="6000" spc="-31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a</a:t>
            </a:r>
            <a:r>
              <a:rPr sz="6000" spc="-14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complex</a:t>
            </a:r>
            <a:endParaRPr sz="4000">
              <a:latin typeface="Gabriola"/>
              <a:cs typeface="Gabriola"/>
            </a:endParaRPr>
          </a:p>
          <a:p>
            <a:pPr marL="12700" marR="76123">
              <a:lnSpc>
                <a:spcPts val="4800"/>
              </a:lnSpc>
            </a:pPr>
            <a:r>
              <a:rPr sz="6000" spc="0" baseline="12222" dirty="0" smtClean="0">
                <a:latin typeface="Gabriola"/>
                <a:cs typeface="Gabriola"/>
              </a:rPr>
              <a:t>problem</a:t>
            </a:r>
            <a:r>
              <a:rPr sz="6000" spc="-88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that</a:t>
            </a:r>
            <a:r>
              <a:rPr sz="6000" spc="-50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requires</a:t>
            </a:r>
            <a:endParaRPr sz="4000">
              <a:latin typeface="Gabriola"/>
              <a:cs typeface="Gabriola"/>
            </a:endParaRPr>
          </a:p>
          <a:p>
            <a:pPr marL="12700" marR="76123">
              <a:lnSpc>
                <a:spcPts val="4800"/>
              </a:lnSpc>
            </a:pPr>
            <a:r>
              <a:rPr sz="6000" spc="-19" baseline="12222" dirty="0" smtClean="0">
                <a:latin typeface="Gabriola"/>
                <a:cs typeface="Gabriola"/>
              </a:rPr>
              <a:t>p</a:t>
            </a:r>
            <a:r>
              <a:rPr sz="6000" spc="0" baseline="12222" dirty="0" smtClean="0">
                <a:latin typeface="Gabriola"/>
                <a:cs typeface="Gabriola"/>
              </a:rPr>
              <a:t>l</a:t>
            </a:r>
            <a:r>
              <a:rPr sz="6000" spc="-14" baseline="12222" dirty="0" smtClean="0">
                <a:latin typeface="Gabriola"/>
                <a:cs typeface="Gabriola"/>
              </a:rPr>
              <a:t>a</a:t>
            </a:r>
            <a:r>
              <a:rPr sz="6000" spc="-25" baseline="12222" dirty="0" smtClean="0">
                <a:latin typeface="Gabriola"/>
                <a:cs typeface="Gabriola"/>
              </a:rPr>
              <a:t>n</a:t>
            </a:r>
            <a:r>
              <a:rPr sz="6000" spc="-34" baseline="12222" dirty="0" smtClean="0">
                <a:latin typeface="Gabriola"/>
                <a:cs typeface="Gabriola"/>
              </a:rPr>
              <a:t>n</a:t>
            </a:r>
            <a:r>
              <a:rPr sz="6000" spc="0" baseline="12222" dirty="0" smtClean="0">
                <a:latin typeface="Gabriola"/>
                <a:cs typeface="Gabriola"/>
              </a:rPr>
              <a:t>i</a:t>
            </a:r>
            <a:r>
              <a:rPr sz="6000" spc="-29" baseline="12222" dirty="0" smtClean="0">
                <a:latin typeface="Gabriola"/>
                <a:cs typeface="Gabriola"/>
              </a:rPr>
              <a:t>n</a:t>
            </a:r>
            <a:r>
              <a:rPr sz="6000" spc="-25" baseline="12222" dirty="0" smtClean="0">
                <a:latin typeface="Gabriola"/>
                <a:cs typeface="Gabriola"/>
              </a:rPr>
              <a:t>g</a:t>
            </a:r>
            <a:r>
              <a:rPr sz="6000" spc="0" baseline="12222" dirty="0" smtClean="0">
                <a:latin typeface="Gabriola"/>
                <a:cs typeface="Gabriola"/>
              </a:rPr>
              <a:t>,</a:t>
            </a:r>
            <a:r>
              <a:rPr sz="6000" spc="-164" baseline="12222" dirty="0" smtClean="0">
                <a:latin typeface="Gabriola"/>
                <a:cs typeface="Gabriola"/>
              </a:rPr>
              <a:t> </a:t>
            </a:r>
            <a:r>
              <a:rPr sz="6000" spc="-14" baseline="12222" dirty="0" smtClean="0">
                <a:latin typeface="Gabriola"/>
                <a:cs typeface="Gabriola"/>
              </a:rPr>
              <a:t>r</a:t>
            </a:r>
            <a:r>
              <a:rPr sz="6000" spc="0" baseline="12222" dirty="0" smtClean="0">
                <a:latin typeface="Gabriola"/>
                <a:cs typeface="Gabriola"/>
              </a:rPr>
              <a:t>e</a:t>
            </a:r>
            <a:r>
              <a:rPr sz="6000" spc="-9" baseline="12222" dirty="0" smtClean="0">
                <a:latin typeface="Gabriola"/>
                <a:cs typeface="Gabriola"/>
              </a:rPr>
              <a:t>s</a:t>
            </a:r>
            <a:r>
              <a:rPr sz="6000" spc="0" baseline="12222" dirty="0" smtClean="0">
                <a:latin typeface="Gabriola"/>
                <a:cs typeface="Gabriola"/>
              </a:rPr>
              <a:t>e</a:t>
            </a:r>
            <a:r>
              <a:rPr sz="6000" spc="-29" baseline="12222" dirty="0" smtClean="0">
                <a:latin typeface="Gabriola"/>
                <a:cs typeface="Gabriola"/>
              </a:rPr>
              <a:t>a</a:t>
            </a:r>
            <a:r>
              <a:rPr sz="6000" spc="-14" baseline="12222" dirty="0" smtClean="0">
                <a:latin typeface="Gabriola"/>
                <a:cs typeface="Gabriola"/>
              </a:rPr>
              <a:t>r</a:t>
            </a:r>
            <a:r>
              <a:rPr sz="6000" spc="-25" baseline="12222" dirty="0" smtClean="0">
                <a:latin typeface="Gabriola"/>
                <a:cs typeface="Gabriola"/>
              </a:rPr>
              <a:t>c</a:t>
            </a:r>
            <a:r>
              <a:rPr sz="6000" spc="-39" baseline="12222" dirty="0" smtClean="0">
                <a:latin typeface="Gabriola"/>
                <a:cs typeface="Gabriola"/>
              </a:rPr>
              <a:t>h</a:t>
            </a:r>
            <a:r>
              <a:rPr sz="6000" spc="0" baseline="12222" dirty="0" smtClean="0">
                <a:latin typeface="Gabriola"/>
                <a:cs typeface="Gabriola"/>
              </a:rPr>
              <a:t>,</a:t>
            </a:r>
            <a:r>
              <a:rPr sz="6000" spc="-159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i</a:t>
            </a:r>
            <a:r>
              <a:rPr sz="6000" spc="-19" baseline="12222" dirty="0" smtClean="0">
                <a:latin typeface="Gabriola"/>
                <a:cs typeface="Gabriola"/>
              </a:rPr>
              <a:t>n</a:t>
            </a:r>
            <a:r>
              <a:rPr sz="6000" spc="0" baseline="12222" dirty="0" smtClean="0">
                <a:latin typeface="Gabriola"/>
                <a:cs typeface="Gabriola"/>
              </a:rPr>
              <a:t>t</a:t>
            </a:r>
            <a:r>
              <a:rPr sz="6000" spc="-25" baseline="12222" dirty="0" smtClean="0">
                <a:latin typeface="Gabriola"/>
                <a:cs typeface="Gabriola"/>
              </a:rPr>
              <a:t>e</a:t>
            </a:r>
            <a:r>
              <a:rPr sz="6000" spc="-14" baseline="12222" dirty="0" smtClean="0">
                <a:latin typeface="Gabriola"/>
                <a:cs typeface="Gabriola"/>
              </a:rPr>
              <a:t>r</a:t>
            </a:r>
            <a:r>
              <a:rPr sz="6000" spc="-34" baseline="12222" dirty="0" smtClean="0">
                <a:latin typeface="Gabriola"/>
                <a:cs typeface="Gabriola"/>
              </a:rPr>
              <a:t>n</a:t>
            </a:r>
            <a:r>
              <a:rPr sz="6000" spc="-25" baseline="12222" dirty="0" smtClean="0">
                <a:latin typeface="Gabriola"/>
                <a:cs typeface="Gabriola"/>
              </a:rPr>
              <a:t>a</a:t>
            </a:r>
            <a:r>
              <a:rPr sz="6000" spc="0" baseline="12222" dirty="0" smtClean="0">
                <a:latin typeface="Gabriola"/>
                <a:cs typeface="Gabriola"/>
              </a:rPr>
              <a:t>l</a:t>
            </a:r>
            <a:endParaRPr sz="4000">
              <a:latin typeface="Gabriola"/>
              <a:cs typeface="Gabriola"/>
            </a:endParaRPr>
          </a:p>
          <a:p>
            <a:pPr marL="12700" marR="76123">
              <a:lnSpc>
                <a:spcPts val="4800"/>
              </a:lnSpc>
            </a:pPr>
            <a:r>
              <a:rPr sz="6000" spc="-25" baseline="12222" dirty="0" smtClean="0">
                <a:latin typeface="Gabriola"/>
                <a:cs typeface="Gabriola"/>
              </a:rPr>
              <a:t>d</a:t>
            </a:r>
            <a:r>
              <a:rPr sz="6000" spc="0" baseline="12222" dirty="0" smtClean="0">
                <a:latin typeface="Gabriola"/>
                <a:cs typeface="Gabriola"/>
              </a:rPr>
              <a:t>is</a:t>
            </a:r>
            <a:r>
              <a:rPr sz="6000" spc="-25" baseline="12222" dirty="0" smtClean="0">
                <a:latin typeface="Gabriola"/>
                <a:cs typeface="Gabriola"/>
              </a:rPr>
              <a:t>c</a:t>
            </a:r>
            <a:r>
              <a:rPr sz="6000" spc="-44" baseline="12222" dirty="0" smtClean="0">
                <a:latin typeface="Gabriola"/>
                <a:cs typeface="Gabriola"/>
              </a:rPr>
              <a:t>u</a:t>
            </a:r>
            <a:r>
              <a:rPr sz="6000" spc="-19" baseline="12222" dirty="0" smtClean="0">
                <a:latin typeface="Gabriola"/>
                <a:cs typeface="Gabriola"/>
              </a:rPr>
              <a:t>ss</a:t>
            </a:r>
            <a:r>
              <a:rPr sz="6000" spc="-25" baseline="12222" dirty="0" smtClean="0">
                <a:latin typeface="Gabriola"/>
                <a:cs typeface="Gabriola"/>
              </a:rPr>
              <a:t>i</a:t>
            </a:r>
            <a:r>
              <a:rPr sz="6000" spc="-29" baseline="12222" dirty="0" smtClean="0">
                <a:latin typeface="Gabriola"/>
                <a:cs typeface="Gabriola"/>
              </a:rPr>
              <a:t>o</a:t>
            </a:r>
            <a:r>
              <a:rPr sz="6000" spc="-25" baseline="12222" dirty="0" smtClean="0">
                <a:latin typeface="Gabriola"/>
                <a:cs typeface="Gabriola"/>
              </a:rPr>
              <a:t>n</a:t>
            </a:r>
            <a:r>
              <a:rPr sz="6000" spc="0" baseline="12222" dirty="0" smtClean="0">
                <a:latin typeface="Gabriola"/>
                <a:cs typeface="Gabriola"/>
              </a:rPr>
              <a:t>,</a:t>
            </a:r>
            <a:r>
              <a:rPr sz="6000" spc="-193" baseline="12222" dirty="0" smtClean="0">
                <a:latin typeface="Gabriola"/>
                <a:cs typeface="Gabriola"/>
              </a:rPr>
              <a:t> </a:t>
            </a:r>
            <a:r>
              <a:rPr sz="6000" spc="-14" baseline="12222" dirty="0" smtClean="0">
                <a:latin typeface="Gabriola"/>
                <a:cs typeface="Gabriola"/>
              </a:rPr>
              <a:t>a</a:t>
            </a:r>
            <a:r>
              <a:rPr sz="6000" spc="-25" baseline="12222" dirty="0" smtClean="0">
                <a:latin typeface="Gabriola"/>
                <a:cs typeface="Gabriola"/>
              </a:rPr>
              <a:t>n</a:t>
            </a:r>
            <a:r>
              <a:rPr sz="6000" spc="0" baseline="12222" dirty="0" smtClean="0">
                <a:latin typeface="Gabriola"/>
                <a:cs typeface="Gabriola"/>
              </a:rPr>
              <a:t>d</a:t>
            </a:r>
            <a:r>
              <a:rPr sz="6000" spc="-113" baseline="12222" dirty="0" smtClean="0">
                <a:latin typeface="Gabriola"/>
                <a:cs typeface="Gabriola"/>
              </a:rPr>
              <a:t> </a:t>
            </a:r>
            <a:r>
              <a:rPr sz="6000" spc="0" baseline="12222" dirty="0" smtClean="0">
                <a:latin typeface="Gabriola"/>
                <a:cs typeface="Gabriola"/>
              </a:rPr>
              <a:t>g</a:t>
            </a:r>
            <a:r>
              <a:rPr sz="6000" spc="-25" baseline="12222" dirty="0" smtClean="0">
                <a:latin typeface="Gabriola"/>
                <a:cs typeface="Gabriola"/>
              </a:rPr>
              <a:t>r</a:t>
            </a:r>
            <a:r>
              <a:rPr sz="6000" spc="-14" baseline="12222" dirty="0" smtClean="0">
                <a:latin typeface="Gabriola"/>
                <a:cs typeface="Gabriola"/>
              </a:rPr>
              <a:t>o</a:t>
            </a:r>
            <a:r>
              <a:rPr sz="6000" spc="-29" baseline="12222" dirty="0" smtClean="0">
                <a:latin typeface="Gabriola"/>
                <a:cs typeface="Gabriola"/>
              </a:rPr>
              <a:t>u</a:t>
            </a:r>
            <a:r>
              <a:rPr sz="6000" spc="0" baseline="12222" dirty="0" smtClean="0">
                <a:latin typeface="Gabriola"/>
                <a:cs typeface="Gabriola"/>
              </a:rPr>
              <a:t>p</a:t>
            </a:r>
            <a:endParaRPr sz="4000">
              <a:latin typeface="Gabriola"/>
              <a:cs typeface="Gabriola"/>
            </a:endParaRPr>
          </a:p>
          <a:p>
            <a:pPr marL="12700" marR="76123">
              <a:lnSpc>
                <a:spcPts val="3829"/>
              </a:lnSpc>
            </a:pPr>
            <a:r>
              <a:rPr sz="6000" spc="-19" baseline="5432" dirty="0" smtClean="0">
                <a:latin typeface="Gabriola"/>
                <a:cs typeface="Gabriola"/>
              </a:rPr>
              <a:t>p</a:t>
            </a:r>
            <a:r>
              <a:rPr sz="6000" spc="-14" baseline="5432" dirty="0" smtClean="0">
                <a:latin typeface="Gabriola"/>
                <a:cs typeface="Gabriola"/>
              </a:rPr>
              <a:t>r</a:t>
            </a:r>
            <a:r>
              <a:rPr sz="6000" spc="0" baseline="5432" dirty="0" smtClean="0">
                <a:latin typeface="Gabriola"/>
                <a:cs typeface="Gabriola"/>
              </a:rPr>
              <a:t>e</a:t>
            </a:r>
            <a:r>
              <a:rPr sz="6000" spc="-9" baseline="5432" dirty="0" smtClean="0">
                <a:latin typeface="Gabriola"/>
                <a:cs typeface="Gabriola"/>
              </a:rPr>
              <a:t>s</a:t>
            </a:r>
            <a:r>
              <a:rPr sz="6000" spc="-19" baseline="5432" dirty="0" smtClean="0">
                <a:latin typeface="Gabriola"/>
                <a:cs typeface="Gabriola"/>
              </a:rPr>
              <a:t>e</a:t>
            </a:r>
            <a:r>
              <a:rPr sz="6000" spc="-25" baseline="5432" dirty="0" smtClean="0">
                <a:latin typeface="Gabriola"/>
                <a:cs typeface="Gabriola"/>
              </a:rPr>
              <a:t>n</a:t>
            </a:r>
            <a:r>
              <a:rPr sz="6000" spc="-19" baseline="5432" dirty="0" smtClean="0">
                <a:latin typeface="Gabriola"/>
                <a:cs typeface="Gabriola"/>
              </a:rPr>
              <a:t>t</a:t>
            </a:r>
            <a:r>
              <a:rPr sz="6000" spc="-25" baseline="5432" dirty="0" smtClean="0">
                <a:latin typeface="Gabriola"/>
                <a:cs typeface="Gabriola"/>
              </a:rPr>
              <a:t>a</a:t>
            </a:r>
            <a:r>
              <a:rPr sz="6000" spc="-19" baseline="5432" dirty="0" smtClean="0">
                <a:latin typeface="Gabriola"/>
                <a:cs typeface="Gabriola"/>
              </a:rPr>
              <a:t>t</a:t>
            </a:r>
            <a:r>
              <a:rPr sz="6000" spc="-25" baseline="5432" dirty="0" smtClean="0">
                <a:latin typeface="Gabriola"/>
                <a:cs typeface="Gabriola"/>
              </a:rPr>
              <a:t>i</a:t>
            </a:r>
            <a:r>
              <a:rPr sz="6000" spc="-29" baseline="5432" dirty="0" smtClean="0">
                <a:latin typeface="Gabriola"/>
                <a:cs typeface="Gabriola"/>
              </a:rPr>
              <a:t>o</a:t>
            </a:r>
            <a:r>
              <a:rPr sz="6000" spc="-9" baseline="5432" dirty="0" smtClean="0">
                <a:latin typeface="Gabriola"/>
                <a:cs typeface="Gabriola"/>
              </a:rPr>
              <a:t>n</a:t>
            </a:r>
            <a:r>
              <a:rPr sz="6000" spc="0" baseline="5432" dirty="0" smtClean="0">
                <a:latin typeface="Gabriola"/>
                <a:cs typeface="Gabriola"/>
              </a:rPr>
              <a:t>.</a:t>
            </a:r>
            <a:endParaRPr sz="40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" y="1712976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1184528"/>
            <a:ext cx="166858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D</a:t>
            </a:r>
            <a:r>
              <a:rPr sz="5400" b="1" spc="-14" baseline="3034" dirty="0" smtClean="0">
                <a:solidFill>
                  <a:srgbClr val="386F25"/>
                </a:solidFill>
                <a:latin typeface="Calibri"/>
                <a:cs typeface="Calibri"/>
              </a:rPr>
              <a:t>e</a:t>
            </a:r>
            <a:r>
              <a:rPr sz="5400" b="1" spc="-34" baseline="3034" dirty="0" smtClean="0">
                <a:solidFill>
                  <a:srgbClr val="386F25"/>
                </a:solidFill>
                <a:latin typeface="Calibri"/>
                <a:cs typeface="Calibri"/>
              </a:rPr>
              <a:t>v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elop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7088" y="1184528"/>
            <a:ext cx="4946408" cy="1354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157">
              <a:lnSpc>
                <a:spcPts val="3765"/>
              </a:lnSpc>
              <a:spcBef>
                <a:spcPts val="188"/>
              </a:spcBef>
            </a:pPr>
            <a:r>
              <a:rPr sz="5400" b="1" spc="-14" baseline="3034" dirty="0" smtClean="0">
                <a:solidFill>
                  <a:srgbClr val="386F25"/>
                </a:solidFill>
                <a:latin typeface="Calibri"/>
                <a:cs typeface="Calibri"/>
              </a:rPr>
              <a:t>o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wn</a:t>
            </a:r>
            <a:r>
              <a:rPr sz="5400" b="1" spc="-50" baseline="3034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s</a:t>
            </a:r>
            <a:r>
              <a:rPr sz="5400" b="1" spc="-19" baseline="3034" dirty="0" smtClean="0">
                <a:solidFill>
                  <a:srgbClr val="386F25"/>
                </a:solidFill>
                <a:latin typeface="Calibri"/>
                <a:cs typeface="Calibri"/>
              </a:rPr>
              <a:t>e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t</a:t>
            </a:r>
            <a:r>
              <a:rPr sz="5400" b="1" spc="-22" baseline="3034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of c</a:t>
            </a:r>
            <a:r>
              <a:rPr sz="5400" b="1" spc="4" baseline="3034" dirty="0" smtClean="0">
                <a:solidFill>
                  <a:srgbClr val="386F25"/>
                </a:solidFill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i</a:t>
            </a:r>
            <a:r>
              <a:rPr sz="5400" b="1" spc="-44" baseline="3034" dirty="0" smtClean="0">
                <a:solidFill>
                  <a:srgbClr val="386F25"/>
                </a:solidFill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solidFill>
                  <a:srgbClr val="386F25"/>
                </a:solidFill>
                <a:latin typeface="Calibri"/>
                <a:cs typeface="Calibri"/>
              </a:rPr>
              <a:t>eria</a:t>
            </a:r>
            <a:endParaRPr sz="3600">
              <a:latin typeface="Calibri"/>
              <a:cs typeface="Calibri"/>
            </a:endParaRPr>
          </a:p>
          <a:p>
            <a:pPr marL="842898">
              <a:lnSpc>
                <a:spcPts val="2160"/>
              </a:lnSpc>
              <a:spcBef>
                <a:spcPts val="2382"/>
              </a:spcBef>
            </a:pP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ed</a:t>
            </a:r>
            <a:r>
              <a:rPr sz="1800" spc="-5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 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3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orm</a:t>
            </a:r>
            <a:r>
              <a:rPr sz="1800" spc="-50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ou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f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or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ma</a:t>
            </a:r>
            <a:r>
              <a:rPr sz="1800" spc="4" dirty="0" smtClean="0">
                <a:latin typeface="Calibri"/>
                <a:cs typeface="Calibri"/>
              </a:rPr>
              <a:t>g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ne </a:t>
            </a:r>
            <a:r>
              <a:rPr sz="1800" spc="-25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ou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f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3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orm</a:t>
            </a:r>
            <a:r>
              <a:rPr sz="1800" spc="-9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-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664" y="1377441"/>
            <a:ext cx="36296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0775" y="1722937"/>
            <a:ext cx="1524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7286" y="1736725"/>
            <a:ext cx="42925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4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-4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-9" baseline="3034" dirty="0" smtClean="0">
                <a:latin typeface="Calibri"/>
                <a:cs typeface="Calibri"/>
              </a:rPr>
              <a:t>i</a:t>
            </a:r>
            <a:r>
              <a:rPr sz="2700" spc="9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y</a:t>
            </a:r>
            <a:r>
              <a:rPr sz="2700" spc="-36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the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-14" baseline="3034" dirty="0" smtClean="0">
                <a:latin typeface="Calibri"/>
                <a:cs typeface="Calibri"/>
              </a:rPr>
              <a:t>o</a:t>
            </a:r>
            <a:r>
              <a:rPr sz="2700" spc="-9" baseline="3034" dirty="0" smtClean="0">
                <a:latin typeface="Calibri"/>
                <a:cs typeface="Calibri"/>
              </a:rPr>
              <a:t>v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-3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all</a:t>
            </a:r>
            <a:r>
              <a:rPr sz="2700" spc="-23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p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-34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ormance</a:t>
            </a:r>
            <a:r>
              <a:rPr sz="2700" spc="-8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or</a:t>
            </a:r>
            <a:r>
              <a:rPr sz="2700" spc="-15" baseline="3034" dirty="0" smtClean="0">
                <a:latin typeface="Calibri"/>
                <a:cs typeface="Calibri"/>
              </a:rPr>
              <a:t> </a:t>
            </a:r>
            <a:r>
              <a:rPr sz="2700" spc="-29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k</a:t>
            </a:r>
            <a:r>
              <a:rPr sz="2700" spc="-14" baseline="3034" dirty="0" smtClean="0">
                <a:latin typeface="Calibri"/>
                <a:cs typeface="Calibri"/>
              </a:rPr>
              <a:t> t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5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0775" y="2683057"/>
            <a:ext cx="1524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7286" y="2696845"/>
            <a:ext cx="4760005" cy="1503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L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-19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3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the</a:t>
            </a:r>
            <a:r>
              <a:rPr sz="2700" spc="-1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1FC8F8"/>
                </a:solidFill>
                <a:latin typeface="Calibri"/>
                <a:cs typeface="Calibri"/>
              </a:rPr>
              <a:t>im</a:t>
            </a:r>
            <a:r>
              <a:rPr sz="2700" b="1" spc="4" baseline="3034" dirty="0" smtClean="0">
                <a:solidFill>
                  <a:srgbClr val="1FC8F8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1FC8F8"/>
                </a:solidFill>
                <a:latin typeface="Calibri"/>
                <a:cs typeface="Calibri"/>
              </a:rPr>
              <a:t>or</a:t>
            </a:r>
            <a:r>
              <a:rPr sz="2700" b="1" spc="-9" baseline="3034" dirty="0" smtClean="0">
                <a:solidFill>
                  <a:srgbClr val="1FC8F8"/>
                </a:solidFill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solidFill>
                  <a:srgbClr val="1FC8F8"/>
                </a:solidFill>
                <a:latin typeface="Calibri"/>
                <a:cs typeface="Calibri"/>
              </a:rPr>
              <a:t>an</a:t>
            </a:r>
            <a:r>
              <a:rPr sz="2700" b="1" spc="4" baseline="3034" dirty="0" smtClean="0">
                <a:solidFill>
                  <a:srgbClr val="1FC8F8"/>
                </a:solidFill>
                <a:latin typeface="Calibri"/>
                <a:cs typeface="Calibri"/>
              </a:rPr>
              <a:t>c</a:t>
            </a:r>
            <a:r>
              <a:rPr sz="2700" b="1" spc="0" baseline="3034" dirty="0" smtClean="0">
                <a:solidFill>
                  <a:srgbClr val="1FC8F8"/>
                </a:solidFill>
                <a:latin typeface="Calibri"/>
                <a:cs typeface="Calibri"/>
              </a:rPr>
              <a:t>e</a:t>
            </a:r>
            <a:r>
              <a:rPr sz="2700" b="1" spc="-116" baseline="3034" dirty="0" smtClean="0">
                <a:solidFill>
                  <a:srgbClr val="1FC8F8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1FC8F8"/>
                </a:solidFill>
                <a:latin typeface="Calibri"/>
                <a:cs typeface="Calibri"/>
              </a:rPr>
              <a:t>as</a:t>
            </a:r>
            <a:r>
              <a:rPr sz="2700" b="1" spc="4" baseline="3034" dirty="0" smtClean="0">
                <a:solidFill>
                  <a:srgbClr val="1FC8F8"/>
                </a:solidFill>
                <a:latin typeface="Calibri"/>
                <a:cs typeface="Calibri"/>
              </a:rPr>
              <a:t>pe</a:t>
            </a:r>
            <a:r>
              <a:rPr sz="2700" b="1" spc="0" baseline="3034" dirty="0" smtClean="0">
                <a:solidFill>
                  <a:srgbClr val="1FC8F8"/>
                </a:solidFill>
                <a:latin typeface="Calibri"/>
                <a:cs typeface="Calibri"/>
              </a:rPr>
              <a:t>cts</a:t>
            </a:r>
            <a:r>
              <a:rPr sz="2700" b="1" spc="-45" baseline="3034" dirty="0" smtClean="0">
                <a:solidFill>
                  <a:srgbClr val="1FC8F8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of the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p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-34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ormance</a:t>
            </a:r>
            <a:r>
              <a:rPr sz="2700" spc="-8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p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oduct.</a:t>
            </a:r>
            <a:endParaRPr sz="1800">
              <a:latin typeface="Calibri"/>
              <a:cs typeface="Calibri"/>
            </a:endParaRPr>
          </a:p>
          <a:p>
            <a:pPr marL="12700" marR="16629">
              <a:lnSpc>
                <a:spcPts val="2160"/>
              </a:lnSpc>
              <a:spcBef>
                <a:spcPts val="1150"/>
              </a:spcBef>
            </a:pPr>
            <a:r>
              <a:rPr sz="1800" spc="-109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y</a:t>
            </a:r>
            <a:r>
              <a:rPr sz="1800" spc="-14" dirty="0" smtClean="0">
                <a:latin typeface="Calibri"/>
                <a:cs typeface="Calibri"/>
              </a:rPr>
              <a:t> 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li</a:t>
            </a:r>
            <a:r>
              <a:rPr sz="1800" spc="0" dirty="0" smtClean="0">
                <a:latin typeface="Calibri"/>
                <a:cs typeface="Calibri"/>
              </a:rPr>
              <a:t>mit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24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um</a:t>
            </a:r>
            <a:r>
              <a:rPr sz="1800" spc="4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er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3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ormance</a:t>
            </a:r>
            <a:r>
              <a:rPr sz="1800" spc="-84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9" dirty="0" smtClean="0">
                <a:latin typeface="Calibri"/>
                <a:cs typeface="Calibri"/>
              </a:rPr>
              <a:t>i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er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a,</a:t>
            </a:r>
            <a:r>
              <a:rPr sz="1800" spc="-26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so th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y 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an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all be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9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er</a:t>
            </a:r>
            <a:r>
              <a:rPr sz="1800" spc="-9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ed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4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9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</a:t>
            </a:r>
            <a:r>
              <a:rPr sz="1800" spc="4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u</a:t>
            </a:r>
            <a:r>
              <a:rPr sz="1800" spc="4" dirty="0" smtClean="0">
                <a:latin typeface="Calibri"/>
                <a:cs typeface="Calibri"/>
              </a:rPr>
              <a:t>p</a:t>
            </a:r>
            <a:r>
              <a:rPr sz="1800" spc="-4" dirty="0" smtClean="0">
                <a:latin typeface="Calibri"/>
                <a:cs typeface="Calibri"/>
              </a:rPr>
              <a:t>il</a:t>
            </a:r>
            <a:r>
              <a:rPr sz="1800" spc="-114" dirty="0" smtClean="0">
                <a:latin typeface="Calibri"/>
                <a:cs typeface="Calibri"/>
              </a:rPr>
              <a:t>’</a:t>
            </a:r>
            <a:r>
              <a:rPr sz="1800" spc="0" dirty="0" smtClean="0">
                <a:latin typeface="Calibri"/>
                <a:cs typeface="Calibri"/>
              </a:rPr>
              <a:t>s 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3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ormance.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0775" y="3384351"/>
            <a:ext cx="15240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4481631"/>
            <a:ext cx="1524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651" y="4495419"/>
            <a:ext cx="7393269" cy="1351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Exp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s</a:t>
            </a:r>
            <a:r>
              <a:rPr sz="2700" spc="-20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the</a:t>
            </a:r>
            <a:r>
              <a:rPr sz="2700" spc="-24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er</a:t>
            </a:r>
            <a:r>
              <a:rPr sz="2700" spc="-34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ormance</a:t>
            </a:r>
            <a:r>
              <a:rPr sz="2700" spc="-75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-9" baseline="3034" dirty="0" smtClean="0">
                <a:latin typeface="Calibri"/>
                <a:cs typeface="Calibri"/>
              </a:rPr>
              <a:t>i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er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8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erms</a:t>
            </a:r>
            <a:r>
              <a:rPr sz="2700" spc="-37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of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9" baseline="3034" dirty="0" smtClean="0">
                <a:latin typeface="Calibri"/>
                <a:cs typeface="Calibri"/>
              </a:rPr>
              <a:t>b</a:t>
            </a:r>
            <a:r>
              <a:rPr sz="2700" spc="0" baseline="3034" dirty="0" smtClean="0">
                <a:latin typeface="Calibri"/>
                <a:cs typeface="Calibri"/>
              </a:rPr>
              <a:t>s</a:t>
            </a:r>
            <a:r>
              <a:rPr sz="2700" spc="4" baseline="3034" dirty="0" smtClean="0">
                <a:latin typeface="Calibri"/>
                <a:cs typeface="Calibri"/>
              </a:rPr>
              <a:t>er</a:t>
            </a:r>
            <a:r>
              <a:rPr sz="2700" spc="-19" baseline="3034" dirty="0" smtClean="0">
                <a:latin typeface="Calibri"/>
                <a:cs typeface="Calibri"/>
              </a:rPr>
              <a:t>v</a:t>
            </a:r>
            <a:r>
              <a:rPr sz="2700" spc="0" baseline="3034" dirty="0" smtClean="0">
                <a:latin typeface="Calibri"/>
                <a:cs typeface="Calibri"/>
              </a:rPr>
              <a:t>able</a:t>
            </a:r>
            <a:r>
              <a:rPr sz="2700" spc="-30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up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l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b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h</a:t>
            </a:r>
            <a:r>
              <a:rPr sz="2700" spc="-19" baseline="3034" dirty="0" smtClean="0">
                <a:latin typeface="Calibri"/>
                <a:cs typeface="Calibri"/>
              </a:rPr>
              <a:t>a</a:t>
            </a:r>
            <a:r>
              <a:rPr sz="2700" spc="0" baseline="3034" dirty="0" smtClean="0">
                <a:latin typeface="Calibri"/>
                <a:cs typeface="Calibri"/>
              </a:rPr>
              <a:t>vio</a:t>
            </a:r>
            <a:r>
              <a:rPr sz="2700" spc="-4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s</a:t>
            </a:r>
            <a:r>
              <a:rPr sz="2700" spc="-18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p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oduct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ha</a:t>
            </a:r>
            <a:r>
              <a:rPr sz="2700" spc="-3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ac</a:t>
            </a:r>
            <a:r>
              <a:rPr sz="2700" spc="-2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er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-19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-4" baseline="1517" dirty="0" smtClean="0">
                <a:latin typeface="Calibri"/>
                <a:cs typeface="Calibri"/>
              </a:rPr>
              <a:t>o</a:t>
            </a:r>
            <a:r>
              <a:rPr sz="2700" spc="0" baseline="1517" dirty="0" smtClean="0">
                <a:latin typeface="Calibri"/>
                <a:cs typeface="Calibri"/>
              </a:rPr>
              <a:t>n’t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us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ambiguous </a:t>
            </a:r>
            <a:r>
              <a:rPr sz="2700" spc="-14" baseline="1517" dirty="0" smtClean="0">
                <a:latin typeface="Calibri"/>
                <a:cs typeface="Calibri"/>
              </a:rPr>
              <a:t>w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ds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</a:t>
            </a:r>
            <a:r>
              <a:rPr sz="2700" spc="-1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t </a:t>
            </a:r>
            <a:r>
              <a:rPr sz="2700" spc="-9" baseline="1517" dirty="0" smtClean="0">
                <a:latin typeface="Calibri"/>
                <a:cs typeface="Calibri"/>
              </a:rPr>
              <a:t>c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oud</a:t>
            </a:r>
            <a:r>
              <a:rPr sz="2700" spc="2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the mea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ng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of the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per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mance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er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 marR="34335">
              <a:lnSpc>
                <a:spcPts val="2165"/>
              </a:lnSpc>
              <a:spcBef>
                <a:spcPts val="0"/>
              </a:spcBef>
            </a:pPr>
            <a:r>
              <a:rPr sz="2700" spc="0" baseline="1517" dirty="0" smtClean="0">
                <a:latin typeface="Calibri"/>
                <a:cs typeface="Calibri"/>
              </a:rPr>
              <a:t>Ar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ange</a:t>
            </a:r>
            <a:r>
              <a:rPr sz="2700" spc="-58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the</a:t>
            </a:r>
            <a:r>
              <a:rPr sz="2700" spc="-2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p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ormance</a:t>
            </a:r>
            <a:r>
              <a:rPr sz="2700" spc="-8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er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8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the</a:t>
            </a:r>
            <a:r>
              <a:rPr sz="2700" spc="-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-40" baseline="1517" dirty="0" smtClean="0">
                <a:latin typeface="Calibri"/>
                <a:cs typeface="Calibri"/>
              </a:rPr>
              <a:t> 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wh</a:t>
            </a:r>
            <a:r>
              <a:rPr sz="2700" spc="-4" baseline="1517" dirty="0" smtClean="0">
                <a:latin typeface="Calibri"/>
                <a:cs typeface="Calibri"/>
              </a:rPr>
              <a:t>ic</a:t>
            </a:r>
            <a:r>
              <a:rPr sz="2700" spc="0" baseline="1517" dirty="0" smtClean="0">
                <a:latin typeface="Calibri"/>
                <a:cs typeface="Calibri"/>
              </a:rPr>
              <a:t>h</a:t>
            </a:r>
            <a:r>
              <a:rPr sz="2700" spc="17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</a:t>
            </a:r>
            <a:r>
              <a:rPr sz="2700" spc="-9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r>
              <a:rPr sz="2700" spc="-17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23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l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-59" baseline="1517" dirty="0" smtClean="0">
                <a:latin typeface="Calibri"/>
                <a:cs typeface="Calibri"/>
              </a:rPr>
              <a:t>k</a:t>
            </a:r>
            <a:r>
              <a:rPr sz="2700" spc="0" baseline="1517" dirty="0" smtClean="0">
                <a:latin typeface="Calibri"/>
                <a:cs typeface="Calibri"/>
              </a:rPr>
              <a:t>ely</a:t>
            </a:r>
            <a:r>
              <a:rPr sz="2700" spc="-19" baseline="1517" dirty="0" smtClean="0">
                <a:latin typeface="Calibri"/>
                <a:cs typeface="Calibri"/>
              </a:rPr>
              <a:t> </a:t>
            </a:r>
            <a:r>
              <a:rPr sz="2700" spc="-14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5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be</a:t>
            </a:r>
            <a:endParaRPr sz="180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9" baseline="1517" dirty="0" smtClean="0">
                <a:latin typeface="Calibri"/>
                <a:cs typeface="Calibri"/>
              </a:rPr>
              <a:t>b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er</a:t>
            </a:r>
            <a:r>
              <a:rPr sz="2700" spc="-9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5030023"/>
            <a:ext cx="152552" cy="52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801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8AA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457200"/>
            <a:ext cx="5791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73800" y="1696316"/>
            <a:ext cx="1777076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25"/>
              </a:spcBef>
            </a:pPr>
            <a:r>
              <a:rPr sz="6000" b="1" spc="0" dirty="0" smtClean="0">
                <a:solidFill>
                  <a:srgbClr val="004E6C"/>
                </a:solidFill>
                <a:latin typeface="Aharoni"/>
                <a:cs typeface="Aharoni"/>
              </a:rPr>
              <a:t>ST</a:t>
            </a:r>
            <a:r>
              <a:rPr sz="6000" b="1" spc="9" dirty="0" smtClean="0">
                <a:solidFill>
                  <a:srgbClr val="004E6C"/>
                </a:solidFill>
                <a:latin typeface="Aharoni"/>
                <a:cs typeface="Aharoni"/>
              </a:rPr>
              <a:t>E</a:t>
            </a:r>
            <a:r>
              <a:rPr sz="6000" b="1" spc="0" dirty="0" smtClean="0">
                <a:solidFill>
                  <a:srgbClr val="004E6C"/>
                </a:solidFill>
                <a:latin typeface="Aharoni"/>
                <a:cs typeface="Aharoni"/>
              </a:rPr>
              <a:t>P</a:t>
            </a:r>
            <a:endParaRPr sz="6000"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9457" y="1696316"/>
            <a:ext cx="679623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25"/>
              </a:spcBef>
            </a:pPr>
            <a:r>
              <a:rPr sz="6000" b="1" spc="0" dirty="0" smtClean="0">
                <a:solidFill>
                  <a:srgbClr val="004E6C"/>
                </a:solidFill>
                <a:latin typeface="Aharoni"/>
                <a:cs typeface="Aharoni"/>
              </a:rPr>
              <a:t>4:</a:t>
            </a:r>
            <a:endParaRPr sz="6000">
              <a:latin typeface="Aharoni"/>
              <a:cs typeface="Aharon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751" y="2571968"/>
            <a:ext cx="8497787" cy="3392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39080" indent="2060" algn="ctr">
              <a:lnSpc>
                <a:spcPts val="4000"/>
              </a:lnSpc>
              <a:spcBef>
                <a:spcPts val="50"/>
              </a:spcBef>
            </a:pPr>
            <a:r>
              <a:rPr sz="4000" b="1" spc="-19" dirty="0" smtClean="0">
                <a:solidFill>
                  <a:srgbClr val="FFFFFF"/>
                </a:solidFill>
                <a:latin typeface="Aharoni"/>
                <a:cs typeface="Aharoni"/>
              </a:rPr>
              <a:t>Creating</a:t>
            </a:r>
            <a:r>
              <a:rPr sz="4000" b="1" spc="-11" dirty="0" smtClean="0">
                <a:solidFill>
                  <a:srgbClr val="FFFFFF"/>
                </a:solidFill>
                <a:latin typeface="Aharoni"/>
                <a:cs typeface="Aharoni"/>
              </a:rPr>
              <a:t> </a:t>
            </a:r>
            <a:endParaRPr sz="4000">
              <a:latin typeface="Aharoni"/>
              <a:cs typeface="Aharoni"/>
            </a:endParaRPr>
          </a:p>
          <a:p>
            <a:pPr marL="5339080" algn="ctr">
              <a:lnSpc>
                <a:spcPts val="4000"/>
              </a:lnSpc>
              <a:spcBef>
                <a:spcPts val="800"/>
              </a:spcBef>
            </a:pPr>
            <a:r>
              <a:rPr sz="4000" b="1" spc="-23" dirty="0" smtClean="0">
                <a:solidFill>
                  <a:srgbClr val="FFFFFF"/>
                </a:solidFill>
                <a:latin typeface="Aharoni"/>
                <a:cs typeface="Aharoni"/>
              </a:rPr>
              <a:t>P</a:t>
            </a:r>
            <a:r>
              <a:rPr sz="4000" b="1" spc="-17" dirty="0" smtClean="0">
                <a:solidFill>
                  <a:srgbClr val="FFFFFF"/>
                </a:solidFill>
                <a:latin typeface="Aharoni"/>
                <a:cs typeface="Aharoni"/>
              </a:rPr>
              <a:t>e</a:t>
            </a:r>
            <a:r>
              <a:rPr sz="4000" b="1" spc="-21" dirty="0" smtClean="0">
                <a:solidFill>
                  <a:srgbClr val="FFFFFF"/>
                </a:solidFill>
                <a:latin typeface="Aharoni"/>
                <a:cs typeface="Aharoni"/>
              </a:rPr>
              <a:t>rformance</a:t>
            </a:r>
            <a:r>
              <a:rPr sz="4000" b="1" spc="-11" dirty="0" smtClean="0">
                <a:solidFill>
                  <a:srgbClr val="FFFFFF"/>
                </a:solidFill>
                <a:latin typeface="Aharoni"/>
                <a:cs typeface="Aharoni"/>
              </a:rPr>
              <a:t> </a:t>
            </a:r>
            <a:endParaRPr sz="4000">
              <a:latin typeface="Aharoni"/>
              <a:cs typeface="Aharoni"/>
            </a:endParaRPr>
          </a:p>
          <a:p>
            <a:pPr marL="5339080" algn="ctr">
              <a:lnSpc>
                <a:spcPts val="4000"/>
              </a:lnSpc>
              <a:spcBef>
                <a:spcPts val="800"/>
              </a:spcBef>
            </a:pPr>
            <a:r>
              <a:rPr sz="4000" b="1" spc="-19" dirty="0" smtClean="0">
                <a:solidFill>
                  <a:srgbClr val="FFFFFF"/>
                </a:solidFill>
                <a:latin typeface="Aharoni"/>
                <a:cs typeface="Aharoni"/>
              </a:rPr>
              <a:t>Rubrics</a:t>
            </a:r>
            <a:endParaRPr sz="4000">
              <a:latin typeface="Aharoni"/>
              <a:cs typeface="Aharoni"/>
            </a:endParaRPr>
          </a:p>
          <a:p>
            <a:pPr marL="12700" marR="662997">
              <a:lnSpc>
                <a:spcPts val="2400"/>
              </a:lnSpc>
              <a:spcBef>
                <a:spcPts val="3467"/>
              </a:spcBef>
            </a:pP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-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u</a:t>
            </a:r>
            <a:r>
              <a:rPr sz="2000" spc="4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ting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-39" dirty="0" smtClean="0">
                <a:latin typeface="Calibri"/>
                <a:cs typeface="Calibri"/>
              </a:rPr>
              <a:t>s</a:t>
            </a:r>
            <a:r>
              <a:rPr sz="2000" spc="-19" dirty="0" smtClean="0">
                <a:latin typeface="Calibri"/>
                <a:cs typeface="Calibri"/>
              </a:rPr>
              <a:t>y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em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which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eac</a:t>
            </a:r>
            <a:r>
              <a:rPr sz="2000" spc="4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an d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ine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wh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el</a:t>
            </a:r>
            <a:r>
              <a:rPr sz="2000" spc="2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 p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ofici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y a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tu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is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4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le 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-3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orm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ask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displ</a:t>
            </a:r>
            <a:r>
              <a:rPr sz="2000" spc="-39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y kn</a:t>
            </a:r>
            <a:r>
              <a:rPr sz="2000" spc="-1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edge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12700" marR="25400">
              <a:lnSpc>
                <a:spcPct val="101725"/>
              </a:lnSpc>
            </a:pPr>
            <a:r>
              <a:rPr sz="2000" spc="0" dirty="0" smtClean="0">
                <a:latin typeface="Calibri"/>
                <a:cs typeface="Calibri"/>
              </a:rPr>
              <a:t>Can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d</a:t>
            </a:r>
            <a:r>
              <a:rPr sz="2000" b="1" spc="-9" dirty="0" smtClean="0">
                <a:solidFill>
                  <a:srgbClr val="386F25"/>
                </a:solidFill>
                <a:latin typeface="Calibri"/>
                <a:cs typeface="Calibri"/>
              </a:rPr>
              <a:t>e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fine</a:t>
            </a:r>
            <a:r>
              <a:rPr sz="2000" b="1" spc="-4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the</a:t>
            </a:r>
            <a:r>
              <a:rPr sz="2000" b="1" spc="-19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dif</a:t>
            </a:r>
            <a:r>
              <a:rPr sz="2000" b="1" spc="-29" dirty="0" smtClean="0">
                <a:solidFill>
                  <a:srgbClr val="386F25"/>
                </a:solidFill>
                <a:latin typeface="Calibri"/>
                <a:cs typeface="Calibri"/>
              </a:rPr>
              <a:t>f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e</a:t>
            </a:r>
            <a:r>
              <a:rPr sz="2000" b="1" spc="-29" dirty="0" smtClean="0">
                <a:solidFill>
                  <a:srgbClr val="386F25"/>
                </a:solidFill>
                <a:latin typeface="Calibri"/>
                <a:cs typeface="Calibri"/>
              </a:rPr>
              <a:t>r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e</a:t>
            </a:r>
            <a:r>
              <a:rPr sz="2000" b="1" spc="-19" dirty="0" smtClean="0">
                <a:solidFill>
                  <a:srgbClr val="386F25"/>
                </a:solidFill>
                <a:latin typeface="Calibri"/>
                <a:cs typeface="Calibri"/>
              </a:rPr>
              <a:t>n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t l</a:t>
            </a:r>
            <a:r>
              <a:rPr sz="2000" b="1" spc="-9" dirty="0" smtClean="0">
                <a:solidFill>
                  <a:srgbClr val="386F25"/>
                </a:solidFill>
                <a:latin typeface="Calibri"/>
                <a:cs typeface="Calibri"/>
              </a:rPr>
              <a:t>e</a:t>
            </a:r>
            <a:r>
              <a:rPr sz="2000" b="1" spc="-25" dirty="0" smtClean="0">
                <a:solidFill>
                  <a:srgbClr val="386F25"/>
                </a:solidFill>
                <a:latin typeface="Calibri"/>
                <a:cs typeface="Calibri"/>
              </a:rPr>
              <a:t>v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el of </a:t>
            </a:r>
            <a:r>
              <a:rPr sz="2000" b="1" spc="4" dirty="0" smtClean="0">
                <a:solidFill>
                  <a:srgbClr val="386F25"/>
                </a:solidFill>
                <a:latin typeface="Calibri"/>
                <a:cs typeface="Calibri"/>
              </a:rPr>
              <a:t>p</a:t>
            </a:r>
            <a:r>
              <a:rPr sz="2000" b="1" spc="-29" dirty="0" smtClean="0">
                <a:solidFill>
                  <a:srgbClr val="386F25"/>
                </a:solidFill>
                <a:latin typeface="Calibri"/>
                <a:cs typeface="Calibri"/>
              </a:rPr>
              <a:t>r</a:t>
            </a:r>
            <a:r>
              <a:rPr sz="2000" b="1" spc="0" dirty="0" smtClean="0">
                <a:solidFill>
                  <a:srgbClr val="386F25"/>
                </a:solidFill>
                <a:latin typeface="Calibri"/>
                <a:cs typeface="Calibri"/>
              </a:rPr>
              <a:t>oficiency</a:t>
            </a:r>
            <a:r>
              <a:rPr sz="2000" b="1" spc="-14" dirty="0" smtClean="0">
                <a:solidFill>
                  <a:srgbClr val="386F25"/>
                </a:solidFill>
                <a:latin typeface="Calibri"/>
                <a:cs typeface="Calibri"/>
              </a:rPr>
              <a:t> </a:t>
            </a:r>
            <a:r>
              <a:rPr sz="2000" spc="-34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each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240" y="4754515"/>
            <a:ext cx="1653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240" y="5668643"/>
            <a:ext cx="1655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6584" y="91439"/>
            <a:ext cx="6580632" cy="466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600" y="201168"/>
            <a:ext cx="6324600" cy="444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0" y="1524000"/>
            <a:ext cx="457200" cy="2667000"/>
          </a:xfrm>
          <a:custGeom>
            <a:avLst/>
            <a:gdLst/>
            <a:ahLst/>
            <a:cxnLst/>
            <a:rect l="l" t="t" r="r" b="b"/>
            <a:pathLst>
              <a:path w="457200" h="2667000">
                <a:moveTo>
                  <a:pt x="457200" y="2667000"/>
                </a:moveTo>
                <a:lnTo>
                  <a:pt x="383046" y="2666502"/>
                </a:lnTo>
                <a:lnTo>
                  <a:pt x="312700" y="2665061"/>
                </a:lnTo>
                <a:lnTo>
                  <a:pt x="247102" y="2662754"/>
                </a:lnTo>
                <a:lnTo>
                  <a:pt x="187195" y="2659660"/>
                </a:lnTo>
                <a:lnTo>
                  <a:pt x="133921" y="2655855"/>
                </a:lnTo>
                <a:lnTo>
                  <a:pt x="88221" y="2651418"/>
                </a:lnTo>
                <a:lnTo>
                  <a:pt x="35933" y="2643747"/>
                </a:lnTo>
                <a:lnTo>
                  <a:pt x="0" y="2628900"/>
                </a:lnTo>
                <a:lnTo>
                  <a:pt x="0" y="38100"/>
                </a:lnTo>
                <a:lnTo>
                  <a:pt x="35933" y="23252"/>
                </a:lnTo>
                <a:lnTo>
                  <a:pt x="88221" y="15581"/>
                </a:lnTo>
                <a:lnTo>
                  <a:pt x="133921" y="11144"/>
                </a:lnTo>
                <a:lnTo>
                  <a:pt x="187195" y="7339"/>
                </a:lnTo>
                <a:lnTo>
                  <a:pt x="247102" y="4245"/>
                </a:lnTo>
                <a:lnTo>
                  <a:pt x="312700" y="1938"/>
                </a:lnTo>
                <a:lnTo>
                  <a:pt x="383046" y="497"/>
                </a:lnTo>
                <a:lnTo>
                  <a:pt x="419706" y="126"/>
                </a:lnTo>
                <a:lnTo>
                  <a:pt x="457200" y="0"/>
                </a:lnTo>
              </a:path>
            </a:pathLst>
          </a:custGeom>
          <a:ln w="57912">
            <a:solidFill>
              <a:srgbClr val="009C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200" y="5181600"/>
            <a:ext cx="4419600" cy="304800"/>
          </a:xfrm>
          <a:custGeom>
            <a:avLst/>
            <a:gdLst/>
            <a:ahLst/>
            <a:cxnLst/>
            <a:rect l="l" t="t" r="r" b="b"/>
            <a:pathLst>
              <a:path w="4419600" h="304800">
                <a:moveTo>
                  <a:pt x="4419600" y="0"/>
                </a:moveTo>
                <a:lnTo>
                  <a:pt x="4419265" y="49425"/>
                </a:lnTo>
                <a:lnTo>
                  <a:pt x="4418299" y="96316"/>
                </a:lnTo>
                <a:lnTo>
                  <a:pt x="4416753" y="140046"/>
                </a:lnTo>
                <a:lnTo>
                  <a:pt x="4414682" y="179984"/>
                </a:lnTo>
                <a:lnTo>
                  <a:pt x="4410706" y="231408"/>
                </a:lnTo>
                <a:lnTo>
                  <a:pt x="4405847" y="270767"/>
                </a:lnTo>
                <a:lnTo>
                  <a:pt x="4394200" y="304800"/>
                </a:lnTo>
                <a:lnTo>
                  <a:pt x="25400" y="304800"/>
                </a:lnTo>
                <a:lnTo>
                  <a:pt x="12046" y="259119"/>
                </a:lnTo>
                <a:lnTo>
                  <a:pt x="7461" y="215503"/>
                </a:lnTo>
                <a:lnTo>
                  <a:pt x="3819" y="160528"/>
                </a:lnTo>
                <a:lnTo>
                  <a:pt x="2004" y="118616"/>
                </a:lnTo>
                <a:lnTo>
                  <a:pt x="741" y="73227"/>
                </a:lnTo>
                <a:lnTo>
                  <a:pt x="84" y="24990"/>
                </a:lnTo>
                <a:lnTo>
                  <a:pt x="0" y="0"/>
                </a:lnTo>
              </a:path>
            </a:pathLst>
          </a:custGeom>
          <a:ln w="57912">
            <a:solidFill>
              <a:srgbClr val="009C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2624073"/>
            <a:ext cx="134677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05686C"/>
                </a:solidFill>
                <a:latin typeface="Calibri"/>
                <a:cs typeface="Calibri"/>
              </a:rPr>
              <a:t>Cri</a:t>
            </a:r>
            <a:r>
              <a:rPr sz="4800" b="1" spc="-29" baseline="3413" dirty="0" smtClean="0">
                <a:solidFill>
                  <a:srgbClr val="05686C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05686C"/>
                </a:solidFill>
                <a:latin typeface="Calibri"/>
                <a:cs typeface="Calibri"/>
              </a:rPr>
              <a:t>eria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2963" y="5526049"/>
            <a:ext cx="366759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05686C"/>
                </a:solidFill>
                <a:latin typeface="Calibri"/>
                <a:cs typeface="Calibri"/>
              </a:rPr>
              <a:t>L</a:t>
            </a:r>
            <a:r>
              <a:rPr sz="4800" b="1" spc="-14" baseline="3413" dirty="0" smtClean="0">
                <a:solidFill>
                  <a:srgbClr val="05686C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solidFill>
                  <a:srgbClr val="05686C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solidFill>
                  <a:srgbClr val="05686C"/>
                </a:solidFill>
                <a:latin typeface="Calibri"/>
                <a:cs typeface="Calibri"/>
              </a:rPr>
              <a:t>el of </a:t>
            </a:r>
            <a:r>
              <a:rPr sz="4800" b="1" spc="-59" baseline="3413" dirty="0" smtClean="0">
                <a:solidFill>
                  <a:srgbClr val="05686C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 smtClean="0">
                <a:solidFill>
                  <a:srgbClr val="05686C"/>
                </a:solidFill>
                <a:latin typeface="Calibri"/>
                <a:cs typeface="Calibri"/>
              </a:rPr>
              <a:t>er</a:t>
            </a:r>
            <a:r>
              <a:rPr sz="4800" b="1" spc="-59" baseline="3413" dirty="0" smtClean="0">
                <a:solidFill>
                  <a:srgbClr val="05686C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 smtClean="0">
                <a:solidFill>
                  <a:srgbClr val="05686C"/>
                </a:solidFill>
                <a:latin typeface="Calibri"/>
                <a:cs typeface="Calibri"/>
              </a:rPr>
              <a:t>ormance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6325" y="5181600"/>
            <a:ext cx="43991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801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8AA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2375" y="2361991"/>
            <a:ext cx="215798" cy="807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9140" y="2383408"/>
            <a:ext cx="3023142" cy="2514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Check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4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7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App</a:t>
            </a:r>
            <a:r>
              <a:rPr sz="4200" spc="-5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oa</a:t>
            </a:r>
            <a:r>
              <a:rPr sz="4200" spc="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Na</a:t>
            </a:r>
            <a:r>
              <a:rPr sz="4200" spc="-4" baseline="1950" dirty="0" smtClean="0">
                <a:latin typeface="Calibri"/>
                <a:cs typeface="Calibri"/>
              </a:rPr>
              <a:t>r</a:t>
            </a:r>
            <a:r>
              <a:rPr sz="4200" spc="-64" baseline="1950" dirty="0" smtClean="0">
                <a:latin typeface="Calibri"/>
                <a:cs typeface="Calibri"/>
              </a:rPr>
              <a:t>r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4" baseline="1950" dirty="0" smtClean="0">
                <a:latin typeface="Calibri"/>
                <a:cs typeface="Calibri"/>
              </a:rPr>
              <a:t>i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e/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Anecdo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al</a:t>
            </a:r>
            <a:r>
              <a:rPr sz="4200" spc="-9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App</a:t>
            </a:r>
            <a:r>
              <a:rPr sz="4200" spc="-5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oa</a:t>
            </a:r>
            <a:r>
              <a:rPr sz="4200" spc="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R</a:t>
            </a:r>
            <a:r>
              <a:rPr sz="4200" spc="-14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ti</a:t>
            </a:r>
            <a:r>
              <a:rPr sz="4200" spc="-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g</a:t>
            </a:r>
            <a:r>
              <a:rPr sz="4200" spc="-7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-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App</a:t>
            </a:r>
            <a:r>
              <a:rPr sz="4200" spc="-5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oa</a:t>
            </a:r>
            <a:r>
              <a:rPr sz="4200" spc="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5"/>
              </a:lnSpc>
              <a:spcBef>
                <a:spcPts val="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Memory</a:t>
            </a:r>
            <a:r>
              <a:rPr sz="4200" spc="-7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App</a:t>
            </a:r>
            <a:r>
              <a:rPr sz="4200" spc="-5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oa</a:t>
            </a:r>
            <a:r>
              <a:rPr sz="4200" spc="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094" y="2464336"/>
            <a:ext cx="2124413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10"/>
              </a:spcBef>
            </a:pPr>
            <a:r>
              <a:rPr sz="7200" b="1" spc="0" dirty="0" smtClean="0">
                <a:solidFill>
                  <a:srgbClr val="004E6C"/>
                </a:solidFill>
                <a:latin typeface="Aharoni"/>
                <a:cs typeface="Aharoni"/>
              </a:rPr>
              <a:t>STEP</a:t>
            </a:r>
            <a:endParaRPr sz="7200">
              <a:latin typeface="Aharoni"/>
              <a:cs typeface="Aharon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4788" y="2464336"/>
            <a:ext cx="80818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10"/>
              </a:spcBef>
            </a:pPr>
            <a:r>
              <a:rPr sz="7200" b="1" spc="0" dirty="0" smtClean="0">
                <a:solidFill>
                  <a:srgbClr val="004E6C"/>
                </a:solidFill>
                <a:latin typeface="Aharoni"/>
                <a:cs typeface="Aharoni"/>
              </a:rPr>
              <a:t>5:</a:t>
            </a:r>
            <a:endParaRPr sz="7200">
              <a:latin typeface="Aharoni"/>
              <a:cs typeface="Aharon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725" y="3513284"/>
            <a:ext cx="2907992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0"/>
              </a:spcBef>
            </a:pPr>
            <a:r>
              <a:rPr sz="4800" b="1" spc="0" dirty="0" smtClean="0">
                <a:solidFill>
                  <a:srgbClr val="FFFFFF"/>
                </a:solidFill>
                <a:latin typeface="Aharoni"/>
                <a:cs typeface="Aharoni"/>
              </a:rPr>
              <a:t>Asse</a:t>
            </a:r>
            <a:r>
              <a:rPr sz="4800" b="1" spc="4" dirty="0" smtClean="0">
                <a:solidFill>
                  <a:srgbClr val="FFFFFF"/>
                </a:solidFill>
                <a:latin typeface="Aharoni"/>
                <a:cs typeface="Aharoni"/>
              </a:rPr>
              <a:t>s</a:t>
            </a:r>
            <a:r>
              <a:rPr sz="4800" b="1" spc="0" dirty="0" smtClean="0">
                <a:solidFill>
                  <a:srgbClr val="FFFFFF"/>
                </a:solidFill>
                <a:latin typeface="Aharoni"/>
                <a:cs typeface="Aharoni"/>
              </a:rPr>
              <a:t>sing</a:t>
            </a:r>
            <a:endParaRPr sz="4800">
              <a:latin typeface="Aharoni"/>
              <a:cs typeface="Aharon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1189" y="3513284"/>
            <a:ext cx="103739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0"/>
              </a:spcBef>
            </a:pPr>
            <a:r>
              <a:rPr sz="4800" b="1" spc="0" dirty="0" smtClean="0">
                <a:solidFill>
                  <a:srgbClr val="FFFFFF"/>
                </a:solidFill>
                <a:latin typeface="Aharoni"/>
                <a:cs typeface="Aharoni"/>
              </a:rPr>
              <a:t>the</a:t>
            </a:r>
            <a:endParaRPr sz="4800">
              <a:latin typeface="Aharoni"/>
              <a:cs typeface="Aharon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2375" y="3642405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069" y="4244804"/>
            <a:ext cx="3816627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40"/>
              </a:spcBef>
            </a:pPr>
            <a:r>
              <a:rPr sz="4800" b="1" spc="0" dirty="0" smtClean="0">
                <a:solidFill>
                  <a:srgbClr val="FFFFFF"/>
                </a:solidFill>
                <a:latin typeface="Aharoni"/>
                <a:cs typeface="Aharoni"/>
              </a:rPr>
              <a:t>Performa</a:t>
            </a:r>
            <a:r>
              <a:rPr sz="4800" b="1" spc="4" dirty="0" smtClean="0">
                <a:solidFill>
                  <a:srgbClr val="FFFFFF"/>
                </a:solidFill>
                <a:latin typeface="Aharoni"/>
                <a:cs typeface="Aharoni"/>
              </a:rPr>
              <a:t>n</a:t>
            </a:r>
            <a:r>
              <a:rPr sz="4800" b="1" spc="0" dirty="0" smtClean="0">
                <a:solidFill>
                  <a:srgbClr val="FFFFFF"/>
                </a:solidFill>
                <a:latin typeface="Aharoni"/>
                <a:cs typeface="Aharoni"/>
              </a:rPr>
              <a:t>ce</a:t>
            </a:r>
            <a:endParaRPr sz="4800">
              <a:latin typeface="Aharoni"/>
              <a:cs typeface="Aharon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2375" y="4496226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590800"/>
            <a:ext cx="304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664" y="1377441"/>
            <a:ext cx="38372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594" y="1377441"/>
            <a:ext cx="175623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Checkli</a:t>
            </a:r>
            <a:r>
              <a:rPr sz="5400" spc="-39" baseline="3034" dirty="0" smtClean="0">
                <a:solidFill>
                  <a:srgbClr val="54A839"/>
                </a:solidFill>
                <a:latin typeface="Calibri"/>
                <a:cs typeface="Calibri"/>
              </a:rPr>
              <a:t>s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3498" y="1377441"/>
            <a:ext cx="189825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Ap</a:t>
            </a:r>
            <a:r>
              <a:rPr sz="5400" spc="4" baseline="3034" dirty="0" smtClean="0">
                <a:solidFill>
                  <a:srgbClr val="54A839"/>
                </a:solidFill>
                <a:latin typeface="Calibri"/>
                <a:cs typeface="Calibri"/>
              </a:rPr>
              <a:t>p</a:t>
            </a:r>
            <a:r>
              <a:rPr sz="5400" spc="-54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oach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175" y="2614167"/>
            <a:ext cx="4189382" cy="1660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699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Wh</a:t>
            </a:r>
            <a:r>
              <a:rPr sz="4200" spc="-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48" baseline="2925" dirty="0" smtClean="0">
                <a:latin typeface="Calibri"/>
                <a:cs typeface="Calibri"/>
              </a:rPr>
              <a:t> </a:t>
            </a:r>
            <a:r>
              <a:rPr sz="4200" spc="-39" baseline="2925" dirty="0" smtClean="0">
                <a:latin typeface="Calibri"/>
                <a:cs typeface="Calibri"/>
              </a:rPr>
              <a:t>y</a:t>
            </a:r>
            <a:r>
              <a:rPr sz="4200" spc="0" baseline="2925" dirty="0" smtClean="0">
                <a:latin typeface="Calibri"/>
                <a:cs typeface="Calibri"/>
              </a:rPr>
              <a:t>ou</a:t>
            </a:r>
            <a:r>
              <a:rPr sz="4200" spc="-3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use</a:t>
            </a:r>
            <a:r>
              <a:rPr sz="4200" spc="-1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s,</a:t>
            </a:r>
            <a:r>
              <a:rPr sz="4200" spc="-23" baseline="2925" dirty="0" smtClean="0">
                <a:latin typeface="Calibri"/>
                <a:cs typeface="Calibri"/>
              </a:rPr>
              <a:t> </a:t>
            </a:r>
            <a:r>
              <a:rPr sz="4200" spc="-39" baseline="2925" dirty="0" smtClean="0">
                <a:latin typeface="Calibri"/>
                <a:cs typeface="Calibri"/>
              </a:rPr>
              <a:t>y</a:t>
            </a:r>
            <a:r>
              <a:rPr sz="4200" spc="0" baseline="2925" dirty="0" smtClean="0">
                <a:latin typeface="Calibri"/>
                <a:cs typeface="Calibri"/>
              </a:rPr>
              <a:t>ou</a:t>
            </a:r>
            <a:r>
              <a:rPr sz="4200" spc="-3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on</a:t>
            </a:r>
            <a:r>
              <a:rPr sz="4200" spc="-9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h</a:t>
            </a:r>
            <a:r>
              <a:rPr sz="4200" spc="-50" baseline="1950" dirty="0" smtClean="0">
                <a:latin typeface="Calibri"/>
                <a:cs typeface="Calibri"/>
              </a:rPr>
              <a:t>a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54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ind</a:t>
            </a:r>
            <a:r>
              <a:rPr sz="4200" spc="-14" baseline="1950" dirty="0" smtClean="0">
                <a:latin typeface="Calibri"/>
                <a:cs typeface="Calibri"/>
              </a:rPr>
              <a:t>i</a:t>
            </a:r>
            <a:r>
              <a:rPr sz="4200" spc="-19" baseline="1950" dirty="0" smtClean="0">
                <a:latin typeface="Calibri"/>
                <a:cs typeface="Calibri"/>
              </a:rPr>
              <a:t>ca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75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wh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ther</a:t>
            </a:r>
            <a:r>
              <a:rPr sz="4200" spc="-9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not</a:t>
            </a:r>
            <a:r>
              <a:rPr sz="4200" spc="-3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cer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ain</a:t>
            </a:r>
            <a:r>
              <a:rPr sz="4200" spc="-4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4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eme</a:t>
            </a:r>
            <a:r>
              <a:rPr sz="4200" spc="-3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ts</a:t>
            </a:r>
            <a:r>
              <a:rPr sz="4200" spc="-95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p</a:t>
            </a:r>
            <a:r>
              <a:rPr sz="4200" spc="-4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ese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6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in</a:t>
            </a:r>
            <a:r>
              <a:rPr sz="4200" spc="-2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-2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per</a:t>
            </a:r>
            <a:r>
              <a:rPr sz="4200" spc="-6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ormances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896111"/>
            <a:ext cx="4876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664" y="1377441"/>
            <a:ext cx="36296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1377441"/>
            <a:ext cx="201219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Nar</a:t>
            </a:r>
            <a:r>
              <a:rPr sz="5400" spc="-54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-29" baseline="3034" dirty="0" smtClean="0">
                <a:solidFill>
                  <a:srgbClr val="54A839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ti</a:t>
            </a:r>
            <a:r>
              <a:rPr sz="5400" spc="-34" baseline="3034" dirty="0" smtClean="0">
                <a:solidFill>
                  <a:srgbClr val="54A839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e/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3587" y="1377441"/>
            <a:ext cx="338041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Anec</a:t>
            </a:r>
            <a:r>
              <a:rPr sz="5400" spc="9" baseline="3034" dirty="0" smtClean="0">
                <a:solidFill>
                  <a:srgbClr val="54A839"/>
                </a:solidFill>
                <a:latin typeface="Calibri"/>
                <a:cs typeface="Calibri"/>
              </a:rPr>
              <a:t>d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o</a:t>
            </a:r>
            <a:r>
              <a:rPr sz="5400" spc="-54" baseline="3034" dirty="0" smtClean="0">
                <a:solidFill>
                  <a:srgbClr val="54A839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al</a:t>
            </a:r>
            <a:r>
              <a:rPr sz="5400" spc="-91" baseline="3034" dirty="0" smtClean="0">
                <a:solidFill>
                  <a:srgbClr val="54A839"/>
                </a:solidFill>
                <a:latin typeface="Calibri"/>
                <a:cs typeface="Calibri"/>
              </a:rPr>
              <a:t> </a:t>
            </a:r>
            <a:r>
              <a:rPr sz="5400" spc="-64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e</a:t>
            </a:r>
            <a:r>
              <a:rPr sz="5400" spc="-25" baseline="3034" dirty="0" smtClean="0">
                <a:solidFill>
                  <a:srgbClr val="54A839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o</a:t>
            </a:r>
            <a:r>
              <a:rPr sz="5400" spc="-44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7975" y="2833242"/>
            <a:ext cx="4443715" cy="2159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When</a:t>
            </a:r>
            <a:r>
              <a:rPr sz="3600" spc="-58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ch</a:t>
            </a:r>
            <a:r>
              <a:rPr sz="3600" spc="9" baseline="3413" dirty="0" smtClean="0">
                <a:latin typeface="Calibri"/>
                <a:cs typeface="Calibri"/>
              </a:rPr>
              <a:t>e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8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use this,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</a:t>
            </a:r>
            <a:r>
              <a:rPr sz="3600" spc="-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y</a:t>
            </a:r>
            <a:r>
              <a:rPr sz="3600" spc="-53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will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wri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6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nar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ti</a:t>
            </a:r>
            <a:r>
              <a:rPr sz="3600" spc="-25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62" baseline="1137" dirty="0" smtClean="0">
                <a:latin typeface="Calibri"/>
                <a:cs typeface="Calibri"/>
              </a:rPr>
              <a:t>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eports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r>
              <a:rPr sz="3600" spc="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wh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d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ne during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ea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 the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pe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ormanc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s.</a:t>
            </a:r>
            <a:r>
              <a:rPr sz="3600" spc="-14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om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these</a:t>
            </a:r>
            <a:r>
              <a:rPr sz="3600" spc="-63" baseline="1137" dirty="0" smtClean="0">
                <a:latin typeface="Calibri"/>
                <a:cs typeface="Calibri"/>
              </a:rPr>
              <a:t>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eports,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ch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104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an</a:t>
            </a:r>
            <a:r>
              <a:rPr sz="3600" spc="-1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de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mine</a:t>
            </a:r>
            <a:r>
              <a:rPr sz="3600" spc="-6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-1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</a:t>
            </a:r>
            <a:r>
              <a:rPr sz="3600" spc="-7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ell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their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tude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ts m</a:t>
            </a:r>
            <a:r>
              <a:rPr sz="3600" spc="-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5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their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st</a:t>
            </a:r>
            <a:r>
              <a:rPr sz="3600" spc="0" baseline="1137" dirty="0" smtClean="0">
                <a:latin typeface="Calibri"/>
                <a:cs typeface="Calibri"/>
              </a:rPr>
              <a:t>anda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ds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858012"/>
            <a:ext cx="5323332" cy="5109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2600" y="1447800"/>
            <a:ext cx="3445763" cy="3494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664" y="1377441"/>
            <a:ext cx="3486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1377441"/>
            <a:ext cx="7086638" cy="2929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-29" baseline="3034" dirty="0" smtClean="0">
                <a:solidFill>
                  <a:srgbClr val="54A839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ting</a:t>
            </a:r>
            <a:r>
              <a:rPr sz="5400" spc="-51" baseline="3034" dirty="0" smtClean="0">
                <a:solidFill>
                  <a:srgbClr val="54A839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S</a:t>
            </a:r>
            <a:r>
              <a:rPr sz="5400" spc="-19" baseline="3034" dirty="0" smtClean="0">
                <a:solidFill>
                  <a:srgbClr val="54A839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ale</a:t>
            </a:r>
            <a:r>
              <a:rPr sz="5400" spc="-19" baseline="3034" dirty="0" smtClean="0">
                <a:solidFill>
                  <a:srgbClr val="54A839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Ap</a:t>
            </a:r>
            <a:r>
              <a:rPr sz="5400" spc="9" baseline="3034" dirty="0" smtClean="0">
                <a:solidFill>
                  <a:srgbClr val="54A839"/>
                </a:solidFill>
                <a:latin typeface="Calibri"/>
                <a:cs typeface="Calibri"/>
              </a:rPr>
              <a:t>p</a:t>
            </a:r>
            <a:r>
              <a:rPr sz="5400" spc="-54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oach</a:t>
            </a:r>
            <a:endParaRPr sz="3600">
              <a:latin typeface="Calibri"/>
              <a:cs typeface="Calibri"/>
            </a:endParaRPr>
          </a:p>
          <a:p>
            <a:pPr marL="546100">
              <a:lnSpc>
                <a:spcPct val="99995"/>
              </a:lnSpc>
              <a:spcBef>
                <a:spcPts val="1761"/>
              </a:spcBef>
            </a:pPr>
            <a:r>
              <a:rPr sz="2400" spc="0" dirty="0" smtClean="0">
                <a:latin typeface="Calibri"/>
                <a:cs typeface="Calibri"/>
              </a:rPr>
              <a:t>When</a:t>
            </a:r>
            <a:r>
              <a:rPr sz="2400" spc="-58" dirty="0" smtClean="0">
                <a:latin typeface="Calibri"/>
                <a:cs typeface="Calibri"/>
              </a:rPr>
              <a:t> </a:t>
            </a:r>
            <a:r>
              <a:rPr sz="2400" spc="-19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ch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8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use this,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</a:t>
            </a:r>
            <a:r>
              <a:rPr sz="2400" spc="-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y</a:t>
            </a:r>
            <a:r>
              <a:rPr sz="2400" spc="-53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indi</a:t>
            </a:r>
            <a:r>
              <a:rPr sz="2400" spc="-19" dirty="0" smtClean="0">
                <a:latin typeface="Calibri"/>
                <a:cs typeface="Calibri"/>
              </a:rPr>
              <a:t>ca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9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7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wh</a:t>
            </a:r>
            <a:r>
              <a:rPr sz="2400" spc="-19" dirty="0" smtClean="0">
                <a:latin typeface="Calibri"/>
                <a:cs typeface="Calibri"/>
              </a:rPr>
              <a:t>a</a:t>
            </a:r>
            <a:r>
              <a:rPr sz="2400" spc="-8" dirty="0" smtClean="0">
                <a:latin typeface="Calibri"/>
                <a:cs typeface="Calibri"/>
              </a:rPr>
              <a:t>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1" dirty="0" smtClean="0">
                <a:latin typeface="Calibri"/>
                <a:cs typeface="Calibri"/>
              </a:rPr>
              <a:t>deg</a:t>
            </a:r>
            <a:r>
              <a:rPr sz="2400" spc="-38" dirty="0" smtClean="0">
                <a:latin typeface="Calibri"/>
                <a:cs typeface="Calibri"/>
              </a:rPr>
              <a:t>r</a:t>
            </a:r>
            <a:r>
              <a:rPr sz="2400" spc="-11" dirty="0" smtClean="0">
                <a:latin typeface="Calibri"/>
                <a:cs typeface="Calibri"/>
              </a:rPr>
              <a:t>ee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</a:t>
            </a:r>
            <a:r>
              <a:rPr sz="2400" spc="-32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st</a:t>
            </a:r>
            <a:r>
              <a:rPr sz="2400" spc="0" dirty="0" smtClean="0">
                <a:latin typeface="Calibri"/>
                <a:cs typeface="Calibri"/>
              </a:rPr>
              <a:t>anda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ds</a:t>
            </a:r>
            <a:r>
              <a:rPr sz="2400" spc="-27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w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4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met.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4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uall</a:t>
            </a:r>
            <a:r>
              <a:rPr sz="2400" spc="-159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,</a:t>
            </a:r>
            <a:r>
              <a:rPr sz="2400" spc="-56" dirty="0" smtClean="0">
                <a:latin typeface="Calibri"/>
                <a:cs typeface="Calibri"/>
              </a:rPr>
              <a:t> </a:t>
            </a:r>
            <a:r>
              <a:rPr sz="2400" spc="-33" dirty="0" smtClean="0">
                <a:latin typeface="Calibri"/>
                <a:cs typeface="Calibri"/>
              </a:rPr>
              <a:t>t</a:t>
            </a:r>
            <a:r>
              <a:rPr sz="2400" spc="-11" dirty="0" smtClean="0">
                <a:latin typeface="Calibri"/>
                <a:cs typeface="Calibri"/>
              </a:rPr>
              <a:t>e</a:t>
            </a:r>
            <a:r>
              <a:rPr sz="2400" spc="-6" dirty="0" smtClean="0">
                <a:latin typeface="Calibri"/>
                <a:cs typeface="Calibri"/>
              </a:rPr>
              <a:t>a</a:t>
            </a:r>
            <a:r>
              <a:rPr sz="2400" spc="-11" dirty="0" smtClean="0">
                <a:latin typeface="Calibri"/>
                <a:cs typeface="Calibri"/>
              </a:rPr>
              <a:t>ch</a:t>
            </a:r>
            <a:r>
              <a:rPr sz="2400" spc="-1" dirty="0" smtClean="0">
                <a:latin typeface="Calibri"/>
                <a:cs typeface="Calibri"/>
              </a:rPr>
              <a:t>e</a:t>
            </a:r>
            <a:r>
              <a:rPr sz="2400" spc="-43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 will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use a nume</a:t>
            </a:r>
            <a:r>
              <a:rPr sz="2400" spc="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9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-8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9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-39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25" dirty="0" smtClean="0">
                <a:latin typeface="Calibri"/>
                <a:cs typeface="Calibri"/>
              </a:rPr>
              <a:t>st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e,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one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ch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 m</a:t>
            </a:r>
            <a:r>
              <a:rPr sz="2400" spc="-4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y</a:t>
            </a:r>
            <a:r>
              <a:rPr sz="2400" spc="-51" dirty="0" smtClean="0">
                <a:latin typeface="Calibri"/>
                <a:cs typeface="Calibri"/>
              </a:rPr>
              <a:t> </a:t>
            </a:r>
            <a:r>
              <a:rPr sz="2400" spc="-44" dirty="0" smtClean="0">
                <a:latin typeface="Calibri"/>
                <a:cs typeface="Calibri"/>
              </a:rPr>
              <a:t>r</a:t>
            </a:r>
            <a:r>
              <a:rPr sz="2400" spc="-19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ch</a:t>
            </a:r>
            <a:r>
              <a:rPr sz="2400" spc="-33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cr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ion</a:t>
            </a:r>
            <a:r>
              <a:rPr sz="2400" spc="-8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 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9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ale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-9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f </a:t>
            </a:r>
            <a:r>
              <a:rPr sz="2400" spc="-9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ne</a:t>
            </a:r>
            <a:r>
              <a:rPr sz="2400" spc="-24" dirty="0" smtClean="0">
                <a:latin typeface="Calibri"/>
                <a:cs typeface="Calibri"/>
              </a:rPr>
              <a:t> </a:t>
            </a:r>
            <a:r>
              <a:rPr sz="2400" spc="-19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7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with one me</a:t>
            </a:r>
            <a:r>
              <a:rPr sz="2400" spc="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ning</a:t>
            </a:r>
            <a:r>
              <a:rPr sz="2400" spc="-57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"skill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ba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ely</a:t>
            </a:r>
            <a:r>
              <a:rPr sz="2400" spc="-1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es</a:t>
            </a: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t"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 fi</a:t>
            </a:r>
            <a:r>
              <a:rPr sz="2400" spc="-29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me</a:t>
            </a:r>
            <a:r>
              <a:rPr sz="2400" spc="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ning "skill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e</a:t>
            </a:r>
            <a:r>
              <a:rPr sz="2400" spc="14" dirty="0" smtClean="0">
                <a:latin typeface="Calibri"/>
                <a:cs typeface="Calibri"/>
              </a:rPr>
              <a:t>x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em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ly</a:t>
            </a:r>
            <a:r>
              <a:rPr sz="2400" spc="-91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w</a:t>
            </a:r>
            <a:r>
              <a:rPr sz="2400" spc="0" dirty="0" smtClean="0">
                <a:latin typeface="Calibri"/>
                <a:cs typeface="Calibri"/>
              </a:rPr>
              <a:t>ell</a:t>
            </a:r>
            <a:r>
              <a:rPr sz="2400" spc="-22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e</a:t>
            </a:r>
            <a:r>
              <a:rPr sz="2400" spc="-54" dirty="0" smtClean="0">
                <a:latin typeface="Calibri"/>
                <a:cs typeface="Calibri"/>
              </a:rPr>
              <a:t>x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ed."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79" y="858011"/>
            <a:ext cx="5047488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8839" y="2815916"/>
            <a:ext cx="2177784" cy="1142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0"/>
              </a:lnSpc>
              <a:spcBef>
                <a:spcPts val="450"/>
              </a:spcBef>
            </a:pPr>
            <a:r>
              <a:rPr sz="13200" spc="-54" baseline="11228" dirty="0" smtClean="0">
                <a:latin typeface="Arabic Typesetting"/>
                <a:cs typeface="Arabic Typesetting"/>
              </a:rPr>
              <a:t>E</a:t>
            </a:r>
            <a:r>
              <a:rPr sz="13200" spc="-34" baseline="11228" dirty="0" smtClean="0">
                <a:latin typeface="Arabic Typesetting"/>
                <a:cs typeface="Arabic Typesetting"/>
              </a:rPr>
              <a:t>ssa</a:t>
            </a:r>
            <a:r>
              <a:rPr sz="13200" spc="-50" baseline="11228" dirty="0" smtClean="0">
                <a:latin typeface="Arabic Typesetting"/>
                <a:cs typeface="Arabic Typesetting"/>
              </a:rPr>
              <a:t>y</a:t>
            </a:r>
            <a:r>
              <a:rPr sz="13200" spc="0" baseline="11228" dirty="0" smtClean="0">
                <a:latin typeface="Arabic Typesetting"/>
                <a:cs typeface="Arabic Typesetting"/>
              </a:rPr>
              <a:t>s</a:t>
            </a:r>
            <a:endParaRPr sz="8800">
              <a:latin typeface="Arabic Typesetting"/>
              <a:cs typeface="Arabic Typesetting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66216"/>
            <a:ext cx="914400" cy="1400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664" y="1377441"/>
            <a:ext cx="39488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1377441"/>
            <a:ext cx="359264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Memo</a:t>
            </a:r>
            <a:r>
              <a:rPr sz="5400" spc="14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y</a:t>
            </a:r>
            <a:r>
              <a:rPr sz="5400" spc="-145" baseline="3034" dirty="0" smtClean="0">
                <a:solidFill>
                  <a:srgbClr val="54A839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Ap</a:t>
            </a:r>
            <a:r>
              <a:rPr sz="5400" spc="9" baseline="3034" dirty="0" smtClean="0">
                <a:solidFill>
                  <a:srgbClr val="54A839"/>
                </a:solidFill>
                <a:latin typeface="Calibri"/>
                <a:cs typeface="Calibri"/>
              </a:rPr>
              <a:t>p</a:t>
            </a:r>
            <a:r>
              <a:rPr sz="5400" spc="-54" baseline="3034" dirty="0" smtClean="0">
                <a:solidFill>
                  <a:srgbClr val="54A839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4A839"/>
                </a:solidFill>
                <a:latin typeface="Calibri"/>
                <a:cs typeface="Calibri"/>
              </a:rPr>
              <a:t>oach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794" y="2487548"/>
            <a:ext cx="52056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When</a:t>
            </a:r>
            <a:r>
              <a:rPr sz="3600" spc="-58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ch</a:t>
            </a:r>
            <a:r>
              <a:rPr sz="3600" spc="9" baseline="3413" dirty="0" smtClean="0">
                <a:latin typeface="Calibri"/>
                <a:cs typeface="Calibri"/>
              </a:rPr>
              <a:t>e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8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use this,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</a:t>
            </a:r>
            <a:r>
              <a:rPr sz="3600" spc="-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y</a:t>
            </a:r>
            <a:r>
              <a:rPr sz="3600" spc="-53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19" baseline="3413" dirty="0" smtClean="0">
                <a:latin typeface="Calibri"/>
                <a:cs typeface="Calibri"/>
              </a:rPr>
              <a:t>b</a:t>
            </a:r>
            <a:r>
              <a:rPr sz="3600" spc="0" baseline="3413" dirty="0" smtClean="0">
                <a:latin typeface="Calibri"/>
                <a:cs typeface="Calibri"/>
              </a:rPr>
              <a:t>se</a:t>
            </a:r>
            <a:r>
              <a:rPr sz="3600" spc="29" baseline="3413" dirty="0" smtClean="0">
                <a:latin typeface="Calibri"/>
                <a:cs typeface="Calibri"/>
              </a:rPr>
              <a:t>r</a:t>
            </a:r>
            <a:r>
              <a:rPr sz="3600" spc="-29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37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8538" y="2487548"/>
            <a:ext cx="11527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5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tude</a:t>
            </a:r>
            <a:r>
              <a:rPr sz="3600" spc="-1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794" y="2853080"/>
            <a:ext cx="6512008" cy="14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per</a:t>
            </a:r>
            <a:r>
              <a:rPr sz="3600" spc="-44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orming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the 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as</a:t>
            </a:r>
            <a:r>
              <a:rPr sz="3600" spc="-25" baseline="3413" dirty="0" smtClean="0">
                <a:latin typeface="Calibri"/>
                <a:cs typeface="Calibri"/>
              </a:rPr>
              <a:t>k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with</a:t>
            </a: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ut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aking</a:t>
            </a:r>
            <a:r>
              <a:rPr sz="3600" spc="-2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50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y no</a:t>
            </a:r>
            <a:r>
              <a:rPr sz="3600" spc="-34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es.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-9" baseline="3413" dirty="0" smtClean="0">
                <a:latin typeface="Calibri"/>
                <a:cs typeface="Calibri"/>
              </a:rPr>
              <a:t>h</a:t>
            </a:r>
            <a:r>
              <a:rPr sz="3600" spc="-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use the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9" baseline="1137" dirty="0" smtClean="0">
                <a:latin typeface="Calibri"/>
                <a:cs typeface="Calibri"/>
              </a:rPr>
              <a:t>n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orm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tion</a:t>
            </a:r>
            <a:r>
              <a:rPr sz="3600" spc="-7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om</a:t>
            </a:r>
            <a:r>
              <a:rPr sz="3600" spc="-3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their</a:t>
            </a:r>
            <a:r>
              <a:rPr sz="3600" spc="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me</a:t>
            </a:r>
            <a:r>
              <a:rPr sz="3600" spc="4" baseline="1137" dirty="0" smtClean="0">
                <a:latin typeface="Calibri"/>
                <a:cs typeface="Calibri"/>
              </a:rPr>
              <a:t>m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10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d</a:t>
            </a:r>
            <a:r>
              <a:rPr sz="3600" spc="-4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mine</a:t>
            </a:r>
            <a:r>
              <a:rPr sz="3600" spc="-5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wh</a:t>
            </a:r>
            <a:r>
              <a:rPr sz="3600" spc="-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ther</a:t>
            </a:r>
            <a:r>
              <a:rPr sz="3600" spc="-9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4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tude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ts </a:t>
            </a:r>
            <a:r>
              <a:rPr sz="3600" spc="-2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succ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2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ful.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30284" cy="6629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95271"/>
            <a:ext cx="9144000" cy="3567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55417"/>
            <a:ext cx="9143999" cy="534415"/>
          </a:xfrm>
          <a:custGeom>
            <a:avLst/>
            <a:gdLst/>
            <a:ahLst/>
            <a:cxnLst/>
            <a:rect l="l" t="t" r="r" b="b"/>
            <a:pathLst>
              <a:path w="9143999" h="534415">
                <a:moveTo>
                  <a:pt x="3838114" y="203325"/>
                </a:moveTo>
                <a:lnTo>
                  <a:pt x="3692484" y="203325"/>
                </a:lnTo>
                <a:lnTo>
                  <a:pt x="3703379" y="203992"/>
                </a:lnTo>
                <a:lnTo>
                  <a:pt x="3716227" y="205444"/>
                </a:lnTo>
                <a:lnTo>
                  <a:pt x="3756257" y="218510"/>
                </a:lnTo>
                <a:lnTo>
                  <a:pt x="3775455" y="251736"/>
                </a:lnTo>
                <a:lnTo>
                  <a:pt x="3776472" y="265811"/>
                </a:lnTo>
                <a:lnTo>
                  <a:pt x="3769224" y="269347"/>
                </a:lnTo>
                <a:lnTo>
                  <a:pt x="3756517" y="270065"/>
                </a:lnTo>
                <a:lnTo>
                  <a:pt x="3731166" y="271825"/>
                </a:lnTo>
                <a:lnTo>
                  <a:pt x="3680646" y="276656"/>
                </a:lnTo>
                <a:lnTo>
                  <a:pt x="3641978" y="283911"/>
                </a:lnTo>
                <a:lnTo>
                  <a:pt x="3595428" y="301902"/>
                </a:lnTo>
                <a:lnTo>
                  <a:pt x="3583570" y="306847"/>
                </a:lnTo>
                <a:lnTo>
                  <a:pt x="3545188" y="340742"/>
                </a:lnTo>
                <a:lnTo>
                  <a:pt x="3528734" y="385288"/>
                </a:lnTo>
                <a:lnTo>
                  <a:pt x="3526704" y="414853"/>
                </a:lnTo>
                <a:lnTo>
                  <a:pt x="3527549" y="427335"/>
                </a:lnTo>
                <a:lnTo>
                  <a:pt x="3543448" y="473908"/>
                </a:lnTo>
                <a:lnTo>
                  <a:pt x="3570829" y="506661"/>
                </a:lnTo>
                <a:lnTo>
                  <a:pt x="3614949" y="529310"/>
                </a:lnTo>
                <a:lnTo>
                  <a:pt x="3656088" y="534382"/>
                </a:lnTo>
                <a:lnTo>
                  <a:pt x="3668522" y="533863"/>
                </a:lnTo>
                <a:lnTo>
                  <a:pt x="3706431" y="527564"/>
                </a:lnTo>
                <a:lnTo>
                  <a:pt x="3742329" y="513572"/>
                </a:lnTo>
                <a:lnTo>
                  <a:pt x="3776472" y="489835"/>
                </a:lnTo>
                <a:lnTo>
                  <a:pt x="3776472" y="485140"/>
                </a:lnTo>
                <a:lnTo>
                  <a:pt x="3851748" y="485140"/>
                </a:lnTo>
                <a:lnTo>
                  <a:pt x="3851729" y="463486"/>
                </a:lnTo>
                <a:lnTo>
                  <a:pt x="3663676" y="463486"/>
                </a:lnTo>
                <a:lnTo>
                  <a:pt x="3650137" y="461806"/>
                </a:lnTo>
                <a:lnTo>
                  <a:pt x="3611393" y="438058"/>
                </a:lnTo>
                <a:lnTo>
                  <a:pt x="3605042" y="394977"/>
                </a:lnTo>
                <a:lnTo>
                  <a:pt x="3608606" y="383702"/>
                </a:lnTo>
                <a:lnTo>
                  <a:pt x="3635836" y="355118"/>
                </a:lnTo>
                <a:lnTo>
                  <a:pt x="3682549" y="341017"/>
                </a:lnTo>
                <a:lnTo>
                  <a:pt x="3727865" y="335829"/>
                </a:lnTo>
                <a:lnTo>
                  <a:pt x="3776472" y="331851"/>
                </a:lnTo>
                <a:lnTo>
                  <a:pt x="3851612" y="331851"/>
                </a:lnTo>
                <a:lnTo>
                  <a:pt x="3851547" y="258681"/>
                </a:lnTo>
                <a:lnTo>
                  <a:pt x="3850521" y="246641"/>
                </a:lnTo>
                <a:lnTo>
                  <a:pt x="3848536" y="234735"/>
                </a:lnTo>
                <a:lnTo>
                  <a:pt x="3845439" y="222663"/>
                </a:lnTo>
                <a:lnTo>
                  <a:pt x="3841073" y="210125"/>
                </a:lnTo>
                <a:lnTo>
                  <a:pt x="3838114" y="203325"/>
                </a:lnTo>
              </a:path>
              <a:path w="9143999" h="534415">
                <a:moveTo>
                  <a:pt x="3851748" y="485140"/>
                </a:moveTo>
                <a:lnTo>
                  <a:pt x="3776472" y="485140"/>
                </a:lnTo>
                <a:lnTo>
                  <a:pt x="3777615" y="488442"/>
                </a:lnTo>
                <a:lnTo>
                  <a:pt x="3776472" y="489835"/>
                </a:lnTo>
                <a:lnTo>
                  <a:pt x="3776472" y="524383"/>
                </a:lnTo>
                <a:lnTo>
                  <a:pt x="3851783" y="524383"/>
                </a:lnTo>
                <a:lnTo>
                  <a:pt x="3851748" y="485140"/>
                </a:lnTo>
              </a:path>
              <a:path w="9143999" h="534415">
                <a:moveTo>
                  <a:pt x="3851612" y="331851"/>
                </a:moveTo>
                <a:lnTo>
                  <a:pt x="3776472" y="331851"/>
                </a:lnTo>
                <a:lnTo>
                  <a:pt x="3771891" y="427612"/>
                </a:lnTo>
                <a:lnTo>
                  <a:pt x="3762319" y="434178"/>
                </a:lnTo>
                <a:lnTo>
                  <a:pt x="3727155" y="453244"/>
                </a:lnTo>
                <a:lnTo>
                  <a:pt x="3679801" y="463210"/>
                </a:lnTo>
                <a:lnTo>
                  <a:pt x="3663676" y="463486"/>
                </a:lnTo>
                <a:lnTo>
                  <a:pt x="3851729" y="463486"/>
                </a:lnTo>
                <a:lnTo>
                  <a:pt x="3851612" y="331851"/>
                </a:lnTo>
              </a:path>
              <a:path w="9143999" h="534415">
                <a:moveTo>
                  <a:pt x="3685286" y="135255"/>
                </a:moveTo>
                <a:lnTo>
                  <a:pt x="3636559" y="138526"/>
                </a:lnTo>
                <a:lnTo>
                  <a:pt x="3594054" y="145562"/>
                </a:lnTo>
                <a:lnTo>
                  <a:pt x="3559175" y="153670"/>
                </a:lnTo>
                <a:lnTo>
                  <a:pt x="3559175" y="228092"/>
                </a:lnTo>
                <a:lnTo>
                  <a:pt x="3579596" y="224699"/>
                </a:lnTo>
                <a:lnTo>
                  <a:pt x="3590699" y="220895"/>
                </a:lnTo>
                <a:lnTo>
                  <a:pt x="3602167" y="217354"/>
                </a:lnTo>
                <a:lnTo>
                  <a:pt x="3641611" y="207654"/>
                </a:lnTo>
                <a:lnTo>
                  <a:pt x="3692484" y="203325"/>
                </a:lnTo>
                <a:lnTo>
                  <a:pt x="3838114" y="203325"/>
                </a:lnTo>
                <a:lnTo>
                  <a:pt x="3835284" y="196820"/>
                </a:lnTo>
                <a:lnTo>
                  <a:pt x="3798140" y="159234"/>
                </a:lnTo>
                <a:lnTo>
                  <a:pt x="3749204" y="140876"/>
                </a:lnTo>
                <a:lnTo>
                  <a:pt x="3699303" y="135482"/>
                </a:lnTo>
                <a:lnTo>
                  <a:pt x="3685286" y="135255"/>
                </a:lnTo>
              </a:path>
              <a:path w="9143999" h="534415">
                <a:moveTo>
                  <a:pt x="7097894" y="134596"/>
                </a:moveTo>
                <a:lnTo>
                  <a:pt x="7049495" y="146190"/>
                </a:lnTo>
                <a:lnTo>
                  <a:pt x="7015054" y="164931"/>
                </a:lnTo>
                <a:lnTo>
                  <a:pt x="6985035" y="193203"/>
                </a:lnTo>
                <a:lnTo>
                  <a:pt x="6960302" y="233878"/>
                </a:lnTo>
                <a:lnTo>
                  <a:pt x="6945820" y="273451"/>
                </a:lnTo>
                <a:lnTo>
                  <a:pt x="6939052" y="324505"/>
                </a:lnTo>
                <a:lnTo>
                  <a:pt x="6938774" y="338724"/>
                </a:lnTo>
                <a:lnTo>
                  <a:pt x="6939105" y="353579"/>
                </a:lnTo>
                <a:lnTo>
                  <a:pt x="6943472" y="395045"/>
                </a:lnTo>
                <a:lnTo>
                  <a:pt x="6953092" y="432093"/>
                </a:lnTo>
                <a:lnTo>
                  <a:pt x="6974515" y="475129"/>
                </a:lnTo>
                <a:lnTo>
                  <a:pt x="7008160" y="510124"/>
                </a:lnTo>
                <a:lnTo>
                  <a:pt x="7054276" y="529851"/>
                </a:lnTo>
                <a:lnTo>
                  <a:pt x="7098743" y="534111"/>
                </a:lnTo>
                <a:lnTo>
                  <a:pt x="7110563" y="532952"/>
                </a:lnTo>
                <a:lnTo>
                  <a:pt x="7147513" y="523295"/>
                </a:lnTo>
                <a:lnTo>
                  <a:pt x="7183161" y="503463"/>
                </a:lnTo>
                <a:lnTo>
                  <a:pt x="7199883" y="485902"/>
                </a:lnTo>
                <a:lnTo>
                  <a:pt x="7275195" y="485902"/>
                </a:lnTo>
                <a:lnTo>
                  <a:pt x="7275195" y="461410"/>
                </a:lnTo>
                <a:lnTo>
                  <a:pt x="7089778" y="461410"/>
                </a:lnTo>
                <a:lnTo>
                  <a:pt x="7076311" y="458823"/>
                </a:lnTo>
                <a:lnTo>
                  <a:pt x="7035832" y="429130"/>
                </a:lnTo>
                <a:lnTo>
                  <a:pt x="7021041" y="389124"/>
                </a:lnTo>
                <a:lnTo>
                  <a:pt x="7016480" y="345964"/>
                </a:lnTo>
                <a:lnTo>
                  <a:pt x="7016202" y="328657"/>
                </a:lnTo>
                <a:lnTo>
                  <a:pt x="7016963" y="314390"/>
                </a:lnTo>
                <a:lnTo>
                  <a:pt x="7024338" y="275910"/>
                </a:lnTo>
                <a:lnTo>
                  <a:pt x="7047732" y="232837"/>
                </a:lnTo>
                <a:lnTo>
                  <a:pt x="7091134" y="207396"/>
                </a:lnTo>
                <a:lnTo>
                  <a:pt x="7118858" y="204216"/>
                </a:lnTo>
                <a:lnTo>
                  <a:pt x="7275195" y="204216"/>
                </a:lnTo>
                <a:lnTo>
                  <a:pt x="7275195" y="156490"/>
                </a:lnTo>
                <a:lnTo>
                  <a:pt x="7196261" y="156490"/>
                </a:lnTo>
                <a:lnTo>
                  <a:pt x="7185978" y="150161"/>
                </a:lnTo>
                <a:lnTo>
                  <a:pt x="7174255" y="144867"/>
                </a:lnTo>
                <a:lnTo>
                  <a:pt x="7128615" y="135337"/>
                </a:lnTo>
                <a:lnTo>
                  <a:pt x="7114491" y="134678"/>
                </a:lnTo>
                <a:lnTo>
                  <a:pt x="7097894" y="134596"/>
                </a:lnTo>
              </a:path>
              <a:path w="9143999" h="534415">
                <a:moveTo>
                  <a:pt x="7275195" y="485902"/>
                </a:moveTo>
                <a:lnTo>
                  <a:pt x="7199883" y="485902"/>
                </a:lnTo>
                <a:lnTo>
                  <a:pt x="7199883" y="524383"/>
                </a:lnTo>
                <a:lnTo>
                  <a:pt x="7275195" y="524383"/>
                </a:lnTo>
                <a:lnTo>
                  <a:pt x="7275195" y="485902"/>
                </a:lnTo>
              </a:path>
              <a:path w="9143999" h="534415">
                <a:moveTo>
                  <a:pt x="7275195" y="204216"/>
                </a:moveTo>
                <a:lnTo>
                  <a:pt x="7118858" y="204216"/>
                </a:lnTo>
                <a:lnTo>
                  <a:pt x="7125658" y="204317"/>
                </a:lnTo>
                <a:lnTo>
                  <a:pt x="7137979" y="205074"/>
                </a:lnTo>
                <a:lnTo>
                  <a:pt x="7175424" y="212353"/>
                </a:lnTo>
                <a:lnTo>
                  <a:pt x="7199883" y="221615"/>
                </a:lnTo>
                <a:lnTo>
                  <a:pt x="7196891" y="426246"/>
                </a:lnTo>
                <a:lnTo>
                  <a:pt x="7152536" y="451555"/>
                </a:lnTo>
                <a:lnTo>
                  <a:pt x="7105894" y="461333"/>
                </a:lnTo>
                <a:lnTo>
                  <a:pt x="7089778" y="461410"/>
                </a:lnTo>
                <a:lnTo>
                  <a:pt x="7275195" y="461410"/>
                </a:lnTo>
                <a:lnTo>
                  <a:pt x="7275195" y="204216"/>
                </a:lnTo>
              </a:path>
              <a:path w="9143999" h="534415">
                <a:moveTo>
                  <a:pt x="7275195" y="0"/>
                </a:moveTo>
                <a:lnTo>
                  <a:pt x="7199883" y="0"/>
                </a:lnTo>
                <a:lnTo>
                  <a:pt x="7196261" y="156490"/>
                </a:lnTo>
                <a:lnTo>
                  <a:pt x="7275195" y="156490"/>
                </a:lnTo>
                <a:lnTo>
                  <a:pt x="7275195" y="0"/>
                </a:lnTo>
              </a:path>
              <a:path w="9143999" h="534415">
                <a:moveTo>
                  <a:pt x="4536050" y="134596"/>
                </a:moveTo>
                <a:lnTo>
                  <a:pt x="4487651" y="146190"/>
                </a:lnTo>
                <a:lnTo>
                  <a:pt x="4453210" y="164931"/>
                </a:lnTo>
                <a:lnTo>
                  <a:pt x="4423191" y="193203"/>
                </a:lnTo>
                <a:lnTo>
                  <a:pt x="4398458" y="233878"/>
                </a:lnTo>
                <a:lnTo>
                  <a:pt x="4383976" y="273451"/>
                </a:lnTo>
                <a:lnTo>
                  <a:pt x="4377208" y="324505"/>
                </a:lnTo>
                <a:lnTo>
                  <a:pt x="4376930" y="338724"/>
                </a:lnTo>
                <a:lnTo>
                  <a:pt x="4377261" y="353579"/>
                </a:lnTo>
                <a:lnTo>
                  <a:pt x="4381628" y="395045"/>
                </a:lnTo>
                <a:lnTo>
                  <a:pt x="4391248" y="432093"/>
                </a:lnTo>
                <a:lnTo>
                  <a:pt x="4412671" y="475129"/>
                </a:lnTo>
                <a:lnTo>
                  <a:pt x="4446316" y="510124"/>
                </a:lnTo>
                <a:lnTo>
                  <a:pt x="4492432" y="529851"/>
                </a:lnTo>
                <a:lnTo>
                  <a:pt x="4536899" y="534111"/>
                </a:lnTo>
                <a:lnTo>
                  <a:pt x="4548719" y="532952"/>
                </a:lnTo>
                <a:lnTo>
                  <a:pt x="4585669" y="523295"/>
                </a:lnTo>
                <a:lnTo>
                  <a:pt x="4621317" y="503463"/>
                </a:lnTo>
                <a:lnTo>
                  <a:pt x="4638040" y="485902"/>
                </a:lnTo>
                <a:lnTo>
                  <a:pt x="4713351" y="485902"/>
                </a:lnTo>
                <a:lnTo>
                  <a:pt x="4713351" y="461410"/>
                </a:lnTo>
                <a:lnTo>
                  <a:pt x="4527934" y="461410"/>
                </a:lnTo>
                <a:lnTo>
                  <a:pt x="4514467" y="458823"/>
                </a:lnTo>
                <a:lnTo>
                  <a:pt x="4473988" y="429130"/>
                </a:lnTo>
                <a:lnTo>
                  <a:pt x="4459197" y="389124"/>
                </a:lnTo>
                <a:lnTo>
                  <a:pt x="4454636" y="345964"/>
                </a:lnTo>
                <a:lnTo>
                  <a:pt x="4454358" y="328657"/>
                </a:lnTo>
                <a:lnTo>
                  <a:pt x="4455119" y="314390"/>
                </a:lnTo>
                <a:lnTo>
                  <a:pt x="4462494" y="275910"/>
                </a:lnTo>
                <a:lnTo>
                  <a:pt x="4485888" y="232837"/>
                </a:lnTo>
                <a:lnTo>
                  <a:pt x="4529290" y="207396"/>
                </a:lnTo>
                <a:lnTo>
                  <a:pt x="4557014" y="204216"/>
                </a:lnTo>
                <a:lnTo>
                  <a:pt x="4713351" y="204216"/>
                </a:lnTo>
                <a:lnTo>
                  <a:pt x="4713351" y="156490"/>
                </a:lnTo>
                <a:lnTo>
                  <a:pt x="4634417" y="156490"/>
                </a:lnTo>
                <a:lnTo>
                  <a:pt x="4624134" y="150161"/>
                </a:lnTo>
                <a:lnTo>
                  <a:pt x="4612411" y="144867"/>
                </a:lnTo>
                <a:lnTo>
                  <a:pt x="4566771" y="135337"/>
                </a:lnTo>
                <a:lnTo>
                  <a:pt x="4552647" y="134678"/>
                </a:lnTo>
                <a:lnTo>
                  <a:pt x="4536050" y="134596"/>
                </a:lnTo>
              </a:path>
              <a:path w="9143999" h="534415">
                <a:moveTo>
                  <a:pt x="4713351" y="485902"/>
                </a:moveTo>
                <a:lnTo>
                  <a:pt x="4638040" y="485902"/>
                </a:lnTo>
                <a:lnTo>
                  <a:pt x="4638040" y="524383"/>
                </a:lnTo>
                <a:lnTo>
                  <a:pt x="4713351" y="524383"/>
                </a:lnTo>
                <a:lnTo>
                  <a:pt x="4713351" y="485902"/>
                </a:lnTo>
              </a:path>
              <a:path w="9143999" h="534415">
                <a:moveTo>
                  <a:pt x="4713351" y="204216"/>
                </a:moveTo>
                <a:lnTo>
                  <a:pt x="4557014" y="204216"/>
                </a:lnTo>
                <a:lnTo>
                  <a:pt x="4563814" y="204317"/>
                </a:lnTo>
                <a:lnTo>
                  <a:pt x="4576135" y="205074"/>
                </a:lnTo>
                <a:lnTo>
                  <a:pt x="4613580" y="212353"/>
                </a:lnTo>
                <a:lnTo>
                  <a:pt x="4638040" y="221615"/>
                </a:lnTo>
                <a:lnTo>
                  <a:pt x="4635047" y="426246"/>
                </a:lnTo>
                <a:lnTo>
                  <a:pt x="4590692" y="451555"/>
                </a:lnTo>
                <a:lnTo>
                  <a:pt x="4544050" y="461333"/>
                </a:lnTo>
                <a:lnTo>
                  <a:pt x="4527934" y="461410"/>
                </a:lnTo>
                <a:lnTo>
                  <a:pt x="4713351" y="461410"/>
                </a:lnTo>
                <a:lnTo>
                  <a:pt x="4713351" y="204216"/>
                </a:lnTo>
              </a:path>
              <a:path w="9143999" h="534415">
                <a:moveTo>
                  <a:pt x="4713351" y="0"/>
                </a:moveTo>
                <a:lnTo>
                  <a:pt x="4638040" y="0"/>
                </a:lnTo>
                <a:lnTo>
                  <a:pt x="4634417" y="156490"/>
                </a:lnTo>
                <a:lnTo>
                  <a:pt x="4713351" y="156490"/>
                </a:lnTo>
                <a:lnTo>
                  <a:pt x="4713351" y="0"/>
                </a:lnTo>
              </a:path>
              <a:path w="9143999" h="534415">
                <a:moveTo>
                  <a:pt x="1032346" y="134601"/>
                </a:moveTo>
                <a:lnTo>
                  <a:pt x="983922" y="146216"/>
                </a:lnTo>
                <a:lnTo>
                  <a:pt x="949507" y="164962"/>
                </a:lnTo>
                <a:lnTo>
                  <a:pt x="919465" y="193234"/>
                </a:lnTo>
                <a:lnTo>
                  <a:pt x="894763" y="233918"/>
                </a:lnTo>
                <a:lnTo>
                  <a:pt x="880300" y="273516"/>
                </a:lnTo>
                <a:lnTo>
                  <a:pt x="873475" y="324573"/>
                </a:lnTo>
                <a:lnTo>
                  <a:pt x="873191" y="338808"/>
                </a:lnTo>
                <a:lnTo>
                  <a:pt x="873527" y="353653"/>
                </a:lnTo>
                <a:lnTo>
                  <a:pt x="877923" y="395095"/>
                </a:lnTo>
                <a:lnTo>
                  <a:pt x="887576" y="432130"/>
                </a:lnTo>
                <a:lnTo>
                  <a:pt x="909012" y="475175"/>
                </a:lnTo>
                <a:lnTo>
                  <a:pt x="942681" y="510149"/>
                </a:lnTo>
                <a:lnTo>
                  <a:pt x="988800" y="529855"/>
                </a:lnTo>
                <a:lnTo>
                  <a:pt x="1033260" y="534108"/>
                </a:lnTo>
                <a:lnTo>
                  <a:pt x="1045095" y="532946"/>
                </a:lnTo>
                <a:lnTo>
                  <a:pt x="1082024" y="523288"/>
                </a:lnTo>
                <a:lnTo>
                  <a:pt x="1117641" y="503461"/>
                </a:lnTo>
                <a:lnTo>
                  <a:pt x="1134389" y="485902"/>
                </a:lnTo>
                <a:lnTo>
                  <a:pt x="1209725" y="485902"/>
                </a:lnTo>
                <a:lnTo>
                  <a:pt x="1209725" y="461418"/>
                </a:lnTo>
                <a:lnTo>
                  <a:pt x="1024275" y="461418"/>
                </a:lnTo>
                <a:lnTo>
                  <a:pt x="1010804" y="458837"/>
                </a:lnTo>
                <a:lnTo>
                  <a:pt x="970320" y="429142"/>
                </a:lnTo>
                <a:lnTo>
                  <a:pt x="955501" y="389137"/>
                </a:lnTo>
                <a:lnTo>
                  <a:pt x="950912" y="345987"/>
                </a:lnTo>
                <a:lnTo>
                  <a:pt x="950631" y="328686"/>
                </a:lnTo>
                <a:lnTo>
                  <a:pt x="951392" y="314414"/>
                </a:lnTo>
                <a:lnTo>
                  <a:pt x="958779" y="275928"/>
                </a:lnTo>
                <a:lnTo>
                  <a:pt x="982200" y="232877"/>
                </a:lnTo>
                <a:lnTo>
                  <a:pt x="1025600" y="207400"/>
                </a:lnTo>
                <a:lnTo>
                  <a:pt x="1053312" y="204216"/>
                </a:lnTo>
                <a:lnTo>
                  <a:pt x="1209725" y="204216"/>
                </a:lnTo>
                <a:lnTo>
                  <a:pt x="1209725" y="156466"/>
                </a:lnTo>
                <a:lnTo>
                  <a:pt x="1130720" y="156466"/>
                </a:lnTo>
                <a:lnTo>
                  <a:pt x="1120440" y="150147"/>
                </a:lnTo>
                <a:lnTo>
                  <a:pt x="1108728" y="144862"/>
                </a:lnTo>
                <a:lnTo>
                  <a:pt x="1063111" y="135338"/>
                </a:lnTo>
                <a:lnTo>
                  <a:pt x="1048974" y="134681"/>
                </a:lnTo>
                <a:lnTo>
                  <a:pt x="1032346" y="134601"/>
                </a:lnTo>
              </a:path>
              <a:path w="9143999" h="534415">
                <a:moveTo>
                  <a:pt x="1209725" y="485902"/>
                </a:moveTo>
                <a:lnTo>
                  <a:pt x="1134389" y="485902"/>
                </a:lnTo>
                <a:lnTo>
                  <a:pt x="1134389" y="524383"/>
                </a:lnTo>
                <a:lnTo>
                  <a:pt x="1209725" y="524383"/>
                </a:lnTo>
                <a:lnTo>
                  <a:pt x="1209725" y="485902"/>
                </a:lnTo>
              </a:path>
              <a:path w="9143999" h="534415">
                <a:moveTo>
                  <a:pt x="1209725" y="204216"/>
                </a:moveTo>
                <a:lnTo>
                  <a:pt x="1053312" y="204216"/>
                </a:lnTo>
                <a:lnTo>
                  <a:pt x="1060171" y="204319"/>
                </a:lnTo>
                <a:lnTo>
                  <a:pt x="1072493" y="205076"/>
                </a:lnTo>
                <a:lnTo>
                  <a:pt x="1109928" y="212355"/>
                </a:lnTo>
                <a:lnTo>
                  <a:pt x="1134389" y="221615"/>
                </a:lnTo>
                <a:lnTo>
                  <a:pt x="1131384" y="426248"/>
                </a:lnTo>
                <a:lnTo>
                  <a:pt x="1087027" y="451537"/>
                </a:lnTo>
                <a:lnTo>
                  <a:pt x="1040395" y="461337"/>
                </a:lnTo>
                <a:lnTo>
                  <a:pt x="1024275" y="461418"/>
                </a:lnTo>
                <a:lnTo>
                  <a:pt x="1209725" y="461418"/>
                </a:lnTo>
                <a:lnTo>
                  <a:pt x="1209725" y="204216"/>
                </a:lnTo>
              </a:path>
              <a:path w="9143999" h="534415">
                <a:moveTo>
                  <a:pt x="1209725" y="0"/>
                </a:moveTo>
                <a:lnTo>
                  <a:pt x="1134389" y="0"/>
                </a:lnTo>
                <a:lnTo>
                  <a:pt x="1130720" y="156466"/>
                </a:lnTo>
                <a:lnTo>
                  <a:pt x="1209725" y="156466"/>
                </a:lnTo>
                <a:lnTo>
                  <a:pt x="1209725" y="0"/>
                </a:lnTo>
              </a:path>
              <a:path w="9143999" h="534415">
                <a:moveTo>
                  <a:pt x="5928487" y="134239"/>
                </a:moveTo>
                <a:lnTo>
                  <a:pt x="5885171" y="138647"/>
                </a:lnTo>
                <a:lnTo>
                  <a:pt x="5848942" y="151096"/>
                </a:lnTo>
                <a:lnTo>
                  <a:pt x="5807411" y="180633"/>
                </a:lnTo>
                <a:lnTo>
                  <a:pt x="5778126" y="219534"/>
                </a:lnTo>
                <a:lnTo>
                  <a:pt x="5760298" y="265852"/>
                </a:lnTo>
                <a:lnTo>
                  <a:pt x="5753613" y="306359"/>
                </a:lnTo>
                <a:lnTo>
                  <a:pt x="5752378" y="334456"/>
                </a:lnTo>
                <a:lnTo>
                  <a:pt x="5752381" y="337660"/>
                </a:lnTo>
                <a:lnTo>
                  <a:pt x="5755480" y="379339"/>
                </a:lnTo>
                <a:lnTo>
                  <a:pt x="5764477" y="417795"/>
                </a:lnTo>
                <a:lnTo>
                  <a:pt x="5785604" y="461803"/>
                </a:lnTo>
                <a:lnTo>
                  <a:pt x="5818497" y="498480"/>
                </a:lnTo>
                <a:lnTo>
                  <a:pt x="5861974" y="523334"/>
                </a:lnTo>
                <a:lnTo>
                  <a:pt x="5900508" y="532643"/>
                </a:lnTo>
                <a:lnTo>
                  <a:pt x="5929068" y="534415"/>
                </a:lnTo>
                <a:lnTo>
                  <a:pt x="5943346" y="533935"/>
                </a:lnTo>
                <a:lnTo>
                  <a:pt x="5983018" y="527134"/>
                </a:lnTo>
                <a:lnTo>
                  <a:pt x="6028649" y="505435"/>
                </a:lnTo>
                <a:lnTo>
                  <a:pt x="6057523" y="479571"/>
                </a:lnTo>
                <a:lnTo>
                  <a:pt x="6067194" y="467287"/>
                </a:lnTo>
                <a:lnTo>
                  <a:pt x="5917988" y="467287"/>
                </a:lnTo>
                <a:lnTo>
                  <a:pt x="5905348" y="465338"/>
                </a:lnTo>
                <a:lnTo>
                  <a:pt x="5861392" y="439984"/>
                </a:lnTo>
                <a:lnTo>
                  <a:pt x="5838289" y="399373"/>
                </a:lnTo>
                <a:lnTo>
                  <a:pt x="5831099" y="359775"/>
                </a:lnTo>
                <a:lnTo>
                  <a:pt x="5829767" y="326762"/>
                </a:lnTo>
                <a:lnTo>
                  <a:pt x="5830496" y="311501"/>
                </a:lnTo>
                <a:lnTo>
                  <a:pt x="5837325" y="271500"/>
                </a:lnTo>
                <a:lnTo>
                  <a:pt x="5858000" y="230552"/>
                </a:lnTo>
                <a:lnTo>
                  <a:pt x="5900729" y="204207"/>
                </a:lnTo>
                <a:lnTo>
                  <a:pt x="5928487" y="200914"/>
                </a:lnTo>
                <a:lnTo>
                  <a:pt x="6065321" y="200914"/>
                </a:lnTo>
                <a:lnTo>
                  <a:pt x="6065064" y="200530"/>
                </a:lnTo>
                <a:lnTo>
                  <a:pt x="6038517" y="170800"/>
                </a:lnTo>
                <a:lnTo>
                  <a:pt x="5995011" y="145542"/>
                </a:lnTo>
                <a:lnTo>
                  <a:pt x="5956723" y="136049"/>
                </a:lnTo>
                <a:lnTo>
                  <a:pt x="5942877" y="134691"/>
                </a:lnTo>
                <a:lnTo>
                  <a:pt x="5928487" y="134239"/>
                </a:lnTo>
              </a:path>
              <a:path w="9143999" h="534415">
                <a:moveTo>
                  <a:pt x="6065321" y="200914"/>
                </a:moveTo>
                <a:lnTo>
                  <a:pt x="5928487" y="200914"/>
                </a:lnTo>
                <a:lnTo>
                  <a:pt x="5936492" y="201168"/>
                </a:lnTo>
                <a:lnTo>
                  <a:pt x="5949608" y="202833"/>
                </a:lnTo>
                <a:lnTo>
                  <a:pt x="5994308" y="226516"/>
                </a:lnTo>
                <a:lnTo>
                  <a:pt x="6018119" y="266263"/>
                </a:lnTo>
                <a:lnTo>
                  <a:pt x="6025818" y="305513"/>
                </a:lnTo>
                <a:lnTo>
                  <a:pt x="6027278" y="337660"/>
                </a:lnTo>
                <a:lnTo>
                  <a:pt x="6026734" y="353330"/>
                </a:lnTo>
                <a:lnTo>
                  <a:pt x="6020351" y="394321"/>
                </a:lnTo>
                <a:lnTo>
                  <a:pt x="6000586" y="435085"/>
                </a:lnTo>
                <a:lnTo>
                  <a:pt x="5962202" y="461683"/>
                </a:lnTo>
                <a:lnTo>
                  <a:pt x="5917988" y="467287"/>
                </a:lnTo>
                <a:lnTo>
                  <a:pt x="6067194" y="467287"/>
                </a:lnTo>
                <a:lnTo>
                  <a:pt x="6088586" y="428239"/>
                </a:lnTo>
                <a:lnTo>
                  <a:pt x="6099392" y="391181"/>
                </a:lnTo>
                <a:lnTo>
                  <a:pt x="6104308" y="349421"/>
                </a:lnTo>
                <a:lnTo>
                  <a:pt x="6104635" y="334456"/>
                </a:lnTo>
                <a:lnTo>
                  <a:pt x="6104345" y="320555"/>
                </a:lnTo>
                <a:lnTo>
                  <a:pt x="6099833" y="281276"/>
                </a:lnTo>
                <a:lnTo>
                  <a:pt x="6084448" y="233619"/>
                </a:lnTo>
                <a:lnTo>
                  <a:pt x="6072319" y="211358"/>
                </a:lnTo>
                <a:lnTo>
                  <a:pt x="6065321" y="200914"/>
                </a:lnTo>
              </a:path>
              <a:path w="9143999" h="534415">
                <a:moveTo>
                  <a:pt x="8279765" y="134239"/>
                </a:moveTo>
                <a:lnTo>
                  <a:pt x="8238635" y="138085"/>
                </a:lnTo>
                <a:lnTo>
                  <a:pt x="8191635" y="154905"/>
                </a:lnTo>
                <a:lnTo>
                  <a:pt x="8159274" y="177238"/>
                </a:lnTo>
                <a:lnTo>
                  <a:pt x="8131701" y="206315"/>
                </a:lnTo>
                <a:lnTo>
                  <a:pt x="8109710" y="248155"/>
                </a:lnTo>
                <a:lnTo>
                  <a:pt x="8099653" y="285668"/>
                </a:lnTo>
                <a:lnTo>
                  <a:pt x="8095122" y="329149"/>
                </a:lnTo>
                <a:lnTo>
                  <a:pt x="8094842" y="345079"/>
                </a:lnTo>
                <a:lnTo>
                  <a:pt x="8095581" y="359425"/>
                </a:lnTo>
                <a:lnTo>
                  <a:pt x="8102005" y="399395"/>
                </a:lnTo>
                <a:lnTo>
                  <a:pt x="8120840" y="445978"/>
                </a:lnTo>
                <a:lnTo>
                  <a:pt x="8152132" y="485604"/>
                </a:lnTo>
                <a:lnTo>
                  <a:pt x="8191515" y="511820"/>
                </a:lnTo>
                <a:lnTo>
                  <a:pt x="8239955" y="527528"/>
                </a:lnTo>
                <a:lnTo>
                  <a:pt x="8282609" y="532425"/>
                </a:lnTo>
                <a:lnTo>
                  <a:pt x="8298084" y="532748"/>
                </a:lnTo>
                <a:lnTo>
                  <a:pt x="8309762" y="532373"/>
                </a:lnTo>
                <a:lnTo>
                  <a:pt x="8359476" y="524904"/>
                </a:lnTo>
                <a:lnTo>
                  <a:pt x="8397281" y="513682"/>
                </a:lnTo>
                <a:lnTo>
                  <a:pt x="8433943" y="499491"/>
                </a:lnTo>
                <a:lnTo>
                  <a:pt x="8433943" y="465237"/>
                </a:lnTo>
                <a:lnTo>
                  <a:pt x="8285445" y="465237"/>
                </a:lnTo>
                <a:lnTo>
                  <a:pt x="8274146" y="464218"/>
                </a:lnTo>
                <a:lnTo>
                  <a:pt x="8234598" y="453943"/>
                </a:lnTo>
                <a:lnTo>
                  <a:pt x="8202384" y="431313"/>
                </a:lnTo>
                <a:lnTo>
                  <a:pt x="8176536" y="385019"/>
                </a:lnTo>
                <a:lnTo>
                  <a:pt x="8171053" y="347218"/>
                </a:lnTo>
                <a:lnTo>
                  <a:pt x="8441309" y="347218"/>
                </a:lnTo>
                <a:lnTo>
                  <a:pt x="8441166" y="297689"/>
                </a:lnTo>
                <a:lnTo>
                  <a:pt x="8440535" y="286639"/>
                </a:lnTo>
                <a:lnTo>
                  <a:pt x="8367649" y="286639"/>
                </a:lnTo>
                <a:lnTo>
                  <a:pt x="8172074" y="279728"/>
                </a:lnTo>
                <a:lnTo>
                  <a:pt x="8194280" y="234827"/>
                </a:lnTo>
                <a:lnTo>
                  <a:pt x="8224425" y="209871"/>
                </a:lnTo>
                <a:lnTo>
                  <a:pt x="8261964" y="199327"/>
                </a:lnTo>
                <a:lnTo>
                  <a:pt x="8276463" y="198628"/>
                </a:lnTo>
                <a:lnTo>
                  <a:pt x="8413741" y="198628"/>
                </a:lnTo>
                <a:lnTo>
                  <a:pt x="8413254" y="197814"/>
                </a:lnTo>
                <a:lnTo>
                  <a:pt x="8380380" y="163031"/>
                </a:lnTo>
                <a:lnTo>
                  <a:pt x="8335591" y="141453"/>
                </a:lnTo>
                <a:lnTo>
                  <a:pt x="8294759" y="134690"/>
                </a:lnTo>
                <a:lnTo>
                  <a:pt x="8279765" y="134239"/>
                </a:lnTo>
              </a:path>
              <a:path w="9143999" h="534415">
                <a:moveTo>
                  <a:pt x="8433943" y="421259"/>
                </a:moveTo>
                <a:lnTo>
                  <a:pt x="8418773" y="423263"/>
                </a:lnTo>
                <a:lnTo>
                  <a:pt x="8411112" y="428966"/>
                </a:lnTo>
                <a:lnTo>
                  <a:pt x="8401764" y="434744"/>
                </a:lnTo>
                <a:lnTo>
                  <a:pt x="8361163" y="453290"/>
                </a:lnTo>
                <a:lnTo>
                  <a:pt x="8313563" y="464030"/>
                </a:lnTo>
                <a:lnTo>
                  <a:pt x="8285445" y="465237"/>
                </a:lnTo>
                <a:lnTo>
                  <a:pt x="8433943" y="465237"/>
                </a:lnTo>
                <a:lnTo>
                  <a:pt x="8433943" y="421259"/>
                </a:lnTo>
              </a:path>
              <a:path w="9143999" h="534415">
                <a:moveTo>
                  <a:pt x="8413741" y="198628"/>
                </a:moveTo>
                <a:lnTo>
                  <a:pt x="8276463" y="198628"/>
                </a:lnTo>
                <a:lnTo>
                  <a:pt x="8291233" y="199327"/>
                </a:lnTo>
                <a:lnTo>
                  <a:pt x="8304657" y="201447"/>
                </a:lnTo>
                <a:lnTo>
                  <a:pt x="8347551" y="226034"/>
                </a:lnTo>
                <a:lnTo>
                  <a:pt x="8366783" y="272533"/>
                </a:lnTo>
                <a:lnTo>
                  <a:pt x="8367649" y="286639"/>
                </a:lnTo>
                <a:lnTo>
                  <a:pt x="8440535" y="286639"/>
                </a:lnTo>
                <a:lnTo>
                  <a:pt x="8433281" y="242664"/>
                </a:lnTo>
                <a:lnTo>
                  <a:pt x="8419405" y="208078"/>
                </a:lnTo>
                <a:lnTo>
                  <a:pt x="8413741" y="198628"/>
                </a:lnTo>
              </a:path>
              <a:path w="9143999" h="534415">
                <a:moveTo>
                  <a:pt x="6713093" y="134239"/>
                </a:moveTo>
                <a:lnTo>
                  <a:pt x="6671963" y="138085"/>
                </a:lnTo>
                <a:lnTo>
                  <a:pt x="6624963" y="154905"/>
                </a:lnTo>
                <a:lnTo>
                  <a:pt x="6592602" y="177238"/>
                </a:lnTo>
                <a:lnTo>
                  <a:pt x="6565029" y="206315"/>
                </a:lnTo>
                <a:lnTo>
                  <a:pt x="6543038" y="248155"/>
                </a:lnTo>
                <a:lnTo>
                  <a:pt x="6532981" y="285668"/>
                </a:lnTo>
                <a:lnTo>
                  <a:pt x="6528450" y="329149"/>
                </a:lnTo>
                <a:lnTo>
                  <a:pt x="6528170" y="345079"/>
                </a:lnTo>
                <a:lnTo>
                  <a:pt x="6528909" y="359425"/>
                </a:lnTo>
                <a:lnTo>
                  <a:pt x="6535333" y="399395"/>
                </a:lnTo>
                <a:lnTo>
                  <a:pt x="6554168" y="445978"/>
                </a:lnTo>
                <a:lnTo>
                  <a:pt x="6585460" y="485604"/>
                </a:lnTo>
                <a:lnTo>
                  <a:pt x="6624843" y="511820"/>
                </a:lnTo>
                <a:lnTo>
                  <a:pt x="6673283" y="527528"/>
                </a:lnTo>
                <a:lnTo>
                  <a:pt x="6715937" y="532425"/>
                </a:lnTo>
                <a:lnTo>
                  <a:pt x="6731412" y="532748"/>
                </a:lnTo>
                <a:lnTo>
                  <a:pt x="6743090" y="532373"/>
                </a:lnTo>
                <a:lnTo>
                  <a:pt x="6792804" y="524904"/>
                </a:lnTo>
                <a:lnTo>
                  <a:pt x="6830609" y="513682"/>
                </a:lnTo>
                <a:lnTo>
                  <a:pt x="6867271" y="499491"/>
                </a:lnTo>
                <a:lnTo>
                  <a:pt x="6867271" y="465237"/>
                </a:lnTo>
                <a:lnTo>
                  <a:pt x="6718773" y="465237"/>
                </a:lnTo>
                <a:lnTo>
                  <a:pt x="6707474" y="464218"/>
                </a:lnTo>
                <a:lnTo>
                  <a:pt x="6667926" y="453943"/>
                </a:lnTo>
                <a:lnTo>
                  <a:pt x="6635712" y="431313"/>
                </a:lnTo>
                <a:lnTo>
                  <a:pt x="6609864" y="385019"/>
                </a:lnTo>
                <a:lnTo>
                  <a:pt x="6604381" y="347218"/>
                </a:lnTo>
                <a:lnTo>
                  <a:pt x="6874636" y="347218"/>
                </a:lnTo>
                <a:lnTo>
                  <a:pt x="6874494" y="297689"/>
                </a:lnTo>
                <a:lnTo>
                  <a:pt x="6873863" y="286639"/>
                </a:lnTo>
                <a:lnTo>
                  <a:pt x="6800977" y="286639"/>
                </a:lnTo>
                <a:lnTo>
                  <a:pt x="6605402" y="279728"/>
                </a:lnTo>
                <a:lnTo>
                  <a:pt x="6627608" y="234827"/>
                </a:lnTo>
                <a:lnTo>
                  <a:pt x="6657753" y="209871"/>
                </a:lnTo>
                <a:lnTo>
                  <a:pt x="6695292" y="199327"/>
                </a:lnTo>
                <a:lnTo>
                  <a:pt x="6709791" y="198628"/>
                </a:lnTo>
                <a:lnTo>
                  <a:pt x="6847069" y="198628"/>
                </a:lnTo>
                <a:lnTo>
                  <a:pt x="6846582" y="197814"/>
                </a:lnTo>
                <a:lnTo>
                  <a:pt x="6813708" y="163031"/>
                </a:lnTo>
                <a:lnTo>
                  <a:pt x="6768919" y="141453"/>
                </a:lnTo>
                <a:lnTo>
                  <a:pt x="6728087" y="134690"/>
                </a:lnTo>
                <a:lnTo>
                  <a:pt x="6713093" y="134239"/>
                </a:lnTo>
              </a:path>
              <a:path w="9143999" h="534415">
                <a:moveTo>
                  <a:pt x="6867271" y="421259"/>
                </a:moveTo>
                <a:lnTo>
                  <a:pt x="6852101" y="423263"/>
                </a:lnTo>
                <a:lnTo>
                  <a:pt x="6844440" y="428966"/>
                </a:lnTo>
                <a:lnTo>
                  <a:pt x="6835092" y="434744"/>
                </a:lnTo>
                <a:lnTo>
                  <a:pt x="6794491" y="453290"/>
                </a:lnTo>
                <a:lnTo>
                  <a:pt x="6746891" y="464030"/>
                </a:lnTo>
                <a:lnTo>
                  <a:pt x="6718773" y="465237"/>
                </a:lnTo>
                <a:lnTo>
                  <a:pt x="6867271" y="465237"/>
                </a:lnTo>
                <a:lnTo>
                  <a:pt x="6867271" y="421259"/>
                </a:lnTo>
              </a:path>
              <a:path w="9143999" h="534415">
                <a:moveTo>
                  <a:pt x="6847069" y="198628"/>
                </a:moveTo>
                <a:lnTo>
                  <a:pt x="6709791" y="198628"/>
                </a:lnTo>
                <a:lnTo>
                  <a:pt x="6724561" y="199327"/>
                </a:lnTo>
                <a:lnTo>
                  <a:pt x="6737985" y="201447"/>
                </a:lnTo>
                <a:lnTo>
                  <a:pt x="6780879" y="226034"/>
                </a:lnTo>
                <a:lnTo>
                  <a:pt x="6800111" y="272533"/>
                </a:lnTo>
                <a:lnTo>
                  <a:pt x="6800977" y="286639"/>
                </a:lnTo>
                <a:lnTo>
                  <a:pt x="6873863" y="286639"/>
                </a:lnTo>
                <a:lnTo>
                  <a:pt x="6866609" y="242664"/>
                </a:lnTo>
                <a:lnTo>
                  <a:pt x="6852733" y="208078"/>
                </a:lnTo>
                <a:lnTo>
                  <a:pt x="6847069" y="198628"/>
                </a:lnTo>
              </a:path>
              <a:path w="9143999" h="534415">
                <a:moveTo>
                  <a:pt x="2709545" y="134239"/>
                </a:moveTo>
                <a:lnTo>
                  <a:pt x="2668415" y="138085"/>
                </a:lnTo>
                <a:lnTo>
                  <a:pt x="2621415" y="154905"/>
                </a:lnTo>
                <a:lnTo>
                  <a:pt x="2589054" y="177238"/>
                </a:lnTo>
                <a:lnTo>
                  <a:pt x="2561481" y="206315"/>
                </a:lnTo>
                <a:lnTo>
                  <a:pt x="2539490" y="248155"/>
                </a:lnTo>
                <a:lnTo>
                  <a:pt x="2529433" y="285668"/>
                </a:lnTo>
                <a:lnTo>
                  <a:pt x="2524902" y="329149"/>
                </a:lnTo>
                <a:lnTo>
                  <a:pt x="2524622" y="345079"/>
                </a:lnTo>
                <a:lnTo>
                  <a:pt x="2525361" y="359425"/>
                </a:lnTo>
                <a:lnTo>
                  <a:pt x="2531785" y="399395"/>
                </a:lnTo>
                <a:lnTo>
                  <a:pt x="2550620" y="445978"/>
                </a:lnTo>
                <a:lnTo>
                  <a:pt x="2581912" y="485604"/>
                </a:lnTo>
                <a:lnTo>
                  <a:pt x="2621295" y="511820"/>
                </a:lnTo>
                <a:lnTo>
                  <a:pt x="2669735" y="527528"/>
                </a:lnTo>
                <a:lnTo>
                  <a:pt x="2712389" y="532425"/>
                </a:lnTo>
                <a:lnTo>
                  <a:pt x="2727864" y="532748"/>
                </a:lnTo>
                <a:lnTo>
                  <a:pt x="2739542" y="532373"/>
                </a:lnTo>
                <a:lnTo>
                  <a:pt x="2789256" y="524904"/>
                </a:lnTo>
                <a:lnTo>
                  <a:pt x="2827061" y="513682"/>
                </a:lnTo>
                <a:lnTo>
                  <a:pt x="2863723" y="499491"/>
                </a:lnTo>
                <a:lnTo>
                  <a:pt x="2863723" y="465237"/>
                </a:lnTo>
                <a:lnTo>
                  <a:pt x="2715225" y="465237"/>
                </a:lnTo>
                <a:lnTo>
                  <a:pt x="2703926" y="464218"/>
                </a:lnTo>
                <a:lnTo>
                  <a:pt x="2664378" y="453943"/>
                </a:lnTo>
                <a:lnTo>
                  <a:pt x="2632164" y="431313"/>
                </a:lnTo>
                <a:lnTo>
                  <a:pt x="2606316" y="385019"/>
                </a:lnTo>
                <a:lnTo>
                  <a:pt x="2600833" y="347218"/>
                </a:lnTo>
                <a:lnTo>
                  <a:pt x="2871089" y="347218"/>
                </a:lnTo>
                <a:lnTo>
                  <a:pt x="2870946" y="297689"/>
                </a:lnTo>
                <a:lnTo>
                  <a:pt x="2870315" y="286639"/>
                </a:lnTo>
                <a:lnTo>
                  <a:pt x="2797429" y="286639"/>
                </a:lnTo>
                <a:lnTo>
                  <a:pt x="2601854" y="279728"/>
                </a:lnTo>
                <a:lnTo>
                  <a:pt x="2624060" y="234827"/>
                </a:lnTo>
                <a:lnTo>
                  <a:pt x="2654205" y="209871"/>
                </a:lnTo>
                <a:lnTo>
                  <a:pt x="2691744" y="199327"/>
                </a:lnTo>
                <a:lnTo>
                  <a:pt x="2706243" y="198628"/>
                </a:lnTo>
                <a:lnTo>
                  <a:pt x="2843521" y="198628"/>
                </a:lnTo>
                <a:lnTo>
                  <a:pt x="2843034" y="197814"/>
                </a:lnTo>
                <a:lnTo>
                  <a:pt x="2810160" y="163031"/>
                </a:lnTo>
                <a:lnTo>
                  <a:pt x="2765371" y="141453"/>
                </a:lnTo>
                <a:lnTo>
                  <a:pt x="2724539" y="134690"/>
                </a:lnTo>
                <a:lnTo>
                  <a:pt x="2709545" y="134239"/>
                </a:lnTo>
              </a:path>
              <a:path w="9143999" h="534415">
                <a:moveTo>
                  <a:pt x="2863723" y="421259"/>
                </a:moveTo>
                <a:lnTo>
                  <a:pt x="2848553" y="423263"/>
                </a:lnTo>
                <a:lnTo>
                  <a:pt x="2840892" y="428966"/>
                </a:lnTo>
                <a:lnTo>
                  <a:pt x="2831544" y="434744"/>
                </a:lnTo>
                <a:lnTo>
                  <a:pt x="2790943" y="453290"/>
                </a:lnTo>
                <a:lnTo>
                  <a:pt x="2743343" y="464030"/>
                </a:lnTo>
                <a:lnTo>
                  <a:pt x="2715225" y="465237"/>
                </a:lnTo>
                <a:lnTo>
                  <a:pt x="2863723" y="465237"/>
                </a:lnTo>
                <a:lnTo>
                  <a:pt x="2863723" y="421259"/>
                </a:lnTo>
              </a:path>
              <a:path w="9143999" h="534415">
                <a:moveTo>
                  <a:pt x="2843521" y="198628"/>
                </a:moveTo>
                <a:lnTo>
                  <a:pt x="2706243" y="198628"/>
                </a:lnTo>
                <a:lnTo>
                  <a:pt x="2721013" y="199327"/>
                </a:lnTo>
                <a:lnTo>
                  <a:pt x="2734437" y="201447"/>
                </a:lnTo>
                <a:lnTo>
                  <a:pt x="2777331" y="226034"/>
                </a:lnTo>
                <a:lnTo>
                  <a:pt x="2796563" y="272533"/>
                </a:lnTo>
                <a:lnTo>
                  <a:pt x="2797429" y="286639"/>
                </a:lnTo>
                <a:lnTo>
                  <a:pt x="2870315" y="286639"/>
                </a:lnTo>
                <a:lnTo>
                  <a:pt x="2863061" y="242664"/>
                </a:lnTo>
                <a:lnTo>
                  <a:pt x="2849185" y="208078"/>
                </a:lnTo>
                <a:lnTo>
                  <a:pt x="2843521" y="198628"/>
                </a:lnTo>
              </a:path>
              <a:path w="9143999" h="534415">
                <a:moveTo>
                  <a:pt x="1485773" y="134239"/>
                </a:moveTo>
                <a:lnTo>
                  <a:pt x="1444643" y="138085"/>
                </a:lnTo>
                <a:lnTo>
                  <a:pt x="1397643" y="154905"/>
                </a:lnTo>
                <a:lnTo>
                  <a:pt x="1365282" y="177238"/>
                </a:lnTo>
                <a:lnTo>
                  <a:pt x="1337709" y="206315"/>
                </a:lnTo>
                <a:lnTo>
                  <a:pt x="1315718" y="248155"/>
                </a:lnTo>
                <a:lnTo>
                  <a:pt x="1305661" y="285668"/>
                </a:lnTo>
                <a:lnTo>
                  <a:pt x="1301130" y="329149"/>
                </a:lnTo>
                <a:lnTo>
                  <a:pt x="1300850" y="345079"/>
                </a:lnTo>
                <a:lnTo>
                  <a:pt x="1301589" y="359425"/>
                </a:lnTo>
                <a:lnTo>
                  <a:pt x="1308013" y="399395"/>
                </a:lnTo>
                <a:lnTo>
                  <a:pt x="1326848" y="445978"/>
                </a:lnTo>
                <a:lnTo>
                  <a:pt x="1358140" y="485604"/>
                </a:lnTo>
                <a:lnTo>
                  <a:pt x="1397523" y="511820"/>
                </a:lnTo>
                <a:lnTo>
                  <a:pt x="1445963" y="527528"/>
                </a:lnTo>
                <a:lnTo>
                  <a:pt x="1488617" y="532425"/>
                </a:lnTo>
                <a:lnTo>
                  <a:pt x="1504092" y="532748"/>
                </a:lnTo>
                <a:lnTo>
                  <a:pt x="1515770" y="532373"/>
                </a:lnTo>
                <a:lnTo>
                  <a:pt x="1565484" y="524904"/>
                </a:lnTo>
                <a:lnTo>
                  <a:pt x="1603289" y="513682"/>
                </a:lnTo>
                <a:lnTo>
                  <a:pt x="1639951" y="499491"/>
                </a:lnTo>
                <a:lnTo>
                  <a:pt x="1639951" y="465237"/>
                </a:lnTo>
                <a:lnTo>
                  <a:pt x="1491453" y="465237"/>
                </a:lnTo>
                <a:lnTo>
                  <a:pt x="1480154" y="464218"/>
                </a:lnTo>
                <a:lnTo>
                  <a:pt x="1440606" y="453943"/>
                </a:lnTo>
                <a:lnTo>
                  <a:pt x="1408392" y="431313"/>
                </a:lnTo>
                <a:lnTo>
                  <a:pt x="1382544" y="385019"/>
                </a:lnTo>
                <a:lnTo>
                  <a:pt x="1377061" y="347218"/>
                </a:lnTo>
                <a:lnTo>
                  <a:pt x="1647317" y="347218"/>
                </a:lnTo>
                <a:lnTo>
                  <a:pt x="1647174" y="297689"/>
                </a:lnTo>
                <a:lnTo>
                  <a:pt x="1646543" y="286639"/>
                </a:lnTo>
                <a:lnTo>
                  <a:pt x="1573657" y="286639"/>
                </a:lnTo>
                <a:lnTo>
                  <a:pt x="1378082" y="279728"/>
                </a:lnTo>
                <a:lnTo>
                  <a:pt x="1400288" y="234827"/>
                </a:lnTo>
                <a:lnTo>
                  <a:pt x="1430433" y="209871"/>
                </a:lnTo>
                <a:lnTo>
                  <a:pt x="1467972" y="199327"/>
                </a:lnTo>
                <a:lnTo>
                  <a:pt x="1482471" y="198628"/>
                </a:lnTo>
                <a:lnTo>
                  <a:pt x="1619749" y="198628"/>
                </a:lnTo>
                <a:lnTo>
                  <a:pt x="1619262" y="197814"/>
                </a:lnTo>
                <a:lnTo>
                  <a:pt x="1586388" y="163031"/>
                </a:lnTo>
                <a:lnTo>
                  <a:pt x="1541599" y="141453"/>
                </a:lnTo>
                <a:lnTo>
                  <a:pt x="1500767" y="134690"/>
                </a:lnTo>
                <a:lnTo>
                  <a:pt x="1485773" y="134239"/>
                </a:lnTo>
              </a:path>
              <a:path w="9143999" h="534415">
                <a:moveTo>
                  <a:pt x="1639951" y="421259"/>
                </a:moveTo>
                <a:lnTo>
                  <a:pt x="1624781" y="423263"/>
                </a:lnTo>
                <a:lnTo>
                  <a:pt x="1617120" y="428966"/>
                </a:lnTo>
                <a:lnTo>
                  <a:pt x="1607772" y="434744"/>
                </a:lnTo>
                <a:lnTo>
                  <a:pt x="1567171" y="453290"/>
                </a:lnTo>
                <a:lnTo>
                  <a:pt x="1519571" y="464030"/>
                </a:lnTo>
                <a:lnTo>
                  <a:pt x="1491453" y="465237"/>
                </a:lnTo>
                <a:lnTo>
                  <a:pt x="1639951" y="465237"/>
                </a:lnTo>
                <a:lnTo>
                  <a:pt x="1639951" y="421259"/>
                </a:lnTo>
              </a:path>
              <a:path w="9143999" h="534415">
                <a:moveTo>
                  <a:pt x="1619749" y="198628"/>
                </a:moveTo>
                <a:lnTo>
                  <a:pt x="1482471" y="198628"/>
                </a:lnTo>
                <a:lnTo>
                  <a:pt x="1497241" y="199327"/>
                </a:lnTo>
                <a:lnTo>
                  <a:pt x="1510665" y="201447"/>
                </a:lnTo>
                <a:lnTo>
                  <a:pt x="1553559" y="226034"/>
                </a:lnTo>
                <a:lnTo>
                  <a:pt x="1572791" y="272533"/>
                </a:lnTo>
                <a:lnTo>
                  <a:pt x="1573657" y="286639"/>
                </a:lnTo>
                <a:lnTo>
                  <a:pt x="1646543" y="286639"/>
                </a:lnTo>
                <a:lnTo>
                  <a:pt x="1639289" y="242664"/>
                </a:lnTo>
                <a:lnTo>
                  <a:pt x="1625413" y="208078"/>
                </a:lnTo>
                <a:lnTo>
                  <a:pt x="1619749" y="198628"/>
                </a:lnTo>
              </a:path>
              <a:path w="9143999" h="534415">
                <a:moveTo>
                  <a:pt x="9143999" y="144272"/>
                </a:moveTo>
                <a:lnTo>
                  <a:pt x="9124061" y="144272"/>
                </a:lnTo>
                <a:lnTo>
                  <a:pt x="9124061" y="524383"/>
                </a:lnTo>
                <a:lnTo>
                  <a:pt x="9143999" y="524383"/>
                </a:lnTo>
                <a:lnTo>
                  <a:pt x="9143999" y="144272"/>
                </a:lnTo>
              </a:path>
              <a:path w="9143999" h="534415">
                <a:moveTo>
                  <a:pt x="7901813" y="144272"/>
                </a:moveTo>
                <a:lnTo>
                  <a:pt x="7826375" y="144272"/>
                </a:lnTo>
                <a:lnTo>
                  <a:pt x="7826375" y="524383"/>
                </a:lnTo>
                <a:lnTo>
                  <a:pt x="7901813" y="524383"/>
                </a:lnTo>
                <a:lnTo>
                  <a:pt x="7902160" y="260067"/>
                </a:lnTo>
                <a:lnTo>
                  <a:pt x="7910934" y="253324"/>
                </a:lnTo>
                <a:lnTo>
                  <a:pt x="7956676" y="227362"/>
                </a:lnTo>
                <a:lnTo>
                  <a:pt x="8007547" y="218749"/>
                </a:lnTo>
                <a:lnTo>
                  <a:pt x="8068802" y="218749"/>
                </a:lnTo>
                <a:lnTo>
                  <a:pt x="8067527" y="198501"/>
                </a:lnTo>
                <a:lnTo>
                  <a:pt x="7901813" y="198501"/>
                </a:lnTo>
                <a:lnTo>
                  <a:pt x="7901813" y="144272"/>
                </a:lnTo>
              </a:path>
              <a:path w="9143999" h="534415">
                <a:moveTo>
                  <a:pt x="8068802" y="218749"/>
                </a:moveTo>
                <a:lnTo>
                  <a:pt x="8007547" y="218749"/>
                </a:lnTo>
                <a:lnTo>
                  <a:pt x="8020276" y="219251"/>
                </a:lnTo>
                <a:lnTo>
                  <a:pt x="8032560" y="220306"/>
                </a:lnTo>
                <a:lnTo>
                  <a:pt x="8044725" y="222261"/>
                </a:lnTo>
                <a:lnTo>
                  <a:pt x="8057642" y="225044"/>
                </a:lnTo>
                <a:lnTo>
                  <a:pt x="8069199" y="225044"/>
                </a:lnTo>
                <a:lnTo>
                  <a:pt x="8068802" y="218749"/>
                </a:lnTo>
              </a:path>
              <a:path w="9143999" h="534415">
                <a:moveTo>
                  <a:pt x="8014446" y="144296"/>
                </a:moveTo>
                <a:lnTo>
                  <a:pt x="7965943" y="153849"/>
                </a:lnTo>
                <a:lnTo>
                  <a:pt x="7931575" y="171824"/>
                </a:lnTo>
                <a:lnTo>
                  <a:pt x="7901813" y="198501"/>
                </a:lnTo>
                <a:lnTo>
                  <a:pt x="8067527" y="198501"/>
                </a:lnTo>
                <a:lnTo>
                  <a:pt x="8064383" y="148569"/>
                </a:lnTo>
                <a:lnTo>
                  <a:pt x="8014446" y="144296"/>
                </a:lnTo>
              </a:path>
              <a:path w="9143999" h="534415">
                <a:moveTo>
                  <a:pt x="7465059" y="144272"/>
                </a:moveTo>
                <a:lnTo>
                  <a:pt x="7389749" y="144272"/>
                </a:lnTo>
                <a:lnTo>
                  <a:pt x="7389756" y="390944"/>
                </a:lnTo>
                <a:lnTo>
                  <a:pt x="7393816" y="433724"/>
                </a:lnTo>
                <a:lnTo>
                  <a:pt x="7411331" y="480198"/>
                </a:lnTo>
                <a:lnTo>
                  <a:pt x="7444111" y="514595"/>
                </a:lnTo>
                <a:lnTo>
                  <a:pt x="7491732" y="532202"/>
                </a:lnTo>
                <a:lnTo>
                  <a:pt x="7521254" y="534398"/>
                </a:lnTo>
                <a:lnTo>
                  <a:pt x="7532757" y="533852"/>
                </a:lnTo>
                <a:lnTo>
                  <a:pt x="7581236" y="521625"/>
                </a:lnTo>
                <a:lnTo>
                  <a:pt x="7616577" y="501129"/>
                </a:lnTo>
                <a:lnTo>
                  <a:pt x="7634858" y="483616"/>
                </a:lnTo>
                <a:lnTo>
                  <a:pt x="7710170" y="483616"/>
                </a:lnTo>
                <a:lnTo>
                  <a:pt x="7710170" y="462111"/>
                </a:lnTo>
                <a:lnTo>
                  <a:pt x="7531757" y="462111"/>
                </a:lnTo>
                <a:lnTo>
                  <a:pt x="7517936" y="461186"/>
                </a:lnTo>
                <a:lnTo>
                  <a:pt x="7476927" y="436329"/>
                </a:lnTo>
                <a:lnTo>
                  <a:pt x="7466758" y="398953"/>
                </a:lnTo>
                <a:lnTo>
                  <a:pt x="7465059" y="359537"/>
                </a:lnTo>
                <a:lnTo>
                  <a:pt x="7465059" y="144272"/>
                </a:lnTo>
              </a:path>
              <a:path w="9143999" h="534415">
                <a:moveTo>
                  <a:pt x="7710170" y="483616"/>
                </a:moveTo>
                <a:lnTo>
                  <a:pt x="7634858" y="483616"/>
                </a:lnTo>
                <a:lnTo>
                  <a:pt x="7634858" y="524383"/>
                </a:lnTo>
                <a:lnTo>
                  <a:pt x="7710170" y="524383"/>
                </a:lnTo>
                <a:lnTo>
                  <a:pt x="7710170" y="483616"/>
                </a:lnTo>
              </a:path>
              <a:path w="9143999" h="534415">
                <a:moveTo>
                  <a:pt x="7710170" y="144272"/>
                </a:moveTo>
                <a:lnTo>
                  <a:pt x="7634858" y="144272"/>
                </a:lnTo>
                <a:lnTo>
                  <a:pt x="7626999" y="427133"/>
                </a:lnTo>
                <a:lnTo>
                  <a:pt x="7617224" y="433632"/>
                </a:lnTo>
                <a:lnTo>
                  <a:pt x="7581367" y="452138"/>
                </a:lnTo>
                <a:lnTo>
                  <a:pt x="7531757" y="462111"/>
                </a:lnTo>
                <a:lnTo>
                  <a:pt x="7710170" y="462111"/>
                </a:lnTo>
                <a:lnTo>
                  <a:pt x="7710170" y="144272"/>
                </a:lnTo>
              </a:path>
              <a:path w="9143999" h="534415">
                <a:moveTo>
                  <a:pt x="5559425" y="144272"/>
                </a:moveTo>
                <a:lnTo>
                  <a:pt x="5483987" y="144272"/>
                </a:lnTo>
                <a:lnTo>
                  <a:pt x="5483987" y="524383"/>
                </a:lnTo>
                <a:lnTo>
                  <a:pt x="5559425" y="524383"/>
                </a:lnTo>
                <a:lnTo>
                  <a:pt x="5559772" y="260067"/>
                </a:lnTo>
                <a:lnTo>
                  <a:pt x="5568546" y="253324"/>
                </a:lnTo>
                <a:lnTo>
                  <a:pt x="5614288" y="227362"/>
                </a:lnTo>
                <a:lnTo>
                  <a:pt x="5665159" y="218749"/>
                </a:lnTo>
                <a:lnTo>
                  <a:pt x="5726414" y="218749"/>
                </a:lnTo>
                <a:lnTo>
                  <a:pt x="5725139" y="198501"/>
                </a:lnTo>
                <a:lnTo>
                  <a:pt x="5559425" y="198501"/>
                </a:lnTo>
                <a:lnTo>
                  <a:pt x="5559425" y="144272"/>
                </a:lnTo>
              </a:path>
              <a:path w="9143999" h="534415">
                <a:moveTo>
                  <a:pt x="5726414" y="218749"/>
                </a:moveTo>
                <a:lnTo>
                  <a:pt x="5665159" y="218749"/>
                </a:lnTo>
                <a:lnTo>
                  <a:pt x="5677888" y="219251"/>
                </a:lnTo>
                <a:lnTo>
                  <a:pt x="5690172" y="220306"/>
                </a:lnTo>
                <a:lnTo>
                  <a:pt x="5702337" y="222261"/>
                </a:lnTo>
                <a:lnTo>
                  <a:pt x="5715254" y="225044"/>
                </a:lnTo>
                <a:lnTo>
                  <a:pt x="5726811" y="225044"/>
                </a:lnTo>
                <a:lnTo>
                  <a:pt x="5726414" y="218749"/>
                </a:lnTo>
              </a:path>
              <a:path w="9143999" h="534415">
                <a:moveTo>
                  <a:pt x="5672058" y="144296"/>
                </a:moveTo>
                <a:lnTo>
                  <a:pt x="5623555" y="153849"/>
                </a:lnTo>
                <a:lnTo>
                  <a:pt x="5589187" y="171824"/>
                </a:lnTo>
                <a:lnTo>
                  <a:pt x="5559425" y="198501"/>
                </a:lnTo>
                <a:lnTo>
                  <a:pt x="5725139" y="198501"/>
                </a:lnTo>
                <a:lnTo>
                  <a:pt x="5721995" y="148569"/>
                </a:lnTo>
                <a:lnTo>
                  <a:pt x="5672058" y="144296"/>
                </a:lnTo>
              </a:path>
              <a:path w="9143999" h="534415">
                <a:moveTo>
                  <a:pt x="2001520" y="144272"/>
                </a:moveTo>
                <a:lnTo>
                  <a:pt x="1926208" y="144272"/>
                </a:lnTo>
                <a:lnTo>
                  <a:pt x="1926208" y="524383"/>
                </a:lnTo>
                <a:lnTo>
                  <a:pt x="2001520" y="524383"/>
                </a:lnTo>
                <a:lnTo>
                  <a:pt x="2001520" y="144272"/>
                </a:lnTo>
              </a:path>
              <a:path w="9143999" h="534415">
                <a:moveTo>
                  <a:pt x="785342" y="144272"/>
                </a:moveTo>
                <a:lnTo>
                  <a:pt x="710006" y="144272"/>
                </a:lnTo>
                <a:lnTo>
                  <a:pt x="710006" y="524383"/>
                </a:lnTo>
                <a:lnTo>
                  <a:pt x="785342" y="524383"/>
                </a:lnTo>
                <a:lnTo>
                  <a:pt x="785342" y="144272"/>
                </a:lnTo>
              </a:path>
              <a:path w="9143999" h="534415">
                <a:moveTo>
                  <a:pt x="346468" y="144272"/>
                </a:moveTo>
                <a:lnTo>
                  <a:pt x="271119" y="144272"/>
                </a:lnTo>
                <a:lnTo>
                  <a:pt x="271126" y="390889"/>
                </a:lnTo>
                <a:lnTo>
                  <a:pt x="275187" y="433691"/>
                </a:lnTo>
                <a:lnTo>
                  <a:pt x="292720" y="480163"/>
                </a:lnTo>
                <a:lnTo>
                  <a:pt x="325479" y="514563"/>
                </a:lnTo>
                <a:lnTo>
                  <a:pt x="373099" y="532199"/>
                </a:lnTo>
                <a:lnTo>
                  <a:pt x="402623" y="534398"/>
                </a:lnTo>
                <a:lnTo>
                  <a:pt x="414154" y="533851"/>
                </a:lnTo>
                <a:lnTo>
                  <a:pt x="462605" y="521635"/>
                </a:lnTo>
                <a:lnTo>
                  <a:pt x="497937" y="501137"/>
                </a:lnTo>
                <a:lnTo>
                  <a:pt x="516242" y="483616"/>
                </a:lnTo>
                <a:lnTo>
                  <a:pt x="591591" y="483616"/>
                </a:lnTo>
                <a:lnTo>
                  <a:pt x="591591" y="462110"/>
                </a:lnTo>
                <a:lnTo>
                  <a:pt x="413121" y="462110"/>
                </a:lnTo>
                <a:lnTo>
                  <a:pt x="399301" y="461181"/>
                </a:lnTo>
                <a:lnTo>
                  <a:pt x="358331" y="436320"/>
                </a:lnTo>
                <a:lnTo>
                  <a:pt x="348116" y="398955"/>
                </a:lnTo>
                <a:lnTo>
                  <a:pt x="346468" y="359537"/>
                </a:lnTo>
                <a:lnTo>
                  <a:pt x="346468" y="144272"/>
                </a:lnTo>
              </a:path>
              <a:path w="9143999" h="534415">
                <a:moveTo>
                  <a:pt x="591591" y="483616"/>
                </a:moveTo>
                <a:lnTo>
                  <a:pt x="516242" y="483616"/>
                </a:lnTo>
                <a:lnTo>
                  <a:pt x="516242" y="524383"/>
                </a:lnTo>
                <a:lnTo>
                  <a:pt x="591591" y="524383"/>
                </a:lnTo>
                <a:lnTo>
                  <a:pt x="591591" y="483616"/>
                </a:lnTo>
              </a:path>
              <a:path w="9143999" h="534415">
                <a:moveTo>
                  <a:pt x="591591" y="144272"/>
                </a:moveTo>
                <a:lnTo>
                  <a:pt x="516242" y="144272"/>
                </a:lnTo>
                <a:lnTo>
                  <a:pt x="508357" y="427144"/>
                </a:lnTo>
                <a:lnTo>
                  <a:pt x="498504" y="433691"/>
                </a:lnTo>
                <a:lnTo>
                  <a:pt x="462731" y="452154"/>
                </a:lnTo>
                <a:lnTo>
                  <a:pt x="413121" y="462110"/>
                </a:lnTo>
                <a:lnTo>
                  <a:pt x="591591" y="462110"/>
                </a:lnTo>
                <a:lnTo>
                  <a:pt x="591591" y="144272"/>
                </a:lnTo>
              </a:path>
              <a:path w="9143999" h="534415">
                <a:moveTo>
                  <a:pt x="6356350" y="135636"/>
                </a:moveTo>
                <a:lnTo>
                  <a:pt x="6305624" y="141268"/>
                </a:lnTo>
                <a:lnTo>
                  <a:pt x="6258738" y="159942"/>
                </a:lnTo>
                <a:lnTo>
                  <a:pt x="6227528" y="183012"/>
                </a:lnTo>
                <a:lnTo>
                  <a:pt x="6196870" y="221220"/>
                </a:lnTo>
                <a:lnTo>
                  <a:pt x="6178243" y="267247"/>
                </a:lnTo>
                <a:lnTo>
                  <a:pt x="6171255" y="307880"/>
                </a:lnTo>
                <a:lnTo>
                  <a:pt x="6169927" y="338013"/>
                </a:lnTo>
                <a:lnTo>
                  <a:pt x="6170315" y="351440"/>
                </a:lnTo>
                <a:lnTo>
                  <a:pt x="6174856" y="389499"/>
                </a:lnTo>
                <a:lnTo>
                  <a:pt x="6190555" y="438544"/>
                </a:lnTo>
                <a:lnTo>
                  <a:pt x="6220732" y="477288"/>
                </a:lnTo>
                <a:lnTo>
                  <a:pt x="6229751" y="487263"/>
                </a:lnTo>
                <a:lnTo>
                  <a:pt x="6259771" y="510807"/>
                </a:lnTo>
                <a:lnTo>
                  <a:pt x="6305990" y="527679"/>
                </a:lnTo>
                <a:lnTo>
                  <a:pt x="6344388" y="532440"/>
                </a:lnTo>
                <a:lnTo>
                  <a:pt x="6358372" y="532756"/>
                </a:lnTo>
                <a:lnTo>
                  <a:pt x="6370761" y="532325"/>
                </a:lnTo>
                <a:lnTo>
                  <a:pt x="6421182" y="523083"/>
                </a:lnTo>
                <a:lnTo>
                  <a:pt x="6467758" y="505017"/>
                </a:lnTo>
                <a:lnTo>
                  <a:pt x="6480683" y="498983"/>
                </a:lnTo>
                <a:lnTo>
                  <a:pt x="6480683" y="464874"/>
                </a:lnTo>
                <a:lnTo>
                  <a:pt x="6356677" y="464874"/>
                </a:lnTo>
                <a:lnTo>
                  <a:pt x="6339594" y="464762"/>
                </a:lnTo>
                <a:lnTo>
                  <a:pt x="6302742" y="453921"/>
                </a:lnTo>
                <a:lnTo>
                  <a:pt x="6272586" y="428778"/>
                </a:lnTo>
                <a:lnTo>
                  <a:pt x="6253625" y="387904"/>
                </a:lnTo>
                <a:lnTo>
                  <a:pt x="6247695" y="345663"/>
                </a:lnTo>
                <a:lnTo>
                  <a:pt x="6247314" y="329062"/>
                </a:lnTo>
                <a:lnTo>
                  <a:pt x="6248038" y="314135"/>
                </a:lnTo>
                <a:lnTo>
                  <a:pt x="6255410" y="274645"/>
                </a:lnTo>
                <a:lnTo>
                  <a:pt x="6278328" y="233175"/>
                </a:lnTo>
                <a:lnTo>
                  <a:pt x="6318467" y="208575"/>
                </a:lnTo>
                <a:lnTo>
                  <a:pt x="6362566" y="203263"/>
                </a:lnTo>
                <a:lnTo>
                  <a:pt x="6479382" y="203263"/>
                </a:lnTo>
                <a:lnTo>
                  <a:pt x="6478352" y="167733"/>
                </a:lnTo>
                <a:lnTo>
                  <a:pt x="6431508" y="148407"/>
                </a:lnTo>
                <a:lnTo>
                  <a:pt x="6394293" y="138860"/>
                </a:lnTo>
                <a:lnTo>
                  <a:pt x="6369065" y="135994"/>
                </a:lnTo>
                <a:lnTo>
                  <a:pt x="6356350" y="135636"/>
                </a:lnTo>
              </a:path>
              <a:path w="9143999" h="534415">
                <a:moveTo>
                  <a:pt x="6480683" y="420243"/>
                </a:moveTo>
                <a:lnTo>
                  <a:pt x="6464644" y="422923"/>
                </a:lnTo>
                <a:lnTo>
                  <a:pt x="6455568" y="429440"/>
                </a:lnTo>
                <a:lnTo>
                  <a:pt x="6442395" y="438028"/>
                </a:lnTo>
                <a:lnTo>
                  <a:pt x="6396687" y="458647"/>
                </a:lnTo>
                <a:lnTo>
                  <a:pt x="6356677" y="464874"/>
                </a:lnTo>
                <a:lnTo>
                  <a:pt x="6480683" y="464874"/>
                </a:lnTo>
                <a:lnTo>
                  <a:pt x="6480683" y="420243"/>
                </a:lnTo>
              </a:path>
              <a:path w="9143999" h="534415">
                <a:moveTo>
                  <a:pt x="6479382" y="203263"/>
                </a:moveTo>
                <a:lnTo>
                  <a:pt x="6362566" y="203263"/>
                </a:lnTo>
                <a:lnTo>
                  <a:pt x="6374264" y="204607"/>
                </a:lnTo>
                <a:lnTo>
                  <a:pt x="6386468" y="207067"/>
                </a:lnTo>
                <a:lnTo>
                  <a:pt x="6424001" y="220490"/>
                </a:lnTo>
                <a:lnTo>
                  <a:pt x="6456946" y="240025"/>
                </a:lnTo>
                <a:lnTo>
                  <a:pt x="6467983" y="248158"/>
                </a:lnTo>
                <a:lnTo>
                  <a:pt x="6480683" y="248158"/>
                </a:lnTo>
                <a:lnTo>
                  <a:pt x="6479382" y="203263"/>
                </a:lnTo>
              </a:path>
              <a:path w="9143999" h="534415">
                <a:moveTo>
                  <a:pt x="8518398" y="419608"/>
                </a:moveTo>
                <a:lnTo>
                  <a:pt x="8506079" y="419608"/>
                </a:lnTo>
                <a:lnTo>
                  <a:pt x="8510545" y="501929"/>
                </a:lnTo>
                <a:lnTo>
                  <a:pt x="8556952" y="519924"/>
                </a:lnTo>
                <a:lnTo>
                  <a:pt x="8594045" y="529111"/>
                </a:lnTo>
                <a:lnTo>
                  <a:pt x="8632675" y="532888"/>
                </a:lnTo>
                <a:lnTo>
                  <a:pt x="8646791" y="533137"/>
                </a:lnTo>
                <a:lnTo>
                  <a:pt x="8661057" y="532694"/>
                </a:lnTo>
                <a:lnTo>
                  <a:pt x="8700600" y="527167"/>
                </a:lnTo>
                <a:lnTo>
                  <a:pt x="8746848" y="509113"/>
                </a:lnTo>
                <a:lnTo>
                  <a:pt x="8784655" y="477210"/>
                </a:lnTo>
                <a:lnTo>
                  <a:pt x="8790873" y="467735"/>
                </a:lnTo>
                <a:lnTo>
                  <a:pt x="8648354" y="467735"/>
                </a:lnTo>
                <a:lnTo>
                  <a:pt x="8637875" y="467288"/>
                </a:lnTo>
                <a:lnTo>
                  <a:pt x="8588883" y="456695"/>
                </a:lnTo>
                <a:lnTo>
                  <a:pt x="8550778" y="440459"/>
                </a:lnTo>
                <a:lnTo>
                  <a:pt x="8528957" y="427150"/>
                </a:lnTo>
                <a:lnTo>
                  <a:pt x="8518398" y="419608"/>
                </a:lnTo>
              </a:path>
              <a:path w="9143999" h="534415">
                <a:moveTo>
                  <a:pt x="8662543" y="135255"/>
                </a:moveTo>
                <a:lnTo>
                  <a:pt x="8619015" y="139244"/>
                </a:lnTo>
                <a:lnTo>
                  <a:pt x="8572656" y="155356"/>
                </a:lnTo>
                <a:lnTo>
                  <a:pt x="8531650" y="187632"/>
                </a:lnTo>
                <a:lnTo>
                  <a:pt x="8512849" y="220953"/>
                </a:lnTo>
                <a:lnTo>
                  <a:pt x="8507903" y="260682"/>
                </a:lnTo>
                <a:lnTo>
                  <a:pt x="8509342" y="273986"/>
                </a:lnTo>
                <a:lnTo>
                  <a:pt x="8530064" y="319925"/>
                </a:lnTo>
                <a:lnTo>
                  <a:pt x="8565513" y="345706"/>
                </a:lnTo>
                <a:lnTo>
                  <a:pt x="8609465" y="360942"/>
                </a:lnTo>
                <a:lnTo>
                  <a:pt x="8649392" y="369211"/>
                </a:lnTo>
                <a:lnTo>
                  <a:pt x="8660135" y="371430"/>
                </a:lnTo>
                <a:lnTo>
                  <a:pt x="8702181" y="382457"/>
                </a:lnTo>
                <a:lnTo>
                  <a:pt x="8728323" y="412194"/>
                </a:lnTo>
                <a:lnTo>
                  <a:pt x="8728573" y="430268"/>
                </a:lnTo>
                <a:lnTo>
                  <a:pt x="8723990" y="440967"/>
                </a:lnTo>
                <a:lnTo>
                  <a:pt x="8690594" y="463370"/>
                </a:lnTo>
                <a:lnTo>
                  <a:pt x="8648354" y="467735"/>
                </a:lnTo>
                <a:lnTo>
                  <a:pt x="8790873" y="467735"/>
                </a:lnTo>
                <a:lnTo>
                  <a:pt x="8803812" y="430830"/>
                </a:lnTo>
                <a:lnTo>
                  <a:pt x="8805981" y="400606"/>
                </a:lnTo>
                <a:lnTo>
                  <a:pt x="8804023" y="387599"/>
                </a:lnTo>
                <a:lnTo>
                  <a:pt x="8777096" y="344370"/>
                </a:lnTo>
                <a:lnTo>
                  <a:pt x="8736057" y="315325"/>
                </a:lnTo>
                <a:lnTo>
                  <a:pt x="8688374" y="302361"/>
                </a:lnTo>
                <a:lnTo>
                  <a:pt x="8660075" y="296898"/>
                </a:lnTo>
                <a:lnTo>
                  <a:pt x="8647762" y="294301"/>
                </a:lnTo>
                <a:lnTo>
                  <a:pt x="8610807" y="282954"/>
                </a:lnTo>
                <a:lnTo>
                  <a:pt x="8584792" y="240238"/>
                </a:lnTo>
                <a:lnTo>
                  <a:pt x="8588399" y="228999"/>
                </a:lnTo>
                <a:lnTo>
                  <a:pt x="8620079" y="205828"/>
                </a:lnTo>
                <a:lnTo>
                  <a:pt x="8660614" y="200556"/>
                </a:lnTo>
                <a:lnTo>
                  <a:pt x="8789220" y="200556"/>
                </a:lnTo>
                <a:lnTo>
                  <a:pt x="8786623" y="162897"/>
                </a:lnTo>
                <a:lnTo>
                  <a:pt x="8739930" y="146016"/>
                </a:lnTo>
                <a:lnTo>
                  <a:pt x="8700128" y="137830"/>
                </a:lnTo>
                <a:lnTo>
                  <a:pt x="8675012" y="135542"/>
                </a:lnTo>
                <a:lnTo>
                  <a:pt x="8662543" y="135255"/>
                </a:lnTo>
              </a:path>
              <a:path w="9143999" h="534415">
                <a:moveTo>
                  <a:pt x="8789220" y="200556"/>
                </a:moveTo>
                <a:lnTo>
                  <a:pt x="8660614" y="200556"/>
                </a:lnTo>
                <a:lnTo>
                  <a:pt x="8672601" y="201193"/>
                </a:lnTo>
                <a:lnTo>
                  <a:pt x="8684795" y="202711"/>
                </a:lnTo>
                <a:lnTo>
                  <a:pt x="8723182" y="212697"/>
                </a:lnTo>
                <a:lnTo>
                  <a:pt x="8758833" y="228864"/>
                </a:lnTo>
                <a:lnTo>
                  <a:pt x="8779383" y="242062"/>
                </a:lnTo>
                <a:lnTo>
                  <a:pt x="8792083" y="242062"/>
                </a:lnTo>
                <a:lnTo>
                  <a:pt x="8789220" y="200556"/>
                </a:lnTo>
              </a:path>
              <a:path w="9143999" h="534415">
                <a:moveTo>
                  <a:pt x="2946654" y="419608"/>
                </a:moveTo>
                <a:lnTo>
                  <a:pt x="2934335" y="419608"/>
                </a:lnTo>
                <a:lnTo>
                  <a:pt x="2938801" y="501929"/>
                </a:lnTo>
                <a:lnTo>
                  <a:pt x="2985208" y="519924"/>
                </a:lnTo>
                <a:lnTo>
                  <a:pt x="3022301" y="529111"/>
                </a:lnTo>
                <a:lnTo>
                  <a:pt x="3060931" y="532888"/>
                </a:lnTo>
                <a:lnTo>
                  <a:pt x="3075047" y="533137"/>
                </a:lnTo>
                <a:lnTo>
                  <a:pt x="3089313" y="532694"/>
                </a:lnTo>
                <a:lnTo>
                  <a:pt x="3128856" y="527167"/>
                </a:lnTo>
                <a:lnTo>
                  <a:pt x="3175104" y="509113"/>
                </a:lnTo>
                <a:lnTo>
                  <a:pt x="3212911" y="477210"/>
                </a:lnTo>
                <a:lnTo>
                  <a:pt x="3219129" y="467735"/>
                </a:lnTo>
                <a:lnTo>
                  <a:pt x="3076610" y="467735"/>
                </a:lnTo>
                <a:lnTo>
                  <a:pt x="3066131" y="467288"/>
                </a:lnTo>
                <a:lnTo>
                  <a:pt x="3017139" y="456695"/>
                </a:lnTo>
                <a:lnTo>
                  <a:pt x="2979034" y="440459"/>
                </a:lnTo>
                <a:lnTo>
                  <a:pt x="2957213" y="427150"/>
                </a:lnTo>
                <a:lnTo>
                  <a:pt x="2946654" y="419608"/>
                </a:lnTo>
              </a:path>
              <a:path w="9143999" h="534415">
                <a:moveTo>
                  <a:pt x="3090799" y="135255"/>
                </a:moveTo>
                <a:lnTo>
                  <a:pt x="3047271" y="139244"/>
                </a:lnTo>
                <a:lnTo>
                  <a:pt x="3000912" y="155356"/>
                </a:lnTo>
                <a:lnTo>
                  <a:pt x="2959906" y="187632"/>
                </a:lnTo>
                <a:lnTo>
                  <a:pt x="2941105" y="220953"/>
                </a:lnTo>
                <a:lnTo>
                  <a:pt x="2936159" y="260682"/>
                </a:lnTo>
                <a:lnTo>
                  <a:pt x="2937598" y="273986"/>
                </a:lnTo>
                <a:lnTo>
                  <a:pt x="2958320" y="319925"/>
                </a:lnTo>
                <a:lnTo>
                  <a:pt x="2993769" y="345706"/>
                </a:lnTo>
                <a:lnTo>
                  <a:pt x="3037721" y="360942"/>
                </a:lnTo>
                <a:lnTo>
                  <a:pt x="3077648" y="369211"/>
                </a:lnTo>
                <a:lnTo>
                  <a:pt x="3088391" y="371430"/>
                </a:lnTo>
                <a:lnTo>
                  <a:pt x="3130437" y="382457"/>
                </a:lnTo>
                <a:lnTo>
                  <a:pt x="3156579" y="412194"/>
                </a:lnTo>
                <a:lnTo>
                  <a:pt x="3156829" y="430268"/>
                </a:lnTo>
                <a:lnTo>
                  <a:pt x="3152246" y="440967"/>
                </a:lnTo>
                <a:lnTo>
                  <a:pt x="3118850" y="463370"/>
                </a:lnTo>
                <a:lnTo>
                  <a:pt x="3076610" y="467735"/>
                </a:lnTo>
                <a:lnTo>
                  <a:pt x="3219129" y="467735"/>
                </a:lnTo>
                <a:lnTo>
                  <a:pt x="3232068" y="430830"/>
                </a:lnTo>
                <a:lnTo>
                  <a:pt x="3234237" y="400606"/>
                </a:lnTo>
                <a:lnTo>
                  <a:pt x="3232279" y="387599"/>
                </a:lnTo>
                <a:lnTo>
                  <a:pt x="3205352" y="344370"/>
                </a:lnTo>
                <a:lnTo>
                  <a:pt x="3164313" y="315325"/>
                </a:lnTo>
                <a:lnTo>
                  <a:pt x="3116630" y="302361"/>
                </a:lnTo>
                <a:lnTo>
                  <a:pt x="3088331" y="296898"/>
                </a:lnTo>
                <a:lnTo>
                  <a:pt x="3076018" y="294301"/>
                </a:lnTo>
                <a:lnTo>
                  <a:pt x="3039063" y="282954"/>
                </a:lnTo>
                <a:lnTo>
                  <a:pt x="3013048" y="240238"/>
                </a:lnTo>
                <a:lnTo>
                  <a:pt x="3016655" y="228999"/>
                </a:lnTo>
                <a:lnTo>
                  <a:pt x="3048335" y="205828"/>
                </a:lnTo>
                <a:lnTo>
                  <a:pt x="3088870" y="200556"/>
                </a:lnTo>
                <a:lnTo>
                  <a:pt x="3217476" y="200556"/>
                </a:lnTo>
                <a:lnTo>
                  <a:pt x="3214879" y="162897"/>
                </a:lnTo>
                <a:lnTo>
                  <a:pt x="3168186" y="146016"/>
                </a:lnTo>
                <a:lnTo>
                  <a:pt x="3128384" y="137830"/>
                </a:lnTo>
                <a:lnTo>
                  <a:pt x="3103268" y="135542"/>
                </a:lnTo>
                <a:lnTo>
                  <a:pt x="3090799" y="135255"/>
                </a:lnTo>
              </a:path>
              <a:path w="9143999" h="534415">
                <a:moveTo>
                  <a:pt x="3217476" y="200556"/>
                </a:moveTo>
                <a:lnTo>
                  <a:pt x="3088870" y="200556"/>
                </a:lnTo>
                <a:lnTo>
                  <a:pt x="3100857" y="201193"/>
                </a:lnTo>
                <a:lnTo>
                  <a:pt x="3113051" y="202711"/>
                </a:lnTo>
                <a:lnTo>
                  <a:pt x="3151438" y="212697"/>
                </a:lnTo>
                <a:lnTo>
                  <a:pt x="3187089" y="228864"/>
                </a:lnTo>
                <a:lnTo>
                  <a:pt x="3207639" y="242062"/>
                </a:lnTo>
                <a:lnTo>
                  <a:pt x="3220339" y="242062"/>
                </a:lnTo>
                <a:lnTo>
                  <a:pt x="3217476" y="200556"/>
                </a:lnTo>
              </a:path>
              <a:path w="9143999" h="534415">
                <a:moveTo>
                  <a:pt x="4041521" y="144272"/>
                </a:moveTo>
                <a:lnTo>
                  <a:pt x="3966083" y="144272"/>
                </a:lnTo>
                <a:lnTo>
                  <a:pt x="3966083" y="524383"/>
                </a:lnTo>
                <a:lnTo>
                  <a:pt x="4041521" y="524383"/>
                </a:lnTo>
                <a:lnTo>
                  <a:pt x="4047275" y="243114"/>
                </a:lnTo>
                <a:lnTo>
                  <a:pt x="4057288" y="236326"/>
                </a:lnTo>
                <a:lnTo>
                  <a:pt x="4091953" y="217795"/>
                </a:lnTo>
                <a:lnTo>
                  <a:pt x="4138689" y="207431"/>
                </a:lnTo>
                <a:lnTo>
                  <a:pt x="4274314" y="207298"/>
                </a:lnTo>
                <a:lnTo>
                  <a:pt x="4271656" y="200781"/>
                </a:lnTo>
                <a:lnTo>
                  <a:pt x="4266152" y="190166"/>
                </a:lnTo>
                <a:lnTo>
                  <a:pt x="4262925" y="185166"/>
                </a:lnTo>
                <a:lnTo>
                  <a:pt x="4041521" y="185166"/>
                </a:lnTo>
                <a:lnTo>
                  <a:pt x="4041521" y="144272"/>
                </a:lnTo>
              </a:path>
              <a:path w="9143999" h="534415">
                <a:moveTo>
                  <a:pt x="4274314" y="207298"/>
                </a:moveTo>
                <a:lnTo>
                  <a:pt x="4154687" y="207298"/>
                </a:lnTo>
                <a:lnTo>
                  <a:pt x="4167192" y="209341"/>
                </a:lnTo>
                <a:lnTo>
                  <a:pt x="4177794" y="212768"/>
                </a:lnTo>
                <a:lnTo>
                  <a:pt x="4203615" y="240986"/>
                </a:lnTo>
                <a:lnTo>
                  <a:pt x="4210351" y="283064"/>
                </a:lnTo>
                <a:lnTo>
                  <a:pt x="4211193" y="309118"/>
                </a:lnTo>
                <a:lnTo>
                  <a:pt x="4211193" y="524383"/>
                </a:lnTo>
                <a:lnTo>
                  <a:pt x="4286631" y="524383"/>
                </a:lnTo>
                <a:lnTo>
                  <a:pt x="4286242" y="265072"/>
                </a:lnTo>
                <a:lnTo>
                  <a:pt x="4280051" y="224224"/>
                </a:lnTo>
                <a:lnTo>
                  <a:pt x="4276286" y="212130"/>
                </a:lnTo>
                <a:lnTo>
                  <a:pt x="4274314" y="207298"/>
                </a:lnTo>
              </a:path>
              <a:path w="9143999" h="534415">
                <a:moveTo>
                  <a:pt x="4157599" y="134239"/>
                </a:moveTo>
                <a:lnTo>
                  <a:pt x="4108767" y="142493"/>
                </a:lnTo>
                <a:lnTo>
                  <a:pt x="4068870" y="160485"/>
                </a:lnTo>
                <a:lnTo>
                  <a:pt x="4041521" y="185166"/>
                </a:lnTo>
                <a:lnTo>
                  <a:pt x="4262925" y="185166"/>
                </a:lnTo>
                <a:lnTo>
                  <a:pt x="4234167" y="154987"/>
                </a:lnTo>
                <a:lnTo>
                  <a:pt x="4186743" y="136548"/>
                </a:lnTo>
                <a:lnTo>
                  <a:pt x="4157599" y="134239"/>
                </a:lnTo>
              </a:path>
              <a:path w="9143999" h="534415">
                <a:moveTo>
                  <a:pt x="2189861" y="144272"/>
                </a:moveTo>
                <a:lnTo>
                  <a:pt x="2114423" y="144272"/>
                </a:lnTo>
                <a:lnTo>
                  <a:pt x="2114423" y="524383"/>
                </a:lnTo>
                <a:lnTo>
                  <a:pt x="2189861" y="524383"/>
                </a:lnTo>
                <a:lnTo>
                  <a:pt x="2195615" y="243114"/>
                </a:lnTo>
                <a:lnTo>
                  <a:pt x="2205628" y="236326"/>
                </a:lnTo>
                <a:lnTo>
                  <a:pt x="2240293" y="217795"/>
                </a:lnTo>
                <a:lnTo>
                  <a:pt x="2287029" y="207431"/>
                </a:lnTo>
                <a:lnTo>
                  <a:pt x="2422654" y="207298"/>
                </a:lnTo>
                <a:lnTo>
                  <a:pt x="2419996" y="200781"/>
                </a:lnTo>
                <a:lnTo>
                  <a:pt x="2414492" y="190166"/>
                </a:lnTo>
                <a:lnTo>
                  <a:pt x="2411265" y="185166"/>
                </a:lnTo>
                <a:lnTo>
                  <a:pt x="2189861" y="185166"/>
                </a:lnTo>
                <a:lnTo>
                  <a:pt x="2189861" y="144272"/>
                </a:lnTo>
              </a:path>
              <a:path w="9143999" h="534415">
                <a:moveTo>
                  <a:pt x="2422654" y="207298"/>
                </a:moveTo>
                <a:lnTo>
                  <a:pt x="2303027" y="207298"/>
                </a:lnTo>
                <a:lnTo>
                  <a:pt x="2315532" y="209341"/>
                </a:lnTo>
                <a:lnTo>
                  <a:pt x="2326134" y="212768"/>
                </a:lnTo>
                <a:lnTo>
                  <a:pt x="2351955" y="240986"/>
                </a:lnTo>
                <a:lnTo>
                  <a:pt x="2358691" y="283064"/>
                </a:lnTo>
                <a:lnTo>
                  <a:pt x="2359533" y="309118"/>
                </a:lnTo>
                <a:lnTo>
                  <a:pt x="2359533" y="524383"/>
                </a:lnTo>
                <a:lnTo>
                  <a:pt x="2434971" y="524383"/>
                </a:lnTo>
                <a:lnTo>
                  <a:pt x="2434582" y="265072"/>
                </a:lnTo>
                <a:lnTo>
                  <a:pt x="2428391" y="224224"/>
                </a:lnTo>
                <a:lnTo>
                  <a:pt x="2424626" y="212130"/>
                </a:lnTo>
                <a:lnTo>
                  <a:pt x="2422654" y="207298"/>
                </a:lnTo>
              </a:path>
              <a:path w="9143999" h="534415">
                <a:moveTo>
                  <a:pt x="2305939" y="134239"/>
                </a:moveTo>
                <a:lnTo>
                  <a:pt x="2257107" y="142493"/>
                </a:lnTo>
                <a:lnTo>
                  <a:pt x="2217210" y="160485"/>
                </a:lnTo>
                <a:lnTo>
                  <a:pt x="2189861" y="185166"/>
                </a:lnTo>
                <a:lnTo>
                  <a:pt x="2411265" y="185166"/>
                </a:lnTo>
                <a:lnTo>
                  <a:pt x="2382507" y="154987"/>
                </a:lnTo>
                <a:lnTo>
                  <a:pt x="2335083" y="136548"/>
                </a:lnTo>
                <a:lnTo>
                  <a:pt x="2305939" y="134239"/>
                </a:lnTo>
              </a:path>
              <a:path w="9143999" h="534415">
                <a:moveTo>
                  <a:pt x="5213858" y="22098"/>
                </a:moveTo>
                <a:lnTo>
                  <a:pt x="5074539" y="22098"/>
                </a:lnTo>
                <a:lnTo>
                  <a:pt x="5074539" y="524383"/>
                </a:lnTo>
                <a:lnTo>
                  <a:pt x="5153152" y="524383"/>
                </a:lnTo>
                <a:lnTo>
                  <a:pt x="5153152" y="342265"/>
                </a:lnTo>
                <a:lnTo>
                  <a:pt x="5220608" y="342159"/>
                </a:lnTo>
                <a:lnTo>
                  <a:pt x="5259524" y="338955"/>
                </a:lnTo>
                <a:lnTo>
                  <a:pt x="5307445" y="326656"/>
                </a:lnTo>
                <a:lnTo>
                  <a:pt x="5348650" y="301828"/>
                </a:lnTo>
                <a:lnTo>
                  <a:pt x="5377081" y="273304"/>
                </a:lnTo>
                <a:lnTo>
                  <a:pt x="5153152" y="273304"/>
                </a:lnTo>
                <a:lnTo>
                  <a:pt x="5153152" y="91694"/>
                </a:lnTo>
                <a:lnTo>
                  <a:pt x="5384928" y="91694"/>
                </a:lnTo>
                <a:lnTo>
                  <a:pt x="5379058" y="83786"/>
                </a:lnTo>
                <a:lnTo>
                  <a:pt x="5350590" y="57348"/>
                </a:lnTo>
                <a:lnTo>
                  <a:pt x="5314989" y="37474"/>
                </a:lnTo>
                <a:lnTo>
                  <a:pt x="5267398" y="25440"/>
                </a:lnTo>
                <a:lnTo>
                  <a:pt x="5228325" y="22306"/>
                </a:lnTo>
                <a:lnTo>
                  <a:pt x="5213858" y="22098"/>
                </a:lnTo>
              </a:path>
              <a:path w="9143999" h="534415">
                <a:moveTo>
                  <a:pt x="5384928" y="91694"/>
                </a:moveTo>
                <a:lnTo>
                  <a:pt x="5153152" y="91694"/>
                </a:lnTo>
                <a:lnTo>
                  <a:pt x="5214171" y="91711"/>
                </a:lnTo>
                <a:lnTo>
                  <a:pt x="5227438" y="92115"/>
                </a:lnTo>
                <a:lnTo>
                  <a:pt x="5275414" y="100652"/>
                </a:lnTo>
                <a:lnTo>
                  <a:pt x="5314653" y="131855"/>
                </a:lnTo>
                <a:lnTo>
                  <a:pt x="5325986" y="170264"/>
                </a:lnTo>
                <a:lnTo>
                  <a:pt x="5326329" y="186776"/>
                </a:lnTo>
                <a:lnTo>
                  <a:pt x="5324812" y="197750"/>
                </a:lnTo>
                <a:lnTo>
                  <a:pt x="5309873" y="235983"/>
                </a:lnTo>
                <a:lnTo>
                  <a:pt x="5268751" y="264200"/>
                </a:lnTo>
                <a:lnTo>
                  <a:pt x="5230012" y="272169"/>
                </a:lnTo>
                <a:lnTo>
                  <a:pt x="5201031" y="273304"/>
                </a:lnTo>
                <a:lnTo>
                  <a:pt x="5377081" y="273304"/>
                </a:lnTo>
                <a:lnTo>
                  <a:pt x="5396768" y="238047"/>
                </a:lnTo>
                <a:lnTo>
                  <a:pt x="5406654" y="193716"/>
                </a:lnTo>
                <a:lnTo>
                  <a:pt x="5407604" y="162362"/>
                </a:lnTo>
                <a:lnTo>
                  <a:pt x="5406260" y="148808"/>
                </a:lnTo>
                <a:lnTo>
                  <a:pt x="5391538" y="102311"/>
                </a:lnTo>
                <a:lnTo>
                  <a:pt x="5385794" y="92859"/>
                </a:lnTo>
                <a:lnTo>
                  <a:pt x="5384928" y="91694"/>
                </a:lnTo>
              </a:path>
              <a:path w="9143999" h="534415">
                <a:moveTo>
                  <a:pt x="9143999" y="18796"/>
                </a:moveTo>
                <a:lnTo>
                  <a:pt x="9119997" y="18796"/>
                </a:lnTo>
                <a:lnTo>
                  <a:pt x="9119997" y="96139"/>
                </a:lnTo>
                <a:lnTo>
                  <a:pt x="9143999" y="96139"/>
                </a:lnTo>
                <a:lnTo>
                  <a:pt x="9143999" y="18796"/>
                </a:lnTo>
              </a:path>
              <a:path w="9143999" h="534415">
                <a:moveTo>
                  <a:pt x="2005457" y="18796"/>
                </a:moveTo>
                <a:lnTo>
                  <a:pt x="1922145" y="18796"/>
                </a:lnTo>
                <a:lnTo>
                  <a:pt x="1922145" y="96139"/>
                </a:lnTo>
                <a:lnTo>
                  <a:pt x="2005457" y="96139"/>
                </a:lnTo>
                <a:lnTo>
                  <a:pt x="2005457" y="18796"/>
                </a:lnTo>
              </a:path>
              <a:path w="9143999" h="534415">
                <a:moveTo>
                  <a:pt x="789368" y="18796"/>
                </a:moveTo>
                <a:lnTo>
                  <a:pt x="705980" y="18796"/>
                </a:lnTo>
                <a:lnTo>
                  <a:pt x="705980" y="96139"/>
                </a:lnTo>
                <a:lnTo>
                  <a:pt x="789368" y="96139"/>
                </a:lnTo>
                <a:lnTo>
                  <a:pt x="789368" y="18796"/>
                </a:lnTo>
              </a:path>
              <a:path w="9143999" h="534415">
                <a:moveTo>
                  <a:pt x="0" y="13933"/>
                </a:moveTo>
                <a:lnTo>
                  <a:pt x="0" y="83877"/>
                </a:lnTo>
                <a:lnTo>
                  <a:pt x="537" y="83919"/>
                </a:lnTo>
                <a:lnTo>
                  <a:pt x="12926" y="85464"/>
                </a:lnTo>
                <a:lnTo>
                  <a:pt x="50882" y="93773"/>
                </a:lnTo>
                <a:lnTo>
                  <a:pt x="86748" y="107289"/>
                </a:lnTo>
                <a:lnTo>
                  <a:pt x="131840" y="134187"/>
                </a:lnTo>
                <a:lnTo>
                  <a:pt x="150977" y="147955"/>
                </a:lnTo>
                <a:lnTo>
                  <a:pt x="166344" y="147955"/>
                </a:lnTo>
                <a:lnTo>
                  <a:pt x="163681" y="58805"/>
                </a:lnTo>
                <a:lnTo>
                  <a:pt x="128691" y="43551"/>
                </a:lnTo>
                <a:lnTo>
                  <a:pt x="81347" y="27600"/>
                </a:lnTo>
                <a:lnTo>
                  <a:pt x="43064" y="18789"/>
                </a:lnTo>
                <a:lnTo>
                  <a:pt x="5213" y="14207"/>
                </a:lnTo>
                <a:lnTo>
                  <a:pt x="0" y="13933"/>
                </a:lnTo>
              </a:path>
              <a:path w="9143999" h="534415">
                <a:moveTo>
                  <a:pt x="166687" y="265176"/>
                </a:moveTo>
                <a:lnTo>
                  <a:pt x="0" y="265176"/>
                </a:lnTo>
                <a:lnTo>
                  <a:pt x="0" y="335915"/>
                </a:lnTo>
                <a:lnTo>
                  <a:pt x="88659" y="335915"/>
                </a:lnTo>
                <a:lnTo>
                  <a:pt x="85552" y="445368"/>
                </a:lnTo>
                <a:lnTo>
                  <a:pt x="35499" y="458778"/>
                </a:lnTo>
                <a:lnTo>
                  <a:pt x="0" y="463179"/>
                </a:lnTo>
                <a:lnTo>
                  <a:pt x="0" y="533073"/>
                </a:lnTo>
                <a:lnTo>
                  <a:pt x="41747" y="527480"/>
                </a:lnTo>
                <a:lnTo>
                  <a:pt x="83622" y="517110"/>
                </a:lnTo>
                <a:lnTo>
                  <a:pt x="119979" y="504971"/>
                </a:lnTo>
                <a:lnTo>
                  <a:pt x="166687" y="485775"/>
                </a:lnTo>
                <a:lnTo>
                  <a:pt x="166687" y="265176"/>
                </a:lnTo>
              </a:path>
              <a:path w="9143999" h="534415">
                <a:moveTo>
                  <a:pt x="1812544" y="0"/>
                </a:moveTo>
                <a:lnTo>
                  <a:pt x="1737233" y="0"/>
                </a:lnTo>
                <a:lnTo>
                  <a:pt x="1737233" y="524383"/>
                </a:lnTo>
                <a:lnTo>
                  <a:pt x="1812544" y="524383"/>
                </a:lnTo>
                <a:lnTo>
                  <a:pt x="1812544" y="0"/>
                </a:lnTo>
              </a:path>
            </a:pathLst>
          </a:custGeom>
          <a:solidFill>
            <a:srgbClr val="B8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5043" y="2787269"/>
            <a:ext cx="171429" cy="131635"/>
          </a:xfrm>
          <a:custGeom>
            <a:avLst/>
            <a:gdLst/>
            <a:ahLst/>
            <a:cxnLst/>
            <a:rect l="l" t="t" r="r" b="b"/>
            <a:pathLst>
              <a:path w="171429" h="131635">
                <a:moveTo>
                  <a:pt x="171429" y="0"/>
                </a:moveTo>
                <a:lnTo>
                  <a:pt x="122822" y="3978"/>
                </a:lnTo>
                <a:lnTo>
                  <a:pt x="77506" y="9166"/>
                </a:lnTo>
                <a:lnTo>
                  <a:pt x="30793" y="23267"/>
                </a:lnTo>
                <a:lnTo>
                  <a:pt x="3563" y="51851"/>
                </a:lnTo>
                <a:lnTo>
                  <a:pt x="0" y="63126"/>
                </a:lnTo>
                <a:lnTo>
                  <a:pt x="270" y="81383"/>
                </a:lnTo>
                <a:lnTo>
                  <a:pt x="22020" y="121507"/>
                </a:lnTo>
                <a:lnTo>
                  <a:pt x="58633" y="131635"/>
                </a:lnTo>
                <a:lnTo>
                  <a:pt x="74758" y="131359"/>
                </a:lnTo>
                <a:lnTo>
                  <a:pt x="122112" y="121393"/>
                </a:lnTo>
                <a:lnTo>
                  <a:pt x="157276" y="102327"/>
                </a:lnTo>
                <a:lnTo>
                  <a:pt x="171429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6202" y="2659633"/>
            <a:ext cx="183681" cy="257194"/>
          </a:xfrm>
          <a:custGeom>
            <a:avLst/>
            <a:gdLst/>
            <a:ahLst/>
            <a:cxnLst/>
            <a:rect l="l" t="t" r="r" b="b"/>
            <a:pathLst>
              <a:path w="183681" h="257194">
                <a:moveTo>
                  <a:pt x="102655" y="0"/>
                </a:moveTo>
                <a:lnTo>
                  <a:pt x="62583" y="7155"/>
                </a:lnTo>
                <a:lnTo>
                  <a:pt x="24093" y="38656"/>
                </a:lnTo>
                <a:lnTo>
                  <a:pt x="4783" y="83850"/>
                </a:lnTo>
                <a:lnTo>
                  <a:pt x="0" y="124441"/>
                </a:lnTo>
                <a:lnTo>
                  <a:pt x="278" y="141748"/>
                </a:lnTo>
                <a:lnTo>
                  <a:pt x="4838" y="184908"/>
                </a:lnTo>
                <a:lnTo>
                  <a:pt x="19629" y="224914"/>
                </a:lnTo>
                <a:lnTo>
                  <a:pt x="60108" y="254607"/>
                </a:lnTo>
                <a:lnTo>
                  <a:pt x="73575" y="257194"/>
                </a:lnTo>
                <a:lnTo>
                  <a:pt x="89692" y="257117"/>
                </a:lnTo>
                <a:lnTo>
                  <a:pt x="136333" y="247339"/>
                </a:lnTo>
                <a:lnTo>
                  <a:pt x="170797" y="229026"/>
                </a:lnTo>
                <a:lnTo>
                  <a:pt x="183681" y="17399"/>
                </a:lnTo>
                <a:lnTo>
                  <a:pt x="171310" y="12299"/>
                </a:lnTo>
                <a:lnTo>
                  <a:pt x="134284" y="2435"/>
                </a:lnTo>
                <a:lnTo>
                  <a:pt x="102655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4358" y="2659633"/>
            <a:ext cx="183681" cy="257194"/>
          </a:xfrm>
          <a:custGeom>
            <a:avLst/>
            <a:gdLst/>
            <a:ahLst/>
            <a:cxnLst/>
            <a:rect l="l" t="t" r="r" b="b"/>
            <a:pathLst>
              <a:path w="183681" h="257194">
                <a:moveTo>
                  <a:pt x="102655" y="0"/>
                </a:moveTo>
                <a:lnTo>
                  <a:pt x="62583" y="7155"/>
                </a:lnTo>
                <a:lnTo>
                  <a:pt x="24093" y="38656"/>
                </a:lnTo>
                <a:lnTo>
                  <a:pt x="4783" y="83850"/>
                </a:lnTo>
                <a:lnTo>
                  <a:pt x="0" y="124441"/>
                </a:lnTo>
                <a:lnTo>
                  <a:pt x="278" y="141748"/>
                </a:lnTo>
                <a:lnTo>
                  <a:pt x="4838" y="184908"/>
                </a:lnTo>
                <a:lnTo>
                  <a:pt x="19629" y="224914"/>
                </a:lnTo>
                <a:lnTo>
                  <a:pt x="60108" y="254607"/>
                </a:lnTo>
                <a:lnTo>
                  <a:pt x="73575" y="257194"/>
                </a:lnTo>
                <a:lnTo>
                  <a:pt x="89692" y="257117"/>
                </a:lnTo>
                <a:lnTo>
                  <a:pt x="136333" y="247339"/>
                </a:lnTo>
                <a:lnTo>
                  <a:pt x="170797" y="229026"/>
                </a:lnTo>
                <a:lnTo>
                  <a:pt x="183681" y="17399"/>
                </a:lnTo>
                <a:lnTo>
                  <a:pt x="171310" y="12299"/>
                </a:lnTo>
                <a:lnTo>
                  <a:pt x="134284" y="2435"/>
                </a:lnTo>
                <a:lnTo>
                  <a:pt x="102655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0631" y="2659633"/>
            <a:ext cx="183758" cy="257202"/>
          </a:xfrm>
          <a:custGeom>
            <a:avLst/>
            <a:gdLst/>
            <a:ahLst/>
            <a:cxnLst/>
            <a:rect l="l" t="t" r="r" b="b"/>
            <a:pathLst>
              <a:path w="183758" h="257202">
                <a:moveTo>
                  <a:pt x="102681" y="0"/>
                </a:moveTo>
                <a:lnTo>
                  <a:pt x="62616" y="7165"/>
                </a:lnTo>
                <a:lnTo>
                  <a:pt x="24125" y="38686"/>
                </a:lnTo>
                <a:lnTo>
                  <a:pt x="4790" y="83868"/>
                </a:lnTo>
                <a:lnTo>
                  <a:pt x="0" y="124470"/>
                </a:lnTo>
                <a:lnTo>
                  <a:pt x="281" y="141771"/>
                </a:lnTo>
                <a:lnTo>
                  <a:pt x="4870" y="184921"/>
                </a:lnTo>
                <a:lnTo>
                  <a:pt x="19688" y="224926"/>
                </a:lnTo>
                <a:lnTo>
                  <a:pt x="60173" y="254621"/>
                </a:lnTo>
                <a:lnTo>
                  <a:pt x="73644" y="257202"/>
                </a:lnTo>
                <a:lnTo>
                  <a:pt x="89763" y="257121"/>
                </a:lnTo>
                <a:lnTo>
                  <a:pt x="136396" y="247321"/>
                </a:lnTo>
                <a:lnTo>
                  <a:pt x="170844" y="229027"/>
                </a:lnTo>
                <a:lnTo>
                  <a:pt x="183758" y="17399"/>
                </a:lnTo>
                <a:lnTo>
                  <a:pt x="171388" y="12301"/>
                </a:lnTo>
                <a:lnTo>
                  <a:pt x="134361" y="2438"/>
                </a:lnTo>
                <a:lnTo>
                  <a:pt x="102681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9767" y="2656332"/>
            <a:ext cx="197511" cy="266373"/>
          </a:xfrm>
          <a:custGeom>
            <a:avLst/>
            <a:gdLst/>
            <a:ahLst/>
            <a:cxnLst/>
            <a:rect l="l" t="t" r="r" b="b"/>
            <a:pathLst>
              <a:path w="197511" h="266373">
                <a:moveTo>
                  <a:pt x="98719" y="0"/>
                </a:moveTo>
                <a:lnTo>
                  <a:pt x="58682" y="7409"/>
                </a:lnTo>
                <a:lnTo>
                  <a:pt x="21765" y="38637"/>
                </a:lnTo>
                <a:lnTo>
                  <a:pt x="4488" y="82986"/>
                </a:lnTo>
                <a:lnTo>
                  <a:pt x="0" y="125848"/>
                </a:lnTo>
                <a:lnTo>
                  <a:pt x="318" y="143061"/>
                </a:lnTo>
                <a:lnTo>
                  <a:pt x="5435" y="186493"/>
                </a:lnTo>
                <a:lnTo>
                  <a:pt x="21897" y="227776"/>
                </a:lnTo>
                <a:lnTo>
                  <a:pt x="52437" y="255485"/>
                </a:lnTo>
                <a:lnTo>
                  <a:pt x="88220" y="266373"/>
                </a:lnTo>
                <a:lnTo>
                  <a:pt x="104789" y="265878"/>
                </a:lnTo>
                <a:lnTo>
                  <a:pt x="143873" y="256162"/>
                </a:lnTo>
                <a:lnTo>
                  <a:pt x="176980" y="225457"/>
                </a:lnTo>
                <a:lnTo>
                  <a:pt x="193508" y="180743"/>
                </a:lnTo>
                <a:lnTo>
                  <a:pt x="197511" y="136746"/>
                </a:lnTo>
                <a:lnTo>
                  <a:pt x="197148" y="120055"/>
                </a:lnTo>
                <a:lnTo>
                  <a:pt x="191653" y="77274"/>
                </a:lnTo>
                <a:lnTo>
                  <a:pt x="174044" y="36178"/>
                </a:lnTo>
                <a:lnTo>
                  <a:pt x="143637" y="10196"/>
                </a:lnTo>
                <a:lnTo>
                  <a:pt x="106725" y="254"/>
                </a:lnTo>
                <a:lnTo>
                  <a:pt x="98719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2074" y="2654045"/>
            <a:ext cx="195574" cy="88011"/>
          </a:xfrm>
          <a:custGeom>
            <a:avLst/>
            <a:gdLst/>
            <a:ahLst/>
            <a:cxnLst/>
            <a:rect l="l" t="t" r="r" b="b"/>
            <a:pathLst>
              <a:path w="195574" h="88011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1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5402" y="2654045"/>
            <a:ext cx="195574" cy="88011"/>
          </a:xfrm>
          <a:custGeom>
            <a:avLst/>
            <a:gdLst/>
            <a:ahLst/>
            <a:cxnLst/>
            <a:rect l="l" t="t" r="r" b="b"/>
            <a:pathLst>
              <a:path w="195574" h="88011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1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1854" y="2654045"/>
            <a:ext cx="195574" cy="88011"/>
          </a:xfrm>
          <a:custGeom>
            <a:avLst/>
            <a:gdLst/>
            <a:ahLst/>
            <a:cxnLst/>
            <a:rect l="l" t="t" r="r" b="b"/>
            <a:pathLst>
              <a:path w="195574" h="88011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1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</a:path>
            </a:pathLst>
          </a:custGeom>
          <a:ln w="22859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8082" y="2654045"/>
            <a:ext cx="195574" cy="88011"/>
          </a:xfrm>
          <a:custGeom>
            <a:avLst/>
            <a:gdLst/>
            <a:ahLst/>
            <a:cxnLst/>
            <a:rect l="l" t="t" r="r" b="b"/>
            <a:pathLst>
              <a:path w="195574" h="88011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1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4060" y="2599689"/>
            <a:ext cx="19938" cy="0"/>
          </a:xfrm>
          <a:custGeom>
            <a:avLst/>
            <a:gdLst/>
            <a:ahLst/>
            <a:cxnLst/>
            <a:rect l="l" t="t" r="r" b="b"/>
            <a:pathLst>
              <a:path w="19938">
                <a:moveTo>
                  <a:pt x="0" y="0"/>
                </a:moveTo>
                <a:lnTo>
                  <a:pt x="19938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24060" y="2599689"/>
            <a:ext cx="19938" cy="380111"/>
          </a:xfrm>
          <a:custGeom>
            <a:avLst/>
            <a:gdLst/>
            <a:ahLst/>
            <a:cxnLst/>
            <a:rect l="l" t="t" r="r" b="b"/>
            <a:pathLst>
              <a:path w="19938" h="380111">
                <a:moveTo>
                  <a:pt x="19938" y="380111"/>
                </a:moveTo>
                <a:lnTo>
                  <a:pt x="0" y="380111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6375" y="2599689"/>
            <a:ext cx="242824" cy="380111"/>
          </a:xfrm>
          <a:custGeom>
            <a:avLst/>
            <a:gdLst/>
            <a:ahLst/>
            <a:cxnLst/>
            <a:rect l="l" t="t" r="r" b="b"/>
            <a:pathLst>
              <a:path w="242824" h="380111">
                <a:moveTo>
                  <a:pt x="0" y="0"/>
                </a:moveTo>
                <a:lnTo>
                  <a:pt x="75438" y="0"/>
                </a:lnTo>
                <a:lnTo>
                  <a:pt x="75438" y="54229"/>
                </a:lnTo>
                <a:lnTo>
                  <a:pt x="85140" y="44269"/>
                </a:lnTo>
                <a:lnTo>
                  <a:pt x="115540" y="20775"/>
                </a:lnTo>
                <a:lnTo>
                  <a:pt x="152311" y="5431"/>
                </a:lnTo>
                <a:lnTo>
                  <a:pt x="188071" y="24"/>
                </a:lnTo>
                <a:lnTo>
                  <a:pt x="203684" y="244"/>
                </a:lnTo>
                <a:lnTo>
                  <a:pt x="214016" y="908"/>
                </a:lnTo>
                <a:lnTo>
                  <a:pt x="224156" y="2211"/>
                </a:lnTo>
                <a:lnTo>
                  <a:pt x="238008" y="4297"/>
                </a:lnTo>
                <a:lnTo>
                  <a:pt x="242824" y="80772"/>
                </a:lnTo>
                <a:lnTo>
                  <a:pt x="231267" y="80772"/>
                </a:lnTo>
                <a:lnTo>
                  <a:pt x="218350" y="77989"/>
                </a:lnTo>
                <a:lnTo>
                  <a:pt x="206185" y="76034"/>
                </a:lnTo>
                <a:lnTo>
                  <a:pt x="193901" y="74979"/>
                </a:lnTo>
                <a:lnTo>
                  <a:pt x="181172" y="74477"/>
                </a:lnTo>
                <a:lnTo>
                  <a:pt x="166639" y="74994"/>
                </a:lnTo>
                <a:lnTo>
                  <a:pt x="116519" y="89771"/>
                </a:lnTo>
                <a:lnTo>
                  <a:pt x="75785" y="115795"/>
                </a:lnTo>
                <a:lnTo>
                  <a:pt x="75438" y="380111"/>
                </a:lnTo>
                <a:lnTo>
                  <a:pt x="0" y="380111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9748" y="2599689"/>
            <a:ext cx="320421" cy="390126"/>
          </a:xfrm>
          <a:custGeom>
            <a:avLst/>
            <a:gdLst/>
            <a:ahLst/>
            <a:cxnLst/>
            <a:rect l="l" t="t" r="r" b="b"/>
            <a:pathLst>
              <a:path w="320421" h="390126">
                <a:moveTo>
                  <a:pt x="0" y="0"/>
                </a:moveTo>
                <a:lnTo>
                  <a:pt x="75310" y="0"/>
                </a:lnTo>
                <a:lnTo>
                  <a:pt x="75310" y="215264"/>
                </a:lnTo>
                <a:lnTo>
                  <a:pt x="75504" y="229765"/>
                </a:lnTo>
                <a:lnTo>
                  <a:pt x="79664" y="270885"/>
                </a:lnTo>
                <a:lnTo>
                  <a:pt x="105250" y="310466"/>
                </a:lnTo>
                <a:lnTo>
                  <a:pt x="142008" y="317839"/>
                </a:lnTo>
                <a:lnTo>
                  <a:pt x="154945" y="317227"/>
                </a:lnTo>
                <a:lnTo>
                  <a:pt x="204885" y="301762"/>
                </a:lnTo>
                <a:lnTo>
                  <a:pt x="245109" y="0"/>
                </a:lnTo>
                <a:lnTo>
                  <a:pt x="320421" y="0"/>
                </a:lnTo>
                <a:lnTo>
                  <a:pt x="320421" y="380111"/>
                </a:lnTo>
                <a:lnTo>
                  <a:pt x="245109" y="380111"/>
                </a:lnTo>
                <a:lnTo>
                  <a:pt x="245109" y="339344"/>
                </a:lnTo>
                <a:lnTo>
                  <a:pt x="236332" y="348510"/>
                </a:lnTo>
                <a:lnTo>
                  <a:pt x="205616" y="371065"/>
                </a:lnTo>
                <a:lnTo>
                  <a:pt x="166167" y="385767"/>
                </a:lnTo>
                <a:lnTo>
                  <a:pt x="131505" y="390126"/>
                </a:lnTo>
                <a:lnTo>
                  <a:pt x="116244" y="389580"/>
                </a:lnTo>
                <a:lnTo>
                  <a:pt x="76347" y="381325"/>
                </a:lnTo>
                <a:lnTo>
                  <a:pt x="35793" y="354936"/>
                </a:lnTo>
                <a:lnTo>
                  <a:pt x="11046" y="314143"/>
                </a:lnTo>
                <a:lnTo>
                  <a:pt x="1874" y="275975"/>
                </a:lnTo>
                <a:lnTo>
                  <a:pt x="7" y="246672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3986" y="2599689"/>
            <a:ext cx="242824" cy="380111"/>
          </a:xfrm>
          <a:custGeom>
            <a:avLst/>
            <a:gdLst/>
            <a:ahLst/>
            <a:cxnLst/>
            <a:rect l="l" t="t" r="r" b="b"/>
            <a:pathLst>
              <a:path w="242824" h="380111">
                <a:moveTo>
                  <a:pt x="0" y="0"/>
                </a:moveTo>
                <a:lnTo>
                  <a:pt x="75437" y="0"/>
                </a:lnTo>
                <a:lnTo>
                  <a:pt x="75437" y="54229"/>
                </a:lnTo>
                <a:lnTo>
                  <a:pt x="85140" y="44269"/>
                </a:lnTo>
                <a:lnTo>
                  <a:pt x="115540" y="20775"/>
                </a:lnTo>
                <a:lnTo>
                  <a:pt x="152311" y="5431"/>
                </a:lnTo>
                <a:lnTo>
                  <a:pt x="188071" y="24"/>
                </a:lnTo>
                <a:lnTo>
                  <a:pt x="203684" y="244"/>
                </a:lnTo>
                <a:lnTo>
                  <a:pt x="214016" y="908"/>
                </a:lnTo>
                <a:lnTo>
                  <a:pt x="224156" y="2211"/>
                </a:lnTo>
                <a:lnTo>
                  <a:pt x="238008" y="4297"/>
                </a:lnTo>
                <a:lnTo>
                  <a:pt x="242824" y="80772"/>
                </a:lnTo>
                <a:lnTo>
                  <a:pt x="231266" y="80772"/>
                </a:lnTo>
                <a:lnTo>
                  <a:pt x="218350" y="77989"/>
                </a:lnTo>
                <a:lnTo>
                  <a:pt x="206185" y="76034"/>
                </a:lnTo>
                <a:lnTo>
                  <a:pt x="193901" y="74979"/>
                </a:lnTo>
                <a:lnTo>
                  <a:pt x="181172" y="74477"/>
                </a:lnTo>
                <a:lnTo>
                  <a:pt x="166639" y="74994"/>
                </a:lnTo>
                <a:lnTo>
                  <a:pt x="116519" y="89771"/>
                </a:lnTo>
                <a:lnTo>
                  <a:pt x="75785" y="115795"/>
                </a:lnTo>
                <a:lnTo>
                  <a:pt x="75437" y="380111"/>
                </a:lnTo>
                <a:lnTo>
                  <a:pt x="0" y="380111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6208" y="2599689"/>
            <a:ext cx="75311" cy="380111"/>
          </a:xfrm>
          <a:custGeom>
            <a:avLst/>
            <a:gdLst/>
            <a:ahLst/>
            <a:cxnLst/>
            <a:rect l="l" t="t" r="r" b="b"/>
            <a:pathLst>
              <a:path w="75311" h="380111">
                <a:moveTo>
                  <a:pt x="0" y="0"/>
                </a:moveTo>
                <a:lnTo>
                  <a:pt x="75311" y="0"/>
                </a:lnTo>
                <a:lnTo>
                  <a:pt x="75311" y="380111"/>
                </a:lnTo>
                <a:lnTo>
                  <a:pt x="0" y="380111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006" y="2599689"/>
            <a:ext cx="75336" cy="380111"/>
          </a:xfrm>
          <a:custGeom>
            <a:avLst/>
            <a:gdLst/>
            <a:ahLst/>
            <a:cxnLst/>
            <a:rect l="l" t="t" r="r" b="b"/>
            <a:pathLst>
              <a:path w="75336" h="380111">
                <a:moveTo>
                  <a:pt x="0" y="0"/>
                </a:moveTo>
                <a:lnTo>
                  <a:pt x="75336" y="0"/>
                </a:lnTo>
                <a:lnTo>
                  <a:pt x="75336" y="380111"/>
                </a:lnTo>
                <a:lnTo>
                  <a:pt x="0" y="380111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119" y="2599689"/>
            <a:ext cx="320471" cy="390126"/>
          </a:xfrm>
          <a:custGeom>
            <a:avLst/>
            <a:gdLst/>
            <a:ahLst/>
            <a:cxnLst/>
            <a:rect l="l" t="t" r="r" b="b"/>
            <a:pathLst>
              <a:path w="320471" h="390126">
                <a:moveTo>
                  <a:pt x="0" y="0"/>
                </a:moveTo>
                <a:lnTo>
                  <a:pt x="75349" y="0"/>
                </a:lnTo>
                <a:lnTo>
                  <a:pt x="75349" y="215264"/>
                </a:lnTo>
                <a:lnTo>
                  <a:pt x="75531" y="229766"/>
                </a:lnTo>
                <a:lnTo>
                  <a:pt x="79655" y="270880"/>
                </a:lnTo>
                <a:lnTo>
                  <a:pt x="105266" y="310466"/>
                </a:lnTo>
                <a:lnTo>
                  <a:pt x="142002" y="317838"/>
                </a:lnTo>
                <a:lnTo>
                  <a:pt x="154928" y="317227"/>
                </a:lnTo>
                <a:lnTo>
                  <a:pt x="204899" y="301772"/>
                </a:lnTo>
                <a:lnTo>
                  <a:pt x="245122" y="0"/>
                </a:lnTo>
                <a:lnTo>
                  <a:pt x="320471" y="0"/>
                </a:lnTo>
                <a:lnTo>
                  <a:pt x="320471" y="380111"/>
                </a:lnTo>
                <a:lnTo>
                  <a:pt x="245122" y="380111"/>
                </a:lnTo>
                <a:lnTo>
                  <a:pt x="245122" y="339344"/>
                </a:lnTo>
                <a:lnTo>
                  <a:pt x="236332" y="348515"/>
                </a:lnTo>
                <a:lnTo>
                  <a:pt x="205612" y="371078"/>
                </a:lnTo>
                <a:lnTo>
                  <a:pt x="166173" y="385772"/>
                </a:lnTo>
                <a:lnTo>
                  <a:pt x="131504" y="390126"/>
                </a:lnTo>
                <a:lnTo>
                  <a:pt x="116242" y="389579"/>
                </a:lnTo>
                <a:lnTo>
                  <a:pt x="76338" y="381310"/>
                </a:lnTo>
                <a:lnTo>
                  <a:pt x="35821" y="354879"/>
                </a:lnTo>
                <a:lnTo>
                  <a:pt x="11055" y="314114"/>
                </a:lnTo>
                <a:lnTo>
                  <a:pt x="1872" y="275936"/>
                </a:lnTo>
                <a:lnTo>
                  <a:pt x="6" y="246617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69927" y="2591054"/>
            <a:ext cx="310755" cy="397120"/>
          </a:xfrm>
          <a:custGeom>
            <a:avLst/>
            <a:gdLst/>
            <a:ahLst/>
            <a:cxnLst/>
            <a:rect l="l" t="t" r="r" b="b"/>
            <a:pathLst>
              <a:path w="310755" h="397120">
                <a:moveTo>
                  <a:pt x="186422" y="0"/>
                </a:moveTo>
                <a:lnTo>
                  <a:pt x="236866" y="5733"/>
                </a:lnTo>
                <a:lnTo>
                  <a:pt x="273605" y="16978"/>
                </a:lnTo>
                <a:lnTo>
                  <a:pt x="310755" y="112522"/>
                </a:lnTo>
                <a:lnTo>
                  <a:pt x="298055" y="112522"/>
                </a:lnTo>
                <a:lnTo>
                  <a:pt x="287019" y="104389"/>
                </a:lnTo>
                <a:lnTo>
                  <a:pt x="276010" y="97066"/>
                </a:lnTo>
                <a:lnTo>
                  <a:pt x="229419" y="75073"/>
                </a:lnTo>
                <a:lnTo>
                  <a:pt x="192638" y="67627"/>
                </a:lnTo>
                <a:lnTo>
                  <a:pt x="176330" y="68132"/>
                </a:lnTo>
                <a:lnTo>
                  <a:pt x="136782" y="77225"/>
                </a:lnTo>
                <a:lnTo>
                  <a:pt x="101192" y="106802"/>
                </a:lnTo>
                <a:lnTo>
                  <a:pt x="82133" y="151322"/>
                </a:lnTo>
                <a:lnTo>
                  <a:pt x="77386" y="193426"/>
                </a:lnTo>
                <a:lnTo>
                  <a:pt x="77767" y="210027"/>
                </a:lnTo>
                <a:lnTo>
                  <a:pt x="83697" y="252268"/>
                </a:lnTo>
                <a:lnTo>
                  <a:pt x="102659" y="293142"/>
                </a:lnTo>
                <a:lnTo>
                  <a:pt x="132815" y="318285"/>
                </a:lnTo>
                <a:lnTo>
                  <a:pt x="169666" y="329126"/>
                </a:lnTo>
                <a:lnTo>
                  <a:pt x="186749" y="329238"/>
                </a:lnTo>
                <a:lnTo>
                  <a:pt x="199964" y="328569"/>
                </a:lnTo>
                <a:lnTo>
                  <a:pt x="239020" y="319139"/>
                </a:lnTo>
                <a:lnTo>
                  <a:pt x="285641" y="293804"/>
                </a:lnTo>
                <a:lnTo>
                  <a:pt x="294716" y="287287"/>
                </a:lnTo>
                <a:lnTo>
                  <a:pt x="310755" y="284607"/>
                </a:lnTo>
                <a:lnTo>
                  <a:pt x="310755" y="363347"/>
                </a:lnTo>
                <a:lnTo>
                  <a:pt x="297830" y="369381"/>
                </a:lnTo>
                <a:lnTo>
                  <a:pt x="262140" y="383822"/>
                </a:lnTo>
                <a:lnTo>
                  <a:pt x="213123" y="395563"/>
                </a:lnTo>
                <a:lnTo>
                  <a:pt x="188445" y="397120"/>
                </a:lnTo>
                <a:lnTo>
                  <a:pt x="174461" y="396804"/>
                </a:lnTo>
                <a:lnTo>
                  <a:pt x="136063" y="392043"/>
                </a:lnTo>
                <a:lnTo>
                  <a:pt x="89843" y="375171"/>
                </a:lnTo>
                <a:lnTo>
                  <a:pt x="59823" y="351627"/>
                </a:lnTo>
                <a:lnTo>
                  <a:pt x="50804" y="341652"/>
                </a:lnTo>
                <a:lnTo>
                  <a:pt x="42084" y="333922"/>
                </a:lnTo>
                <a:lnTo>
                  <a:pt x="14954" y="289820"/>
                </a:lnTo>
                <a:lnTo>
                  <a:pt x="2832" y="241488"/>
                </a:lnTo>
                <a:lnTo>
                  <a:pt x="0" y="202377"/>
                </a:lnTo>
                <a:lnTo>
                  <a:pt x="330" y="187000"/>
                </a:lnTo>
                <a:lnTo>
                  <a:pt x="5320" y="144559"/>
                </a:lnTo>
                <a:lnTo>
                  <a:pt x="16300" y="107463"/>
                </a:lnTo>
                <a:lnTo>
                  <a:pt x="40237" y="65901"/>
                </a:lnTo>
                <a:lnTo>
                  <a:pt x="67654" y="38797"/>
                </a:lnTo>
                <a:lnTo>
                  <a:pt x="99940" y="18368"/>
                </a:lnTo>
                <a:lnTo>
                  <a:pt x="148449" y="3036"/>
                </a:lnTo>
                <a:lnTo>
                  <a:pt x="175286" y="241"/>
                </a:lnTo>
                <a:lnTo>
                  <a:pt x="186422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06079" y="2590673"/>
            <a:ext cx="299902" cy="397882"/>
          </a:xfrm>
          <a:custGeom>
            <a:avLst/>
            <a:gdLst/>
            <a:ahLst/>
            <a:cxnLst/>
            <a:rect l="l" t="t" r="r" b="b"/>
            <a:pathLst>
              <a:path w="299902" h="397882">
                <a:moveTo>
                  <a:pt x="156464" y="0"/>
                </a:moveTo>
                <a:lnTo>
                  <a:pt x="206705" y="4565"/>
                </a:lnTo>
                <a:lnTo>
                  <a:pt x="247002" y="14599"/>
                </a:lnTo>
                <a:lnTo>
                  <a:pt x="286003" y="106806"/>
                </a:lnTo>
                <a:lnTo>
                  <a:pt x="273303" y="106806"/>
                </a:lnTo>
                <a:lnTo>
                  <a:pt x="263351" y="99962"/>
                </a:lnTo>
                <a:lnTo>
                  <a:pt x="252754" y="93609"/>
                </a:lnTo>
                <a:lnTo>
                  <a:pt x="217103" y="77442"/>
                </a:lnTo>
                <a:lnTo>
                  <a:pt x="178716" y="67456"/>
                </a:lnTo>
                <a:lnTo>
                  <a:pt x="154535" y="65301"/>
                </a:lnTo>
                <a:lnTo>
                  <a:pt x="139345" y="65880"/>
                </a:lnTo>
                <a:lnTo>
                  <a:pt x="90361" y="83751"/>
                </a:lnTo>
                <a:lnTo>
                  <a:pt x="78713" y="104983"/>
                </a:lnTo>
                <a:lnTo>
                  <a:pt x="79846" y="121401"/>
                </a:lnTo>
                <a:lnTo>
                  <a:pt x="116094" y="152466"/>
                </a:lnTo>
                <a:lnTo>
                  <a:pt x="153996" y="161643"/>
                </a:lnTo>
                <a:lnTo>
                  <a:pt x="182295" y="167106"/>
                </a:lnTo>
                <a:lnTo>
                  <a:pt x="194604" y="169591"/>
                </a:lnTo>
                <a:lnTo>
                  <a:pt x="241558" y="185789"/>
                </a:lnTo>
                <a:lnTo>
                  <a:pt x="280989" y="219029"/>
                </a:lnTo>
                <a:lnTo>
                  <a:pt x="299902" y="265351"/>
                </a:lnTo>
                <a:lnTo>
                  <a:pt x="299439" y="281138"/>
                </a:lnTo>
                <a:lnTo>
                  <a:pt x="290613" y="320825"/>
                </a:lnTo>
                <a:lnTo>
                  <a:pt x="261657" y="359824"/>
                </a:lnTo>
                <a:lnTo>
                  <a:pt x="218470" y="384490"/>
                </a:lnTo>
                <a:lnTo>
                  <a:pt x="168681" y="396312"/>
                </a:lnTo>
                <a:lnTo>
                  <a:pt x="140712" y="397882"/>
                </a:lnTo>
                <a:lnTo>
                  <a:pt x="126596" y="397633"/>
                </a:lnTo>
                <a:lnTo>
                  <a:pt x="87966" y="393856"/>
                </a:lnTo>
                <a:lnTo>
                  <a:pt x="50873" y="384669"/>
                </a:lnTo>
                <a:lnTo>
                  <a:pt x="14944" y="371437"/>
                </a:lnTo>
                <a:lnTo>
                  <a:pt x="0" y="284352"/>
                </a:lnTo>
                <a:lnTo>
                  <a:pt x="12319" y="284352"/>
                </a:lnTo>
                <a:lnTo>
                  <a:pt x="22878" y="291895"/>
                </a:lnTo>
                <a:lnTo>
                  <a:pt x="33669" y="298848"/>
                </a:lnTo>
                <a:lnTo>
                  <a:pt x="82804" y="321440"/>
                </a:lnTo>
                <a:lnTo>
                  <a:pt x="120866" y="330805"/>
                </a:lnTo>
                <a:lnTo>
                  <a:pt x="142275" y="332480"/>
                </a:lnTo>
                <a:lnTo>
                  <a:pt x="158160" y="332001"/>
                </a:lnTo>
                <a:lnTo>
                  <a:pt x="209064" y="315464"/>
                </a:lnTo>
                <a:lnTo>
                  <a:pt x="222494" y="295013"/>
                </a:lnTo>
                <a:lnTo>
                  <a:pt x="222244" y="276939"/>
                </a:lnTo>
                <a:lnTo>
                  <a:pt x="196102" y="247202"/>
                </a:lnTo>
                <a:lnTo>
                  <a:pt x="154056" y="236175"/>
                </a:lnTo>
                <a:lnTo>
                  <a:pt x="126932" y="230795"/>
                </a:lnTo>
                <a:lnTo>
                  <a:pt x="113980" y="228105"/>
                </a:lnTo>
                <a:lnTo>
                  <a:pt x="72206" y="215867"/>
                </a:lnTo>
                <a:lnTo>
                  <a:pt x="30772" y="191796"/>
                </a:lnTo>
                <a:lnTo>
                  <a:pt x="6176" y="151274"/>
                </a:lnTo>
                <a:lnTo>
                  <a:pt x="1824" y="125427"/>
                </a:lnTo>
                <a:lnTo>
                  <a:pt x="2292" y="110312"/>
                </a:lnTo>
                <a:lnTo>
                  <a:pt x="17684" y="62521"/>
                </a:lnTo>
                <a:lnTo>
                  <a:pt x="45406" y="34855"/>
                </a:lnTo>
                <a:lnTo>
                  <a:pt x="88348" y="10295"/>
                </a:lnTo>
                <a:lnTo>
                  <a:pt x="137955" y="670"/>
                </a:lnTo>
                <a:lnTo>
                  <a:pt x="150869" y="58"/>
                </a:lnTo>
                <a:lnTo>
                  <a:pt x="156464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6704" y="2590673"/>
            <a:ext cx="325078" cy="399127"/>
          </a:xfrm>
          <a:custGeom>
            <a:avLst/>
            <a:gdLst/>
            <a:ahLst/>
            <a:cxnLst/>
            <a:rect l="l" t="t" r="r" b="b"/>
            <a:pathLst>
              <a:path w="325078" h="399127">
                <a:moveTo>
                  <a:pt x="158581" y="0"/>
                </a:moveTo>
                <a:lnTo>
                  <a:pt x="198764" y="2037"/>
                </a:lnTo>
                <a:lnTo>
                  <a:pt x="237014" y="9293"/>
                </a:lnTo>
                <a:lnTo>
                  <a:pt x="284043" y="33640"/>
                </a:lnTo>
                <a:lnTo>
                  <a:pt x="314368" y="74870"/>
                </a:lnTo>
                <a:lnTo>
                  <a:pt x="324842" y="123426"/>
                </a:lnTo>
                <a:lnTo>
                  <a:pt x="325078" y="389127"/>
                </a:lnTo>
                <a:lnTo>
                  <a:pt x="249767" y="389127"/>
                </a:lnTo>
                <a:lnTo>
                  <a:pt x="249767" y="349885"/>
                </a:lnTo>
                <a:lnTo>
                  <a:pt x="215624" y="378317"/>
                </a:lnTo>
                <a:lnTo>
                  <a:pt x="179726" y="392309"/>
                </a:lnTo>
                <a:lnTo>
                  <a:pt x="141818" y="398608"/>
                </a:lnTo>
                <a:lnTo>
                  <a:pt x="129383" y="399127"/>
                </a:lnTo>
                <a:lnTo>
                  <a:pt x="114795" y="398572"/>
                </a:lnTo>
                <a:lnTo>
                  <a:pt x="76173" y="390094"/>
                </a:lnTo>
                <a:lnTo>
                  <a:pt x="33356" y="360538"/>
                </a:lnTo>
                <a:lnTo>
                  <a:pt x="10730" y="327488"/>
                </a:lnTo>
                <a:lnTo>
                  <a:pt x="0" y="279598"/>
                </a:lnTo>
                <a:lnTo>
                  <a:pt x="497" y="264127"/>
                </a:lnTo>
                <a:lnTo>
                  <a:pt x="8193" y="225587"/>
                </a:lnTo>
                <a:lnTo>
                  <a:pt x="35903" y="185644"/>
                </a:lnTo>
                <a:lnTo>
                  <a:pt x="68723" y="166647"/>
                </a:lnTo>
                <a:lnTo>
                  <a:pt x="79821" y="161251"/>
                </a:lnTo>
                <a:lnTo>
                  <a:pt x="127807" y="145648"/>
                </a:lnTo>
                <a:lnTo>
                  <a:pt x="166555" y="140028"/>
                </a:lnTo>
                <a:lnTo>
                  <a:pt x="217127" y="135636"/>
                </a:lnTo>
                <a:lnTo>
                  <a:pt x="242520" y="134092"/>
                </a:lnTo>
                <a:lnTo>
                  <a:pt x="249767" y="130555"/>
                </a:lnTo>
                <a:lnTo>
                  <a:pt x="237764" y="91541"/>
                </a:lnTo>
                <a:lnTo>
                  <a:pt x="189523" y="70189"/>
                </a:lnTo>
                <a:lnTo>
                  <a:pt x="165779" y="68070"/>
                </a:lnTo>
                <a:lnTo>
                  <a:pt x="151903" y="68288"/>
                </a:lnTo>
                <a:lnTo>
                  <a:pt x="100633" y="75544"/>
                </a:lnTo>
                <a:lnTo>
                  <a:pt x="52891" y="89444"/>
                </a:lnTo>
                <a:lnTo>
                  <a:pt x="32470" y="92837"/>
                </a:lnTo>
                <a:lnTo>
                  <a:pt x="32470" y="18414"/>
                </a:lnTo>
                <a:lnTo>
                  <a:pt x="43173" y="15667"/>
                </a:lnTo>
                <a:lnTo>
                  <a:pt x="80852" y="7708"/>
                </a:lnTo>
                <a:lnTo>
                  <a:pt x="122606" y="1816"/>
                </a:lnTo>
                <a:lnTo>
                  <a:pt x="156931" y="3"/>
                </a:lnTo>
                <a:lnTo>
                  <a:pt x="158581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34335" y="2590673"/>
            <a:ext cx="299902" cy="397882"/>
          </a:xfrm>
          <a:custGeom>
            <a:avLst/>
            <a:gdLst/>
            <a:ahLst/>
            <a:cxnLst/>
            <a:rect l="l" t="t" r="r" b="b"/>
            <a:pathLst>
              <a:path w="299902" h="397882">
                <a:moveTo>
                  <a:pt x="156463" y="0"/>
                </a:moveTo>
                <a:lnTo>
                  <a:pt x="206705" y="4565"/>
                </a:lnTo>
                <a:lnTo>
                  <a:pt x="247002" y="14599"/>
                </a:lnTo>
                <a:lnTo>
                  <a:pt x="286003" y="106806"/>
                </a:lnTo>
                <a:lnTo>
                  <a:pt x="273303" y="106806"/>
                </a:lnTo>
                <a:lnTo>
                  <a:pt x="263351" y="99962"/>
                </a:lnTo>
                <a:lnTo>
                  <a:pt x="252754" y="93609"/>
                </a:lnTo>
                <a:lnTo>
                  <a:pt x="217103" y="77442"/>
                </a:lnTo>
                <a:lnTo>
                  <a:pt x="178716" y="67456"/>
                </a:lnTo>
                <a:lnTo>
                  <a:pt x="154535" y="65301"/>
                </a:lnTo>
                <a:lnTo>
                  <a:pt x="139345" y="65880"/>
                </a:lnTo>
                <a:lnTo>
                  <a:pt x="90361" y="83751"/>
                </a:lnTo>
                <a:lnTo>
                  <a:pt x="78713" y="104983"/>
                </a:lnTo>
                <a:lnTo>
                  <a:pt x="79846" y="121401"/>
                </a:lnTo>
                <a:lnTo>
                  <a:pt x="116094" y="152466"/>
                </a:lnTo>
                <a:lnTo>
                  <a:pt x="153996" y="161643"/>
                </a:lnTo>
                <a:lnTo>
                  <a:pt x="182295" y="167106"/>
                </a:lnTo>
                <a:lnTo>
                  <a:pt x="194604" y="169591"/>
                </a:lnTo>
                <a:lnTo>
                  <a:pt x="241558" y="185789"/>
                </a:lnTo>
                <a:lnTo>
                  <a:pt x="280989" y="219029"/>
                </a:lnTo>
                <a:lnTo>
                  <a:pt x="299902" y="265351"/>
                </a:lnTo>
                <a:lnTo>
                  <a:pt x="299439" y="281138"/>
                </a:lnTo>
                <a:lnTo>
                  <a:pt x="290613" y="320825"/>
                </a:lnTo>
                <a:lnTo>
                  <a:pt x="261657" y="359824"/>
                </a:lnTo>
                <a:lnTo>
                  <a:pt x="218470" y="384490"/>
                </a:lnTo>
                <a:lnTo>
                  <a:pt x="168681" y="396312"/>
                </a:lnTo>
                <a:lnTo>
                  <a:pt x="140712" y="397882"/>
                </a:lnTo>
                <a:lnTo>
                  <a:pt x="126596" y="397633"/>
                </a:lnTo>
                <a:lnTo>
                  <a:pt x="87966" y="393856"/>
                </a:lnTo>
                <a:lnTo>
                  <a:pt x="50873" y="384669"/>
                </a:lnTo>
                <a:lnTo>
                  <a:pt x="14944" y="371437"/>
                </a:lnTo>
                <a:lnTo>
                  <a:pt x="0" y="284352"/>
                </a:lnTo>
                <a:lnTo>
                  <a:pt x="12318" y="284352"/>
                </a:lnTo>
                <a:lnTo>
                  <a:pt x="22878" y="291895"/>
                </a:lnTo>
                <a:lnTo>
                  <a:pt x="33669" y="298848"/>
                </a:lnTo>
                <a:lnTo>
                  <a:pt x="82804" y="321440"/>
                </a:lnTo>
                <a:lnTo>
                  <a:pt x="120866" y="330805"/>
                </a:lnTo>
                <a:lnTo>
                  <a:pt x="142275" y="332480"/>
                </a:lnTo>
                <a:lnTo>
                  <a:pt x="158160" y="332001"/>
                </a:lnTo>
                <a:lnTo>
                  <a:pt x="209064" y="315464"/>
                </a:lnTo>
                <a:lnTo>
                  <a:pt x="222494" y="295013"/>
                </a:lnTo>
                <a:lnTo>
                  <a:pt x="222244" y="276939"/>
                </a:lnTo>
                <a:lnTo>
                  <a:pt x="196102" y="247202"/>
                </a:lnTo>
                <a:lnTo>
                  <a:pt x="154056" y="236175"/>
                </a:lnTo>
                <a:lnTo>
                  <a:pt x="126932" y="230795"/>
                </a:lnTo>
                <a:lnTo>
                  <a:pt x="113980" y="228105"/>
                </a:lnTo>
                <a:lnTo>
                  <a:pt x="72206" y="215867"/>
                </a:lnTo>
                <a:lnTo>
                  <a:pt x="30772" y="191796"/>
                </a:lnTo>
                <a:lnTo>
                  <a:pt x="6176" y="151274"/>
                </a:lnTo>
                <a:lnTo>
                  <a:pt x="1824" y="125427"/>
                </a:lnTo>
                <a:lnTo>
                  <a:pt x="2292" y="110312"/>
                </a:lnTo>
                <a:lnTo>
                  <a:pt x="17684" y="62521"/>
                </a:lnTo>
                <a:lnTo>
                  <a:pt x="45406" y="34855"/>
                </a:lnTo>
                <a:lnTo>
                  <a:pt x="88348" y="10295"/>
                </a:lnTo>
                <a:lnTo>
                  <a:pt x="137955" y="670"/>
                </a:lnTo>
                <a:lnTo>
                  <a:pt x="150869" y="58"/>
                </a:lnTo>
                <a:lnTo>
                  <a:pt x="156463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4842" y="2589657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8"/>
                </a:lnTo>
                <a:lnTo>
                  <a:pt x="76210" y="212978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19"/>
                </a:lnTo>
                <a:lnTo>
                  <a:pt x="339100" y="365251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8169" y="2589657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8"/>
                </a:lnTo>
                <a:lnTo>
                  <a:pt x="76210" y="212978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19"/>
                </a:lnTo>
                <a:lnTo>
                  <a:pt x="339100" y="365251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2341" y="2589657"/>
            <a:ext cx="352294" cy="400176"/>
          </a:xfrm>
          <a:custGeom>
            <a:avLst/>
            <a:gdLst/>
            <a:ahLst/>
            <a:cxnLst/>
            <a:rect l="l" t="t" r="r" b="b"/>
            <a:pathLst>
              <a:path w="352294" h="400176">
                <a:moveTo>
                  <a:pt x="176145" y="0"/>
                </a:moveTo>
                <a:lnTo>
                  <a:pt x="217685" y="4072"/>
                </a:lnTo>
                <a:lnTo>
                  <a:pt x="254351" y="16270"/>
                </a:lnTo>
                <a:lnTo>
                  <a:pt x="295712" y="45118"/>
                </a:lnTo>
                <a:lnTo>
                  <a:pt x="319978" y="77119"/>
                </a:lnTo>
                <a:lnTo>
                  <a:pt x="341215" y="122619"/>
                </a:lnTo>
                <a:lnTo>
                  <a:pt x="351122" y="172836"/>
                </a:lnTo>
                <a:lnTo>
                  <a:pt x="352294" y="200217"/>
                </a:lnTo>
                <a:lnTo>
                  <a:pt x="351966" y="215182"/>
                </a:lnTo>
                <a:lnTo>
                  <a:pt x="347050" y="256942"/>
                </a:lnTo>
                <a:lnTo>
                  <a:pt x="336245" y="294000"/>
                </a:lnTo>
                <a:lnTo>
                  <a:pt x="312697" y="336108"/>
                </a:lnTo>
                <a:lnTo>
                  <a:pt x="276307" y="371196"/>
                </a:lnTo>
                <a:lnTo>
                  <a:pt x="230676" y="392895"/>
                </a:lnTo>
                <a:lnTo>
                  <a:pt x="191004" y="399696"/>
                </a:lnTo>
                <a:lnTo>
                  <a:pt x="176727" y="400176"/>
                </a:lnTo>
                <a:lnTo>
                  <a:pt x="162157" y="399733"/>
                </a:lnTo>
                <a:lnTo>
                  <a:pt x="121907" y="393085"/>
                </a:lnTo>
                <a:lnTo>
                  <a:pt x="76187" y="371789"/>
                </a:lnTo>
                <a:lnTo>
                  <a:pt x="40178" y="337275"/>
                </a:lnTo>
                <a:lnTo>
                  <a:pt x="16437" y="295334"/>
                </a:lnTo>
                <a:lnTo>
                  <a:pt x="5486" y="258439"/>
                </a:lnTo>
                <a:lnTo>
                  <a:pt x="396" y="216855"/>
                </a:lnTo>
                <a:lnTo>
                  <a:pt x="0" y="201947"/>
                </a:lnTo>
                <a:lnTo>
                  <a:pt x="317" y="186748"/>
                </a:lnTo>
                <a:lnTo>
                  <a:pt x="5091" y="144557"/>
                </a:lnTo>
                <a:lnTo>
                  <a:pt x="15596" y="107372"/>
                </a:lnTo>
                <a:lnTo>
                  <a:pt x="38519" y="65341"/>
                </a:lnTo>
                <a:lnTo>
                  <a:pt x="64751" y="37597"/>
                </a:lnTo>
                <a:lnTo>
                  <a:pt x="108179" y="11798"/>
                </a:lnTo>
                <a:lnTo>
                  <a:pt x="145917" y="2060"/>
                </a:lnTo>
                <a:lnTo>
                  <a:pt x="176145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6083" y="2589657"/>
            <a:ext cx="320547" cy="390143"/>
          </a:xfrm>
          <a:custGeom>
            <a:avLst/>
            <a:gdLst/>
            <a:ahLst/>
            <a:cxnLst/>
            <a:rect l="l" t="t" r="r" b="b"/>
            <a:pathLst>
              <a:path w="320547" h="390143">
                <a:moveTo>
                  <a:pt x="191515" y="0"/>
                </a:moveTo>
                <a:lnTo>
                  <a:pt x="233869" y="5193"/>
                </a:lnTo>
                <a:lnTo>
                  <a:pt x="277694" y="28229"/>
                </a:lnTo>
                <a:lnTo>
                  <a:pt x="305573" y="66542"/>
                </a:lnTo>
                <a:lnTo>
                  <a:pt x="318938" y="116445"/>
                </a:lnTo>
                <a:lnTo>
                  <a:pt x="320547" y="390143"/>
                </a:lnTo>
                <a:lnTo>
                  <a:pt x="245109" y="390143"/>
                </a:lnTo>
                <a:lnTo>
                  <a:pt x="245109" y="174878"/>
                </a:lnTo>
                <a:lnTo>
                  <a:pt x="244902" y="161613"/>
                </a:lnTo>
                <a:lnTo>
                  <a:pt x="240408" y="118505"/>
                </a:lnTo>
                <a:lnTo>
                  <a:pt x="220408" y="83891"/>
                </a:lnTo>
                <a:lnTo>
                  <a:pt x="188604" y="73059"/>
                </a:lnTo>
                <a:lnTo>
                  <a:pt x="172606" y="73192"/>
                </a:lnTo>
                <a:lnTo>
                  <a:pt x="125870" y="83556"/>
                </a:lnTo>
                <a:lnTo>
                  <a:pt x="91205" y="102087"/>
                </a:lnTo>
                <a:lnTo>
                  <a:pt x="75437" y="390143"/>
                </a:lnTo>
                <a:lnTo>
                  <a:pt x="0" y="390143"/>
                </a:lnTo>
                <a:lnTo>
                  <a:pt x="0" y="10032"/>
                </a:lnTo>
                <a:lnTo>
                  <a:pt x="75437" y="10032"/>
                </a:lnTo>
                <a:lnTo>
                  <a:pt x="75437" y="50926"/>
                </a:lnTo>
                <a:lnTo>
                  <a:pt x="83387" y="41937"/>
                </a:lnTo>
                <a:lnTo>
                  <a:pt x="114239" y="19507"/>
                </a:lnTo>
                <a:lnTo>
                  <a:pt x="155115" y="4610"/>
                </a:lnTo>
                <a:lnTo>
                  <a:pt x="188555" y="27"/>
                </a:lnTo>
                <a:lnTo>
                  <a:pt x="191515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4622" y="2589657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8"/>
                </a:lnTo>
                <a:lnTo>
                  <a:pt x="76210" y="212978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19"/>
                </a:lnTo>
                <a:lnTo>
                  <a:pt x="339100" y="365251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423" y="2589657"/>
            <a:ext cx="320547" cy="390143"/>
          </a:xfrm>
          <a:custGeom>
            <a:avLst/>
            <a:gdLst/>
            <a:ahLst/>
            <a:cxnLst/>
            <a:rect l="l" t="t" r="r" b="b"/>
            <a:pathLst>
              <a:path w="320547" h="390143">
                <a:moveTo>
                  <a:pt x="191515" y="0"/>
                </a:moveTo>
                <a:lnTo>
                  <a:pt x="233869" y="5193"/>
                </a:lnTo>
                <a:lnTo>
                  <a:pt x="277694" y="28229"/>
                </a:lnTo>
                <a:lnTo>
                  <a:pt x="305573" y="66542"/>
                </a:lnTo>
                <a:lnTo>
                  <a:pt x="318938" y="116445"/>
                </a:lnTo>
                <a:lnTo>
                  <a:pt x="320547" y="390143"/>
                </a:lnTo>
                <a:lnTo>
                  <a:pt x="245109" y="390143"/>
                </a:lnTo>
                <a:lnTo>
                  <a:pt x="245109" y="174878"/>
                </a:lnTo>
                <a:lnTo>
                  <a:pt x="244902" y="161613"/>
                </a:lnTo>
                <a:lnTo>
                  <a:pt x="240408" y="118505"/>
                </a:lnTo>
                <a:lnTo>
                  <a:pt x="220408" y="83891"/>
                </a:lnTo>
                <a:lnTo>
                  <a:pt x="188604" y="73059"/>
                </a:lnTo>
                <a:lnTo>
                  <a:pt x="172606" y="73192"/>
                </a:lnTo>
                <a:lnTo>
                  <a:pt x="125870" y="83556"/>
                </a:lnTo>
                <a:lnTo>
                  <a:pt x="91205" y="102087"/>
                </a:lnTo>
                <a:lnTo>
                  <a:pt x="75437" y="390143"/>
                </a:lnTo>
                <a:lnTo>
                  <a:pt x="0" y="390143"/>
                </a:lnTo>
                <a:lnTo>
                  <a:pt x="0" y="10032"/>
                </a:lnTo>
                <a:lnTo>
                  <a:pt x="75437" y="10032"/>
                </a:lnTo>
                <a:lnTo>
                  <a:pt x="75437" y="50926"/>
                </a:lnTo>
                <a:lnTo>
                  <a:pt x="83387" y="41937"/>
                </a:lnTo>
                <a:lnTo>
                  <a:pt x="114239" y="19507"/>
                </a:lnTo>
                <a:lnTo>
                  <a:pt x="155115" y="4610"/>
                </a:lnTo>
                <a:lnTo>
                  <a:pt x="188555" y="27"/>
                </a:lnTo>
                <a:lnTo>
                  <a:pt x="191515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0850" y="2589657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8"/>
                </a:lnTo>
                <a:lnTo>
                  <a:pt x="76210" y="212978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19"/>
                </a:lnTo>
                <a:lnTo>
                  <a:pt x="339100" y="365251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53152" y="2547111"/>
            <a:ext cx="173177" cy="181610"/>
          </a:xfrm>
          <a:custGeom>
            <a:avLst/>
            <a:gdLst/>
            <a:ahLst/>
            <a:cxnLst/>
            <a:rect l="l" t="t" r="r" b="b"/>
            <a:pathLst>
              <a:path w="173177" h="181610">
                <a:moveTo>
                  <a:pt x="0" y="0"/>
                </a:moveTo>
                <a:lnTo>
                  <a:pt x="0" y="181610"/>
                </a:lnTo>
                <a:lnTo>
                  <a:pt x="47878" y="181610"/>
                </a:lnTo>
                <a:lnTo>
                  <a:pt x="89414" y="179067"/>
                </a:lnTo>
                <a:lnTo>
                  <a:pt x="128014" y="167491"/>
                </a:lnTo>
                <a:lnTo>
                  <a:pt x="162994" y="133709"/>
                </a:lnTo>
                <a:lnTo>
                  <a:pt x="173177" y="95082"/>
                </a:lnTo>
                <a:lnTo>
                  <a:pt x="172834" y="78570"/>
                </a:lnTo>
                <a:lnTo>
                  <a:pt x="161501" y="40161"/>
                </a:lnTo>
                <a:lnTo>
                  <a:pt x="122262" y="8958"/>
                </a:lnTo>
                <a:lnTo>
                  <a:pt x="74286" y="421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74539" y="2477516"/>
            <a:ext cx="333065" cy="502285"/>
          </a:xfrm>
          <a:custGeom>
            <a:avLst/>
            <a:gdLst/>
            <a:ahLst/>
            <a:cxnLst/>
            <a:rect l="l" t="t" r="r" b="b"/>
            <a:pathLst>
              <a:path w="333065" h="502285">
                <a:moveTo>
                  <a:pt x="0" y="0"/>
                </a:moveTo>
                <a:lnTo>
                  <a:pt x="139319" y="0"/>
                </a:lnTo>
                <a:lnTo>
                  <a:pt x="153786" y="208"/>
                </a:lnTo>
                <a:lnTo>
                  <a:pt x="192859" y="3342"/>
                </a:lnTo>
                <a:lnTo>
                  <a:pt x="240450" y="15376"/>
                </a:lnTo>
                <a:lnTo>
                  <a:pt x="276051" y="35250"/>
                </a:lnTo>
                <a:lnTo>
                  <a:pt x="304519" y="61688"/>
                </a:lnTo>
                <a:lnTo>
                  <a:pt x="326257" y="101956"/>
                </a:lnTo>
                <a:lnTo>
                  <a:pt x="333065" y="140264"/>
                </a:lnTo>
                <a:lnTo>
                  <a:pt x="332932" y="157021"/>
                </a:lnTo>
                <a:lnTo>
                  <a:pt x="328473" y="195842"/>
                </a:lnTo>
                <a:lnTo>
                  <a:pt x="310443" y="239534"/>
                </a:lnTo>
                <a:lnTo>
                  <a:pt x="284716" y="270529"/>
                </a:lnTo>
                <a:lnTo>
                  <a:pt x="253566" y="294204"/>
                </a:lnTo>
                <a:lnTo>
                  <a:pt x="209232" y="311954"/>
                </a:lnTo>
                <a:lnTo>
                  <a:pt x="159493" y="319506"/>
                </a:lnTo>
                <a:lnTo>
                  <a:pt x="78612" y="320167"/>
                </a:lnTo>
                <a:lnTo>
                  <a:pt x="78612" y="502285"/>
                </a:lnTo>
                <a:lnTo>
                  <a:pt x="0" y="502285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19996" y="2474214"/>
            <a:ext cx="24002" cy="0"/>
          </a:xfrm>
          <a:custGeom>
            <a:avLst/>
            <a:gdLst/>
            <a:ahLst/>
            <a:cxnLst/>
            <a:rect l="l" t="t" r="r" b="b"/>
            <a:pathLst>
              <a:path w="24002">
                <a:moveTo>
                  <a:pt x="0" y="0"/>
                </a:moveTo>
                <a:lnTo>
                  <a:pt x="24002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19996" y="2474214"/>
            <a:ext cx="24002" cy="77343"/>
          </a:xfrm>
          <a:custGeom>
            <a:avLst/>
            <a:gdLst/>
            <a:ahLst/>
            <a:cxnLst/>
            <a:rect l="l" t="t" r="r" b="b"/>
            <a:pathLst>
              <a:path w="24002" h="77343">
                <a:moveTo>
                  <a:pt x="24002" y="77343"/>
                </a:moveTo>
                <a:lnTo>
                  <a:pt x="0" y="77343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22145" y="2474214"/>
            <a:ext cx="83312" cy="77343"/>
          </a:xfrm>
          <a:custGeom>
            <a:avLst/>
            <a:gdLst/>
            <a:ahLst/>
            <a:cxnLst/>
            <a:rect l="l" t="t" r="r" b="b"/>
            <a:pathLst>
              <a:path w="83312" h="77343">
                <a:moveTo>
                  <a:pt x="0" y="0"/>
                </a:moveTo>
                <a:lnTo>
                  <a:pt x="83312" y="0"/>
                </a:lnTo>
                <a:lnTo>
                  <a:pt x="83312" y="77343"/>
                </a:lnTo>
                <a:lnTo>
                  <a:pt x="0" y="77343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5980" y="2474214"/>
            <a:ext cx="83388" cy="77343"/>
          </a:xfrm>
          <a:custGeom>
            <a:avLst/>
            <a:gdLst/>
            <a:ahLst/>
            <a:cxnLst/>
            <a:rect l="l" t="t" r="r" b="b"/>
            <a:pathLst>
              <a:path w="83388" h="77343">
                <a:moveTo>
                  <a:pt x="0" y="0"/>
                </a:moveTo>
                <a:lnTo>
                  <a:pt x="83388" y="0"/>
                </a:lnTo>
                <a:lnTo>
                  <a:pt x="83388" y="77343"/>
                </a:lnTo>
                <a:lnTo>
                  <a:pt x="0" y="77343"/>
                </a:lnTo>
                <a:lnTo>
                  <a:pt x="0" y="0"/>
                </a:lnTo>
              </a:path>
            </a:pathLst>
          </a:custGeom>
          <a:ln w="22859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2469351"/>
            <a:ext cx="166344" cy="134021"/>
          </a:xfrm>
          <a:custGeom>
            <a:avLst/>
            <a:gdLst/>
            <a:ahLst/>
            <a:cxnLst/>
            <a:rect l="l" t="t" r="r" b="b"/>
            <a:pathLst>
              <a:path w="166344" h="134021">
                <a:moveTo>
                  <a:pt x="0" y="0"/>
                </a:moveTo>
                <a:lnTo>
                  <a:pt x="43064" y="4855"/>
                </a:lnTo>
                <a:lnTo>
                  <a:pt x="81347" y="13667"/>
                </a:lnTo>
                <a:lnTo>
                  <a:pt x="128691" y="29617"/>
                </a:lnTo>
                <a:lnTo>
                  <a:pt x="163681" y="44872"/>
                </a:lnTo>
                <a:lnTo>
                  <a:pt x="166344" y="134021"/>
                </a:lnTo>
                <a:lnTo>
                  <a:pt x="150977" y="134021"/>
                </a:lnTo>
                <a:lnTo>
                  <a:pt x="142267" y="127559"/>
                </a:lnTo>
                <a:lnTo>
                  <a:pt x="131840" y="120254"/>
                </a:lnTo>
                <a:lnTo>
                  <a:pt x="95395" y="97731"/>
                </a:lnTo>
                <a:lnTo>
                  <a:pt x="50882" y="79840"/>
                </a:lnTo>
                <a:lnTo>
                  <a:pt x="12926" y="71530"/>
                </a:lnTo>
                <a:lnTo>
                  <a:pt x="537" y="69986"/>
                </a:lnTo>
                <a:lnTo>
                  <a:pt x="0" y="69943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2791332"/>
            <a:ext cx="88659" cy="127264"/>
          </a:xfrm>
          <a:custGeom>
            <a:avLst/>
            <a:gdLst/>
            <a:ahLst/>
            <a:cxnLst/>
            <a:rect l="l" t="t" r="r" b="b"/>
            <a:pathLst>
              <a:path w="88659" h="127264">
                <a:moveTo>
                  <a:pt x="0" y="127264"/>
                </a:moveTo>
                <a:lnTo>
                  <a:pt x="50817" y="119648"/>
                </a:lnTo>
                <a:lnTo>
                  <a:pt x="88659" y="0"/>
                </a:lnTo>
                <a:lnTo>
                  <a:pt x="0" y="0"/>
                </a:lnTo>
              </a:path>
            </a:pathLst>
          </a:custGeom>
          <a:ln w="22859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720594"/>
            <a:ext cx="166687" cy="267897"/>
          </a:xfrm>
          <a:custGeom>
            <a:avLst/>
            <a:gdLst/>
            <a:ahLst/>
            <a:cxnLst/>
            <a:rect l="l" t="t" r="r" b="b"/>
            <a:pathLst>
              <a:path w="166687" h="267897">
                <a:moveTo>
                  <a:pt x="0" y="0"/>
                </a:moveTo>
                <a:lnTo>
                  <a:pt x="166687" y="0"/>
                </a:lnTo>
                <a:lnTo>
                  <a:pt x="166687" y="220598"/>
                </a:lnTo>
                <a:lnTo>
                  <a:pt x="119979" y="239795"/>
                </a:lnTo>
                <a:lnTo>
                  <a:pt x="83622" y="251934"/>
                </a:lnTo>
                <a:lnTo>
                  <a:pt x="41747" y="262304"/>
                </a:lnTo>
                <a:lnTo>
                  <a:pt x="5448" y="267536"/>
                </a:lnTo>
                <a:lnTo>
                  <a:pt x="0" y="267897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8774" y="2455417"/>
            <a:ext cx="336420" cy="534111"/>
          </a:xfrm>
          <a:custGeom>
            <a:avLst/>
            <a:gdLst/>
            <a:ahLst/>
            <a:cxnLst/>
            <a:rect l="l" t="t" r="r" b="b"/>
            <a:pathLst>
              <a:path w="336420" h="534111">
                <a:moveTo>
                  <a:pt x="261109" y="0"/>
                </a:moveTo>
                <a:lnTo>
                  <a:pt x="336420" y="0"/>
                </a:lnTo>
                <a:lnTo>
                  <a:pt x="336420" y="524383"/>
                </a:lnTo>
                <a:lnTo>
                  <a:pt x="261109" y="524383"/>
                </a:lnTo>
                <a:lnTo>
                  <a:pt x="261109" y="485902"/>
                </a:lnTo>
                <a:lnTo>
                  <a:pt x="253424" y="495092"/>
                </a:lnTo>
                <a:lnTo>
                  <a:pt x="222255" y="517681"/>
                </a:lnTo>
                <a:lnTo>
                  <a:pt x="183716" y="530830"/>
                </a:lnTo>
                <a:lnTo>
                  <a:pt x="159968" y="534111"/>
                </a:lnTo>
                <a:lnTo>
                  <a:pt x="144092" y="533697"/>
                </a:lnTo>
                <a:lnTo>
                  <a:pt x="102675" y="526423"/>
                </a:lnTo>
                <a:lnTo>
                  <a:pt x="59830" y="502690"/>
                </a:lnTo>
                <a:lnTo>
                  <a:pt x="29436" y="465019"/>
                </a:lnTo>
                <a:lnTo>
                  <a:pt x="10511" y="420216"/>
                </a:lnTo>
                <a:lnTo>
                  <a:pt x="2670" y="381728"/>
                </a:lnTo>
                <a:lnTo>
                  <a:pt x="0" y="338724"/>
                </a:lnTo>
                <a:lnTo>
                  <a:pt x="277" y="324505"/>
                </a:lnTo>
                <a:lnTo>
                  <a:pt x="4496" y="285398"/>
                </a:lnTo>
                <a:lnTo>
                  <a:pt x="15823" y="247125"/>
                </a:lnTo>
                <a:lnTo>
                  <a:pt x="33372" y="211478"/>
                </a:lnTo>
                <a:lnTo>
                  <a:pt x="66396" y="172966"/>
                </a:lnTo>
                <a:lnTo>
                  <a:pt x="110720" y="146190"/>
                </a:lnTo>
                <a:lnTo>
                  <a:pt x="147853" y="135845"/>
                </a:lnTo>
                <a:lnTo>
                  <a:pt x="159120" y="134596"/>
                </a:lnTo>
                <a:lnTo>
                  <a:pt x="175716" y="134678"/>
                </a:lnTo>
                <a:lnTo>
                  <a:pt x="222328" y="140542"/>
                </a:lnTo>
                <a:lnTo>
                  <a:pt x="257486" y="156490"/>
                </a:lnTo>
                <a:lnTo>
                  <a:pt x="261109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76930" y="2455417"/>
            <a:ext cx="336420" cy="534111"/>
          </a:xfrm>
          <a:custGeom>
            <a:avLst/>
            <a:gdLst/>
            <a:ahLst/>
            <a:cxnLst/>
            <a:rect l="l" t="t" r="r" b="b"/>
            <a:pathLst>
              <a:path w="336420" h="534111">
                <a:moveTo>
                  <a:pt x="261109" y="0"/>
                </a:moveTo>
                <a:lnTo>
                  <a:pt x="336420" y="0"/>
                </a:lnTo>
                <a:lnTo>
                  <a:pt x="336420" y="524383"/>
                </a:lnTo>
                <a:lnTo>
                  <a:pt x="261109" y="524383"/>
                </a:lnTo>
                <a:lnTo>
                  <a:pt x="261109" y="485902"/>
                </a:lnTo>
                <a:lnTo>
                  <a:pt x="253424" y="495092"/>
                </a:lnTo>
                <a:lnTo>
                  <a:pt x="222255" y="517681"/>
                </a:lnTo>
                <a:lnTo>
                  <a:pt x="183716" y="530830"/>
                </a:lnTo>
                <a:lnTo>
                  <a:pt x="159968" y="534111"/>
                </a:lnTo>
                <a:lnTo>
                  <a:pt x="144092" y="533697"/>
                </a:lnTo>
                <a:lnTo>
                  <a:pt x="102675" y="526423"/>
                </a:lnTo>
                <a:lnTo>
                  <a:pt x="59830" y="502690"/>
                </a:lnTo>
                <a:lnTo>
                  <a:pt x="29436" y="465019"/>
                </a:lnTo>
                <a:lnTo>
                  <a:pt x="10511" y="420216"/>
                </a:lnTo>
                <a:lnTo>
                  <a:pt x="2670" y="381728"/>
                </a:lnTo>
                <a:lnTo>
                  <a:pt x="0" y="338724"/>
                </a:lnTo>
                <a:lnTo>
                  <a:pt x="277" y="324505"/>
                </a:lnTo>
                <a:lnTo>
                  <a:pt x="4496" y="285398"/>
                </a:lnTo>
                <a:lnTo>
                  <a:pt x="15823" y="247125"/>
                </a:lnTo>
                <a:lnTo>
                  <a:pt x="33372" y="211478"/>
                </a:lnTo>
                <a:lnTo>
                  <a:pt x="66396" y="172966"/>
                </a:lnTo>
                <a:lnTo>
                  <a:pt x="110720" y="146190"/>
                </a:lnTo>
                <a:lnTo>
                  <a:pt x="147853" y="135845"/>
                </a:lnTo>
                <a:lnTo>
                  <a:pt x="159120" y="134596"/>
                </a:lnTo>
                <a:lnTo>
                  <a:pt x="175716" y="134678"/>
                </a:lnTo>
                <a:lnTo>
                  <a:pt x="222328" y="140542"/>
                </a:lnTo>
                <a:lnTo>
                  <a:pt x="257486" y="156490"/>
                </a:lnTo>
                <a:lnTo>
                  <a:pt x="261109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7232" y="2455417"/>
            <a:ext cx="75311" cy="524383"/>
          </a:xfrm>
          <a:custGeom>
            <a:avLst/>
            <a:gdLst/>
            <a:ahLst/>
            <a:cxnLst/>
            <a:rect l="l" t="t" r="r" b="b"/>
            <a:pathLst>
              <a:path w="75311" h="524383">
                <a:moveTo>
                  <a:pt x="0" y="0"/>
                </a:moveTo>
                <a:lnTo>
                  <a:pt x="75311" y="0"/>
                </a:lnTo>
                <a:lnTo>
                  <a:pt x="75311" y="524383"/>
                </a:lnTo>
                <a:lnTo>
                  <a:pt x="0" y="524383"/>
                </a:lnTo>
                <a:lnTo>
                  <a:pt x="0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3191" y="2455417"/>
            <a:ext cx="336534" cy="534108"/>
          </a:xfrm>
          <a:custGeom>
            <a:avLst/>
            <a:gdLst/>
            <a:ahLst/>
            <a:cxnLst/>
            <a:rect l="l" t="t" r="r" b="b"/>
            <a:pathLst>
              <a:path w="336534" h="534108">
                <a:moveTo>
                  <a:pt x="261197" y="0"/>
                </a:moveTo>
                <a:lnTo>
                  <a:pt x="336534" y="0"/>
                </a:lnTo>
                <a:lnTo>
                  <a:pt x="336534" y="524383"/>
                </a:lnTo>
                <a:lnTo>
                  <a:pt x="261197" y="524383"/>
                </a:lnTo>
                <a:lnTo>
                  <a:pt x="261197" y="485902"/>
                </a:lnTo>
                <a:lnTo>
                  <a:pt x="253494" y="495091"/>
                </a:lnTo>
                <a:lnTo>
                  <a:pt x="222331" y="517676"/>
                </a:lnTo>
                <a:lnTo>
                  <a:pt x="183833" y="530823"/>
                </a:lnTo>
                <a:lnTo>
                  <a:pt x="160068" y="534108"/>
                </a:lnTo>
                <a:lnTo>
                  <a:pt x="144194" y="533695"/>
                </a:lnTo>
                <a:lnTo>
                  <a:pt x="102783" y="526430"/>
                </a:lnTo>
                <a:lnTo>
                  <a:pt x="59927" y="502723"/>
                </a:lnTo>
                <a:lnTo>
                  <a:pt x="29519" y="465059"/>
                </a:lnTo>
                <a:lnTo>
                  <a:pt x="10569" y="420256"/>
                </a:lnTo>
                <a:lnTo>
                  <a:pt x="2693" y="381786"/>
                </a:lnTo>
                <a:lnTo>
                  <a:pt x="0" y="338808"/>
                </a:lnTo>
                <a:lnTo>
                  <a:pt x="283" y="324573"/>
                </a:lnTo>
                <a:lnTo>
                  <a:pt x="4549" y="285456"/>
                </a:lnTo>
                <a:lnTo>
                  <a:pt x="15876" y="247178"/>
                </a:lnTo>
                <a:lnTo>
                  <a:pt x="33399" y="211507"/>
                </a:lnTo>
                <a:lnTo>
                  <a:pt x="66434" y="172995"/>
                </a:lnTo>
                <a:lnTo>
                  <a:pt x="110730" y="146216"/>
                </a:lnTo>
                <a:lnTo>
                  <a:pt x="147881" y="135855"/>
                </a:lnTo>
                <a:lnTo>
                  <a:pt x="159154" y="134601"/>
                </a:lnTo>
                <a:lnTo>
                  <a:pt x="175782" y="134681"/>
                </a:lnTo>
                <a:lnTo>
                  <a:pt x="222360" y="140544"/>
                </a:lnTo>
                <a:lnTo>
                  <a:pt x="257528" y="156466"/>
                </a:lnTo>
                <a:lnTo>
                  <a:pt x="261197" y="0"/>
                </a:lnTo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12339" y="3278378"/>
            <a:ext cx="3715512" cy="663127"/>
          </a:xfrm>
          <a:custGeom>
            <a:avLst/>
            <a:gdLst/>
            <a:ahLst/>
            <a:cxnLst/>
            <a:rect l="l" t="t" r="r" b="b"/>
            <a:pathLst>
              <a:path w="3715512" h="663127">
                <a:moveTo>
                  <a:pt x="2427986" y="144272"/>
                </a:moveTo>
                <a:lnTo>
                  <a:pt x="2352548" y="144272"/>
                </a:lnTo>
                <a:lnTo>
                  <a:pt x="2352548" y="659638"/>
                </a:lnTo>
                <a:lnTo>
                  <a:pt x="2427986" y="659638"/>
                </a:lnTo>
                <a:lnTo>
                  <a:pt x="2433694" y="510694"/>
                </a:lnTo>
                <a:lnTo>
                  <a:pt x="2598715" y="510694"/>
                </a:lnTo>
                <a:lnTo>
                  <a:pt x="2606629" y="505883"/>
                </a:lnTo>
                <a:lnTo>
                  <a:pt x="2616783" y="498266"/>
                </a:lnTo>
                <a:lnTo>
                  <a:pt x="2625926" y="489804"/>
                </a:lnTo>
                <a:lnTo>
                  <a:pt x="2634075" y="480473"/>
                </a:lnTo>
                <a:lnTo>
                  <a:pt x="2641920" y="472109"/>
                </a:lnTo>
                <a:lnTo>
                  <a:pt x="2649206" y="463166"/>
                </a:lnTo>
                <a:lnTo>
                  <a:pt x="2649542" y="462686"/>
                </a:lnTo>
                <a:lnTo>
                  <a:pt x="2501938" y="462686"/>
                </a:lnTo>
                <a:lnTo>
                  <a:pt x="2489346" y="461936"/>
                </a:lnTo>
                <a:lnTo>
                  <a:pt x="2440711" y="450288"/>
                </a:lnTo>
                <a:lnTo>
                  <a:pt x="2427986" y="445008"/>
                </a:lnTo>
                <a:lnTo>
                  <a:pt x="2431758" y="241919"/>
                </a:lnTo>
                <a:lnTo>
                  <a:pt x="2476409" y="217078"/>
                </a:lnTo>
                <a:lnTo>
                  <a:pt x="2513827" y="207282"/>
                </a:lnTo>
                <a:lnTo>
                  <a:pt x="2526030" y="206629"/>
                </a:lnTo>
                <a:lnTo>
                  <a:pt x="2662269" y="206629"/>
                </a:lnTo>
                <a:lnTo>
                  <a:pt x="2659683" y="201753"/>
                </a:lnTo>
                <a:lnTo>
                  <a:pt x="2653329" y="191357"/>
                </a:lnTo>
                <a:lnTo>
                  <a:pt x="2647415" y="182880"/>
                </a:lnTo>
                <a:lnTo>
                  <a:pt x="2427986" y="182880"/>
                </a:lnTo>
                <a:lnTo>
                  <a:pt x="2427986" y="144272"/>
                </a:lnTo>
                <a:close/>
              </a:path>
              <a:path w="3715512" h="663127">
                <a:moveTo>
                  <a:pt x="2598715" y="510694"/>
                </a:moveTo>
                <a:lnTo>
                  <a:pt x="2433694" y="510694"/>
                </a:lnTo>
                <a:lnTo>
                  <a:pt x="2443439" y="516568"/>
                </a:lnTo>
                <a:lnTo>
                  <a:pt x="2481914" y="528703"/>
                </a:lnTo>
                <a:lnTo>
                  <a:pt x="2521401" y="531741"/>
                </a:lnTo>
                <a:lnTo>
                  <a:pt x="2532566" y="531240"/>
                </a:lnTo>
                <a:lnTo>
                  <a:pt x="2581024" y="518995"/>
                </a:lnTo>
                <a:lnTo>
                  <a:pt x="2598715" y="510694"/>
                </a:lnTo>
                <a:close/>
              </a:path>
              <a:path w="3715512" h="663127">
                <a:moveTo>
                  <a:pt x="2662269" y="206629"/>
                </a:moveTo>
                <a:lnTo>
                  <a:pt x="2526030" y="206629"/>
                </a:lnTo>
                <a:lnTo>
                  <a:pt x="2539816" y="207484"/>
                </a:lnTo>
                <a:lnTo>
                  <a:pt x="2552567" y="210164"/>
                </a:lnTo>
                <a:lnTo>
                  <a:pt x="2593582" y="241660"/>
                </a:lnTo>
                <a:lnTo>
                  <a:pt x="2607182" y="281450"/>
                </a:lnTo>
                <a:lnTo>
                  <a:pt x="2611284" y="326079"/>
                </a:lnTo>
                <a:lnTo>
                  <a:pt x="2611482" y="344413"/>
                </a:lnTo>
                <a:lnTo>
                  <a:pt x="2610465" y="358144"/>
                </a:lnTo>
                <a:lnTo>
                  <a:pt x="2602209" y="395446"/>
                </a:lnTo>
                <a:lnTo>
                  <a:pt x="2576392" y="438788"/>
                </a:lnTo>
                <a:lnTo>
                  <a:pt x="2532371" y="460078"/>
                </a:lnTo>
                <a:lnTo>
                  <a:pt x="2501938" y="462686"/>
                </a:lnTo>
                <a:lnTo>
                  <a:pt x="2649542" y="462686"/>
                </a:lnTo>
                <a:lnTo>
                  <a:pt x="2673820" y="418163"/>
                </a:lnTo>
                <a:lnTo>
                  <a:pt x="2684644" y="380195"/>
                </a:lnTo>
                <a:lnTo>
                  <a:pt x="2688812" y="341332"/>
                </a:lnTo>
                <a:lnTo>
                  <a:pt x="2689088" y="327226"/>
                </a:lnTo>
                <a:lnTo>
                  <a:pt x="2688726" y="312644"/>
                </a:lnTo>
                <a:lnTo>
                  <a:pt x="2684374" y="271830"/>
                </a:lnTo>
                <a:lnTo>
                  <a:pt x="2670415" y="223572"/>
                </a:lnTo>
                <a:lnTo>
                  <a:pt x="2665374" y="212485"/>
                </a:lnTo>
                <a:lnTo>
                  <a:pt x="2662269" y="206629"/>
                </a:lnTo>
                <a:close/>
              </a:path>
              <a:path w="3715512" h="663127">
                <a:moveTo>
                  <a:pt x="2541778" y="134238"/>
                </a:moveTo>
                <a:lnTo>
                  <a:pt x="2493157" y="141697"/>
                </a:lnTo>
                <a:lnTo>
                  <a:pt x="2454471" y="158889"/>
                </a:lnTo>
                <a:lnTo>
                  <a:pt x="2427986" y="182880"/>
                </a:lnTo>
                <a:lnTo>
                  <a:pt x="2647415" y="182880"/>
                </a:lnTo>
                <a:lnTo>
                  <a:pt x="2617687" y="155161"/>
                </a:lnTo>
                <a:lnTo>
                  <a:pt x="2582831" y="139473"/>
                </a:lnTo>
                <a:lnTo>
                  <a:pt x="2541778" y="134238"/>
                </a:lnTo>
                <a:close/>
              </a:path>
              <a:path w="3715512" h="663127">
                <a:moveTo>
                  <a:pt x="3428746" y="571246"/>
                </a:moveTo>
                <a:lnTo>
                  <a:pt x="3417570" y="571246"/>
                </a:lnTo>
                <a:lnTo>
                  <a:pt x="3420677" y="646916"/>
                </a:lnTo>
                <a:lnTo>
                  <a:pt x="3469688" y="657875"/>
                </a:lnTo>
                <a:lnTo>
                  <a:pt x="3517152" y="662754"/>
                </a:lnTo>
                <a:lnTo>
                  <a:pt x="3547427" y="663127"/>
                </a:lnTo>
                <a:lnTo>
                  <a:pt x="3562069" y="662275"/>
                </a:lnTo>
                <a:lnTo>
                  <a:pt x="3602206" y="655463"/>
                </a:lnTo>
                <a:lnTo>
                  <a:pt x="3647580" y="635696"/>
                </a:lnTo>
                <a:lnTo>
                  <a:pt x="3683001" y="603463"/>
                </a:lnTo>
                <a:lnTo>
                  <a:pt x="3688984" y="594342"/>
                </a:lnTo>
                <a:lnTo>
                  <a:pt x="3538221" y="594342"/>
                </a:lnTo>
                <a:lnTo>
                  <a:pt x="3527853" y="593975"/>
                </a:lnTo>
                <a:lnTo>
                  <a:pt x="3478395" y="586071"/>
                </a:lnTo>
                <a:lnTo>
                  <a:pt x="3437962" y="574607"/>
                </a:lnTo>
                <a:lnTo>
                  <a:pt x="3428746" y="571246"/>
                </a:lnTo>
                <a:close/>
              </a:path>
              <a:path w="3715512" h="663127">
                <a:moveTo>
                  <a:pt x="3715512" y="474726"/>
                </a:moveTo>
                <a:lnTo>
                  <a:pt x="3640201" y="474726"/>
                </a:lnTo>
                <a:lnTo>
                  <a:pt x="3640130" y="505777"/>
                </a:lnTo>
                <a:lnTo>
                  <a:pt x="3639437" y="517753"/>
                </a:lnTo>
                <a:lnTo>
                  <a:pt x="3623730" y="563210"/>
                </a:lnTo>
                <a:lnTo>
                  <a:pt x="3589152" y="587957"/>
                </a:lnTo>
                <a:lnTo>
                  <a:pt x="3538221" y="594342"/>
                </a:lnTo>
                <a:lnTo>
                  <a:pt x="3688984" y="594342"/>
                </a:lnTo>
                <a:lnTo>
                  <a:pt x="3707394" y="548988"/>
                </a:lnTo>
                <a:lnTo>
                  <a:pt x="3714214" y="507480"/>
                </a:lnTo>
                <a:lnTo>
                  <a:pt x="3715426" y="480366"/>
                </a:lnTo>
                <a:lnTo>
                  <a:pt x="3715512" y="474726"/>
                </a:lnTo>
                <a:close/>
              </a:path>
              <a:path w="3715512" h="663127">
                <a:moveTo>
                  <a:pt x="3547999" y="134238"/>
                </a:moveTo>
                <a:lnTo>
                  <a:pt x="3509168" y="139391"/>
                </a:lnTo>
                <a:lnTo>
                  <a:pt x="3463699" y="158610"/>
                </a:lnTo>
                <a:lnTo>
                  <a:pt x="3433766" y="182785"/>
                </a:lnTo>
                <a:lnTo>
                  <a:pt x="3409169" y="213933"/>
                </a:lnTo>
                <a:lnTo>
                  <a:pt x="3391618" y="250175"/>
                </a:lnTo>
                <a:lnTo>
                  <a:pt x="3381407" y="295102"/>
                </a:lnTo>
                <a:lnTo>
                  <a:pt x="3379170" y="338998"/>
                </a:lnTo>
                <a:lnTo>
                  <a:pt x="3379788" y="353819"/>
                </a:lnTo>
                <a:lnTo>
                  <a:pt x="3385348" y="394846"/>
                </a:lnTo>
                <a:lnTo>
                  <a:pt x="3401665" y="441752"/>
                </a:lnTo>
                <a:lnTo>
                  <a:pt x="3429136" y="480366"/>
                </a:lnTo>
                <a:lnTo>
                  <a:pt x="3469145" y="507085"/>
                </a:lnTo>
                <a:lnTo>
                  <a:pt x="3507880" y="517043"/>
                </a:lnTo>
                <a:lnTo>
                  <a:pt x="3538749" y="518865"/>
                </a:lnTo>
                <a:lnTo>
                  <a:pt x="3552098" y="517968"/>
                </a:lnTo>
                <a:lnTo>
                  <a:pt x="3600078" y="505777"/>
                </a:lnTo>
                <a:lnTo>
                  <a:pt x="3631567" y="484105"/>
                </a:lnTo>
                <a:lnTo>
                  <a:pt x="3640201" y="474726"/>
                </a:lnTo>
                <a:lnTo>
                  <a:pt x="3715512" y="474726"/>
                </a:lnTo>
                <a:lnTo>
                  <a:pt x="3715512" y="447654"/>
                </a:lnTo>
                <a:lnTo>
                  <a:pt x="3545057" y="447654"/>
                </a:lnTo>
                <a:lnTo>
                  <a:pt x="3528513" y="447632"/>
                </a:lnTo>
                <a:lnTo>
                  <a:pt x="3492234" y="434478"/>
                </a:lnTo>
                <a:lnTo>
                  <a:pt x="3465603" y="396915"/>
                </a:lnTo>
                <a:lnTo>
                  <a:pt x="3457898" y="359196"/>
                </a:lnTo>
                <a:lnTo>
                  <a:pt x="3456439" y="327589"/>
                </a:lnTo>
                <a:lnTo>
                  <a:pt x="3456977" y="312807"/>
                </a:lnTo>
                <a:lnTo>
                  <a:pt x="3463995" y="273493"/>
                </a:lnTo>
                <a:lnTo>
                  <a:pt x="3487453" y="231111"/>
                </a:lnTo>
                <a:lnTo>
                  <a:pt x="3531100" y="206301"/>
                </a:lnTo>
                <a:lnTo>
                  <a:pt x="3558794" y="203200"/>
                </a:lnTo>
                <a:lnTo>
                  <a:pt x="3715512" y="203200"/>
                </a:lnTo>
                <a:lnTo>
                  <a:pt x="3715512" y="155390"/>
                </a:lnTo>
                <a:lnTo>
                  <a:pt x="3635402" y="155390"/>
                </a:lnTo>
                <a:lnTo>
                  <a:pt x="3625099" y="149639"/>
                </a:lnTo>
                <a:lnTo>
                  <a:pt x="3613196" y="144497"/>
                </a:lnTo>
                <a:lnTo>
                  <a:pt x="3599244" y="139856"/>
                </a:lnTo>
                <a:lnTo>
                  <a:pt x="3588040" y="137412"/>
                </a:lnTo>
                <a:lnTo>
                  <a:pt x="3575764" y="135655"/>
                </a:lnTo>
                <a:lnTo>
                  <a:pt x="3562417" y="134594"/>
                </a:lnTo>
                <a:lnTo>
                  <a:pt x="3547999" y="134238"/>
                </a:lnTo>
                <a:close/>
              </a:path>
              <a:path w="3715512" h="663127">
                <a:moveTo>
                  <a:pt x="3715512" y="203200"/>
                </a:moveTo>
                <a:lnTo>
                  <a:pt x="3558794" y="203200"/>
                </a:lnTo>
                <a:lnTo>
                  <a:pt x="3565483" y="203341"/>
                </a:lnTo>
                <a:lnTo>
                  <a:pt x="3577075" y="204252"/>
                </a:lnTo>
                <a:lnTo>
                  <a:pt x="3616219" y="212409"/>
                </a:lnTo>
                <a:lnTo>
                  <a:pt x="3640201" y="221614"/>
                </a:lnTo>
                <a:lnTo>
                  <a:pt x="3637431" y="415852"/>
                </a:lnTo>
                <a:lnTo>
                  <a:pt x="3592016" y="439626"/>
                </a:lnTo>
                <a:lnTo>
                  <a:pt x="3545057" y="447654"/>
                </a:lnTo>
                <a:lnTo>
                  <a:pt x="3715512" y="447654"/>
                </a:lnTo>
                <a:lnTo>
                  <a:pt x="3715512" y="203200"/>
                </a:lnTo>
                <a:close/>
              </a:path>
              <a:path w="3715512" h="663127">
                <a:moveTo>
                  <a:pt x="3715512" y="144272"/>
                </a:moveTo>
                <a:lnTo>
                  <a:pt x="3645535" y="144272"/>
                </a:lnTo>
                <a:lnTo>
                  <a:pt x="3635402" y="155390"/>
                </a:lnTo>
                <a:lnTo>
                  <a:pt x="3715512" y="155390"/>
                </a:lnTo>
                <a:lnTo>
                  <a:pt x="3715512" y="144272"/>
                </a:lnTo>
                <a:close/>
              </a:path>
              <a:path w="3715512" h="663127">
                <a:moveTo>
                  <a:pt x="2085339" y="134238"/>
                </a:moveTo>
                <a:lnTo>
                  <a:pt x="2042024" y="138647"/>
                </a:lnTo>
                <a:lnTo>
                  <a:pt x="2005795" y="151096"/>
                </a:lnTo>
                <a:lnTo>
                  <a:pt x="1964264" y="180633"/>
                </a:lnTo>
                <a:lnTo>
                  <a:pt x="1934979" y="219534"/>
                </a:lnTo>
                <a:lnTo>
                  <a:pt x="1917151" y="265852"/>
                </a:lnTo>
                <a:lnTo>
                  <a:pt x="1910466" y="306359"/>
                </a:lnTo>
                <a:lnTo>
                  <a:pt x="1909231" y="334456"/>
                </a:lnTo>
                <a:lnTo>
                  <a:pt x="1909234" y="337660"/>
                </a:lnTo>
                <a:lnTo>
                  <a:pt x="1912333" y="379339"/>
                </a:lnTo>
                <a:lnTo>
                  <a:pt x="1921330" y="417795"/>
                </a:lnTo>
                <a:lnTo>
                  <a:pt x="1942457" y="461803"/>
                </a:lnTo>
                <a:lnTo>
                  <a:pt x="1975350" y="498480"/>
                </a:lnTo>
                <a:lnTo>
                  <a:pt x="2018827" y="523334"/>
                </a:lnTo>
                <a:lnTo>
                  <a:pt x="2057361" y="532643"/>
                </a:lnTo>
                <a:lnTo>
                  <a:pt x="2085921" y="534415"/>
                </a:lnTo>
                <a:lnTo>
                  <a:pt x="2100199" y="533935"/>
                </a:lnTo>
                <a:lnTo>
                  <a:pt x="2139871" y="527134"/>
                </a:lnTo>
                <a:lnTo>
                  <a:pt x="2185502" y="505435"/>
                </a:lnTo>
                <a:lnTo>
                  <a:pt x="2214376" y="479571"/>
                </a:lnTo>
                <a:lnTo>
                  <a:pt x="2224047" y="467287"/>
                </a:lnTo>
                <a:lnTo>
                  <a:pt x="2074841" y="467287"/>
                </a:lnTo>
                <a:lnTo>
                  <a:pt x="2062201" y="465338"/>
                </a:lnTo>
                <a:lnTo>
                  <a:pt x="2018245" y="439984"/>
                </a:lnTo>
                <a:lnTo>
                  <a:pt x="1995142" y="399373"/>
                </a:lnTo>
                <a:lnTo>
                  <a:pt x="1987952" y="359775"/>
                </a:lnTo>
                <a:lnTo>
                  <a:pt x="1986620" y="326762"/>
                </a:lnTo>
                <a:lnTo>
                  <a:pt x="1987349" y="311501"/>
                </a:lnTo>
                <a:lnTo>
                  <a:pt x="1994178" y="271500"/>
                </a:lnTo>
                <a:lnTo>
                  <a:pt x="2014853" y="230552"/>
                </a:lnTo>
                <a:lnTo>
                  <a:pt x="2057582" y="204207"/>
                </a:lnTo>
                <a:lnTo>
                  <a:pt x="2085339" y="200913"/>
                </a:lnTo>
                <a:lnTo>
                  <a:pt x="2222174" y="200913"/>
                </a:lnTo>
                <a:lnTo>
                  <a:pt x="2221917" y="200530"/>
                </a:lnTo>
                <a:lnTo>
                  <a:pt x="2195370" y="170800"/>
                </a:lnTo>
                <a:lnTo>
                  <a:pt x="2151864" y="145542"/>
                </a:lnTo>
                <a:lnTo>
                  <a:pt x="2113576" y="136049"/>
                </a:lnTo>
                <a:lnTo>
                  <a:pt x="2099730" y="134691"/>
                </a:lnTo>
                <a:lnTo>
                  <a:pt x="2085339" y="134238"/>
                </a:lnTo>
                <a:close/>
              </a:path>
              <a:path w="3715512" h="663127">
                <a:moveTo>
                  <a:pt x="2222174" y="200913"/>
                </a:moveTo>
                <a:lnTo>
                  <a:pt x="2085339" y="200913"/>
                </a:lnTo>
                <a:lnTo>
                  <a:pt x="2093345" y="201168"/>
                </a:lnTo>
                <a:lnTo>
                  <a:pt x="2106461" y="202833"/>
                </a:lnTo>
                <a:lnTo>
                  <a:pt x="2151161" y="226516"/>
                </a:lnTo>
                <a:lnTo>
                  <a:pt x="2174972" y="266263"/>
                </a:lnTo>
                <a:lnTo>
                  <a:pt x="2182671" y="305513"/>
                </a:lnTo>
                <a:lnTo>
                  <a:pt x="2184131" y="337660"/>
                </a:lnTo>
                <a:lnTo>
                  <a:pt x="2183587" y="353330"/>
                </a:lnTo>
                <a:lnTo>
                  <a:pt x="2177204" y="394321"/>
                </a:lnTo>
                <a:lnTo>
                  <a:pt x="2157439" y="435085"/>
                </a:lnTo>
                <a:lnTo>
                  <a:pt x="2119055" y="461683"/>
                </a:lnTo>
                <a:lnTo>
                  <a:pt x="2074841" y="467287"/>
                </a:lnTo>
                <a:lnTo>
                  <a:pt x="2224047" y="467287"/>
                </a:lnTo>
                <a:lnTo>
                  <a:pt x="2245439" y="428239"/>
                </a:lnTo>
                <a:lnTo>
                  <a:pt x="2256245" y="391181"/>
                </a:lnTo>
                <a:lnTo>
                  <a:pt x="2261161" y="349421"/>
                </a:lnTo>
                <a:lnTo>
                  <a:pt x="2261488" y="334456"/>
                </a:lnTo>
                <a:lnTo>
                  <a:pt x="2261198" y="320555"/>
                </a:lnTo>
                <a:lnTo>
                  <a:pt x="2256686" y="281276"/>
                </a:lnTo>
                <a:lnTo>
                  <a:pt x="2241301" y="233619"/>
                </a:lnTo>
                <a:lnTo>
                  <a:pt x="2229172" y="211358"/>
                </a:lnTo>
                <a:lnTo>
                  <a:pt x="2222174" y="200913"/>
                </a:lnTo>
                <a:close/>
              </a:path>
              <a:path w="3715512" h="663127">
                <a:moveTo>
                  <a:pt x="1495298" y="134238"/>
                </a:moveTo>
                <a:lnTo>
                  <a:pt x="1454168" y="138085"/>
                </a:lnTo>
                <a:lnTo>
                  <a:pt x="1407168" y="154905"/>
                </a:lnTo>
                <a:lnTo>
                  <a:pt x="1374807" y="177238"/>
                </a:lnTo>
                <a:lnTo>
                  <a:pt x="1347234" y="206315"/>
                </a:lnTo>
                <a:lnTo>
                  <a:pt x="1325243" y="248155"/>
                </a:lnTo>
                <a:lnTo>
                  <a:pt x="1315186" y="285668"/>
                </a:lnTo>
                <a:lnTo>
                  <a:pt x="1310655" y="329149"/>
                </a:lnTo>
                <a:lnTo>
                  <a:pt x="1310375" y="345079"/>
                </a:lnTo>
                <a:lnTo>
                  <a:pt x="1311114" y="359425"/>
                </a:lnTo>
                <a:lnTo>
                  <a:pt x="1317538" y="399395"/>
                </a:lnTo>
                <a:lnTo>
                  <a:pt x="1336373" y="445978"/>
                </a:lnTo>
                <a:lnTo>
                  <a:pt x="1367665" y="485604"/>
                </a:lnTo>
                <a:lnTo>
                  <a:pt x="1407048" y="511820"/>
                </a:lnTo>
                <a:lnTo>
                  <a:pt x="1455488" y="527528"/>
                </a:lnTo>
                <a:lnTo>
                  <a:pt x="1498142" y="532425"/>
                </a:lnTo>
                <a:lnTo>
                  <a:pt x="1513617" y="532748"/>
                </a:lnTo>
                <a:lnTo>
                  <a:pt x="1525295" y="532373"/>
                </a:lnTo>
                <a:lnTo>
                  <a:pt x="1575009" y="524904"/>
                </a:lnTo>
                <a:lnTo>
                  <a:pt x="1612814" y="513682"/>
                </a:lnTo>
                <a:lnTo>
                  <a:pt x="1649476" y="499491"/>
                </a:lnTo>
                <a:lnTo>
                  <a:pt x="1649476" y="465237"/>
                </a:lnTo>
                <a:lnTo>
                  <a:pt x="1500978" y="465237"/>
                </a:lnTo>
                <a:lnTo>
                  <a:pt x="1489679" y="464218"/>
                </a:lnTo>
                <a:lnTo>
                  <a:pt x="1450131" y="453943"/>
                </a:lnTo>
                <a:lnTo>
                  <a:pt x="1417917" y="431313"/>
                </a:lnTo>
                <a:lnTo>
                  <a:pt x="1392069" y="385019"/>
                </a:lnTo>
                <a:lnTo>
                  <a:pt x="1386586" y="347218"/>
                </a:lnTo>
                <a:lnTo>
                  <a:pt x="1656841" y="347218"/>
                </a:lnTo>
                <a:lnTo>
                  <a:pt x="1656699" y="297689"/>
                </a:lnTo>
                <a:lnTo>
                  <a:pt x="1656068" y="286638"/>
                </a:lnTo>
                <a:lnTo>
                  <a:pt x="1583182" y="286638"/>
                </a:lnTo>
                <a:lnTo>
                  <a:pt x="1387607" y="279728"/>
                </a:lnTo>
                <a:lnTo>
                  <a:pt x="1409813" y="234827"/>
                </a:lnTo>
                <a:lnTo>
                  <a:pt x="1439958" y="209871"/>
                </a:lnTo>
                <a:lnTo>
                  <a:pt x="1477497" y="199327"/>
                </a:lnTo>
                <a:lnTo>
                  <a:pt x="1491996" y="198627"/>
                </a:lnTo>
                <a:lnTo>
                  <a:pt x="1629274" y="198627"/>
                </a:lnTo>
                <a:lnTo>
                  <a:pt x="1628787" y="197814"/>
                </a:lnTo>
                <a:lnTo>
                  <a:pt x="1595913" y="163031"/>
                </a:lnTo>
                <a:lnTo>
                  <a:pt x="1551124" y="141453"/>
                </a:lnTo>
                <a:lnTo>
                  <a:pt x="1510292" y="134690"/>
                </a:lnTo>
                <a:lnTo>
                  <a:pt x="1495298" y="134238"/>
                </a:lnTo>
                <a:close/>
              </a:path>
              <a:path w="3715512" h="663127">
                <a:moveTo>
                  <a:pt x="1649476" y="421259"/>
                </a:moveTo>
                <a:lnTo>
                  <a:pt x="1634306" y="423263"/>
                </a:lnTo>
                <a:lnTo>
                  <a:pt x="1626645" y="428966"/>
                </a:lnTo>
                <a:lnTo>
                  <a:pt x="1617297" y="434744"/>
                </a:lnTo>
                <a:lnTo>
                  <a:pt x="1576696" y="453290"/>
                </a:lnTo>
                <a:lnTo>
                  <a:pt x="1529096" y="464030"/>
                </a:lnTo>
                <a:lnTo>
                  <a:pt x="1500978" y="465237"/>
                </a:lnTo>
                <a:lnTo>
                  <a:pt x="1649476" y="465237"/>
                </a:lnTo>
                <a:lnTo>
                  <a:pt x="1649476" y="421259"/>
                </a:lnTo>
                <a:close/>
              </a:path>
              <a:path w="3715512" h="663127">
                <a:moveTo>
                  <a:pt x="1629274" y="198627"/>
                </a:moveTo>
                <a:lnTo>
                  <a:pt x="1491996" y="198627"/>
                </a:lnTo>
                <a:lnTo>
                  <a:pt x="1506766" y="199327"/>
                </a:lnTo>
                <a:lnTo>
                  <a:pt x="1520190" y="201447"/>
                </a:lnTo>
                <a:lnTo>
                  <a:pt x="1563084" y="226034"/>
                </a:lnTo>
                <a:lnTo>
                  <a:pt x="1582316" y="272533"/>
                </a:lnTo>
                <a:lnTo>
                  <a:pt x="1583182" y="286638"/>
                </a:lnTo>
                <a:lnTo>
                  <a:pt x="1656068" y="286638"/>
                </a:lnTo>
                <a:lnTo>
                  <a:pt x="1648814" y="242664"/>
                </a:lnTo>
                <a:lnTo>
                  <a:pt x="1634938" y="208078"/>
                </a:lnTo>
                <a:lnTo>
                  <a:pt x="1629274" y="198627"/>
                </a:lnTo>
                <a:close/>
              </a:path>
              <a:path w="3715512" h="663127">
                <a:moveTo>
                  <a:pt x="684530" y="134238"/>
                </a:moveTo>
                <a:lnTo>
                  <a:pt x="643400" y="138085"/>
                </a:lnTo>
                <a:lnTo>
                  <a:pt x="596400" y="154905"/>
                </a:lnTo>
                <a:lnTo>
                  <a:pt x="564039" y="177238"/>
                </a:lnTo>
                <a:lnTo>
                  <a:pt x="536466" y="206315"/>
                </a:lnTo>
                <a:lnTo>
                  <a:pt x="514475" y="248155"/>
                </a:lnTo>
                <a:lnTo>
                  <a:pt x="504418" y="285668"/>
                </a:lnTo>
                <a:lnTo>
                  <a:pt x="499887" y="329149"/>
                </a:lnTo>
                <a:lnTo>
                  <a:pt x="499607" y="345079"/>
                </a:lnTo>
                <a:lnTo>
                  <a:pt x="500346" y="359425"/>
                </a:lnTo>
                <a:lnTo>
                  <a:pt x="506770" y="399395"/>
                </a:lnTo>
                <a:lnTo>
                  <a:pt x="525605" y="445978"/>
                </a:lnTo>
                <a:lnTo>
                  <a:pt x="556897" y="485604"/>
                </a:lnTo>
                <a:lnTo>
                  <a:pt x="596280" y="511820"/>
                </a:lnTo>
                <a:lnTo>
                  <a:pt x="644720" y="527528"/>
                </a:lnTo>
                <a:lnTo>
                  <a:pt x="687374" y="532425"/>
                </a:lnTo>
                <a:lnTo>
                  <a:pt x="702849" y="532748"/>
                </a:lnTo>
                <a:lnTo>
                  <a:pt x="714527" y="532373"/>
                </a:lnTo>
                <a:lnTo>
                  <a:pt x="764241" y="524904"/>
                </a:lnTo>
                <a:lnTo>
                  <a:pt x="802046" y="513682"/>
                </a:lnTo>
                <a:lnTo>
                  <a:pt x="838708" y="499491"/>
                </a:lnTo>
                <a:lnTo>
                  <a:pt x="838708" y="465237"/>
                </a:lnTo>
                <a:lnTo>
                  <a:pt x="690210" y="465237"/>
                </a:lnTo>
                <a:lnTo>
                  <a:pt x="678911" y="464218"/>
                </a:lnTo>
                <a:lnTo>
                  <a:pt x="639363" y="453943"/>
                </a:lnTo>
                <a:lnTo>
                  <a:pt x="607149" y="431313"/>
                </a:lnTo>
                <a:lnTo>
                  <a:pt x="581301" y="385019"/>
                </a:lnTo>
                <a:lnTo>
                  <a:pt x="575818" y="347218"/>
                </a:lnTo>
                <a:lnTo>
                  <a:pt x="846074" y="347218"/>
                </a:lnTo>
                <a:lnTo>
                  <a:pt x="845931" y="297689"/>
                </a:lnTo>
                <a:lnTo>
                  <a:pt x="845300" y="286638"/>
                </a:lnTo>
                <a:lnTo>
                  <a:pt x="772413" y="286638"/>
                </a:lnTo>
                <a:lnTo>
                  <a:pt x="576839" y="279728"/>
                </a:lnTo>
                <a:lnTo>
                  <a:pt x="599045" y="234827"/>
                </a:lnTo>
                <a:lnTo>
                  <a:pt x="629190" y="209871"/>
                </a:lnTo>
                <a:lnTo>
                  <a:pt x="666729" y="199327"/>
                </a:lnTo>
                <a:lnTo>
                  <a:pt x="681227" y="198627"/>
                </a:lnTo>
                <a:lnTo>
                  <a:pt x="818506" y="198627"/>
                </a:lnTo>
                <a:lnTo>
                  <a:pt x="818019" y="197814"/>
                </a:lnTo>
                <a:lnTo>
                  <a:pt x="785145" y="163031"/>
                </a:lnTo>
                <a:lnTo>
                  <a:pt x="740356" y="141453"/>
                </a:lnTo>
                <a:lnTo>
                  <a:pt x="699524" y="134690"/>
                </a:lnTo>
                <a:lnTo>
                  <a:pt x="684530" y="134238"/>
                </a:lnTo>
                <a:close/>
              </a:path>
              <a:path w="3715512" h="663127">
                <a:moveTo>
                  <a:pt x="838708" y="421259"/>
                </a:moveTo>
                <a:lnTo>
                  <a:pt x="823538" y="423263"/>
                </a:lnTo>
                <a:lnTo>
                  <a:pt x="815877" y="428966"/>
                </a:lnTo>
                <a:lnTo>
                  <a:pt x="806529" y="434744"/>
                </a:lnTo>
                <a:lnTo>
                  <a:pt x="765928" y="453290"/>
                </a:lnTo>
                <a:lnTo>
                  <a:pt x="718328" y="464030"/>
                </a:lnTo>
                <a:lnTo>
                  <a:pt x="690210" y="465237"/>
                </a:lnTo>
                <a:lnTo>
                  <a:pt x="838708" y="465237"/>
                </a:lnTo>
                <a:lnTo>
                  <a:pt x="838708" y="421259"/>
                </a:lnTo>
                <a:close/>
              </a:path>
              <a:path w="3715512" h="663127">
                <a:moveTo>
                  <a:pt x="818506" y="198627"/>
                </a:moveTo>
                <a:lnTo>
                  <a:pt x="681227" y="198627"/>
                </a:lnTo>
                <a:lnTo>
                  <a:pt x="695998" y="199327"/>
                </a:lnTo>
                <a:lnTo>
                  <a:pt x="709422" y="201447"/>
                </a:lnTo>
                <a:lnTo>
                  <a:pt x="752316" y="226034"/>
                </a:lnTo>
                <a:lnTo>
                  <a:pt x="771548" y="272533"/>
                </a:lnTo>
                <a:lnTo>
                  <a:pt x="772413" y="286638"/>
                </a:lnTo>
                <a:lnTo>
                  <a:pt x="845300" y="286638"/>
                </a:lnTo>
                <a:lnTo>
                  <a:pt x="838046" y="242664"/>
                </a:lnTo>
                <a:lnTo>
                  <a:pt x="824170" y="208078"/>
                </a:lnTo>
                <a:lnTo>
                  <a:pt x="818506" y="198627"/>
                </a:lnTo>
                <a:close/>
              </a:path>
              <a:path w="3715512" h="663127">
                <a:moveTo>
                  <a:pt x="2855341" y="144272"/>
                </a:moveTo>
                <a:lnTo>
                  <a:pt x="2780030" y="144272"/>
                </a:lnTo>
                <a:lnTo>
                  <a:pt x="2780030" y="524383"/>
                </a:lnTo>
                <a:lnTo>
                  <a:pt x="2855341" y="524383"/>
                </a:lnTo>
                <a:lnTo>
                  <a:pt x="2855341" y="144272"/>
                </a:lnTo>
                <a:close/>
              </a:path>
              <a:path w="3715512" h="663127">
                <a:moveTo>
                  <a:pt x="972693" y="144272"/>
                </a:moveTo>
                <a:lnTo>
                  <a:pt x="894714" y="144272"/>
                </a:lnTo>
                <a:lnTo>
                  <a:pt x="1044194" y="524383"/>
                </a:lnTo>
                <a:lnTo>
                  <a:pt x="1115568" y="524383"/>
                </a:lnTo>
                <a:lnTo>
                  <a:pt x="1150514" y="436118"/>
                </a:lnTo>
                <a:lnTo>
                  <a:pt x="1081913" y="436118"/>
                </a:lnTo>
                <a:lnTo>
                  <a:pt x="972693" y="144272"/>
                </a:lnTo>
                <a:close/>
              </a:path>
              <a:path w="3715512" h="663127">
                <a:moveTo>
                  <a:pt x="1266063" y="144272"/>
                </a:moveTo>
                <a:lnTo>
                  <a:pt x="1189736" y="144272"/>
                </a:lnTo>
                <a:lnTo>
                  <a:pt x="1081913" y="436118"/>
                </a:lnTo>
                <a:lnTo>
                  <a:pt x="1150514" y="436118"/>
                </a:lnTo>
                <a:lnTo>
                  <a:pt x="1266063" y="144272"/>
                </a:lnTo>
                <a:close/>
              </a:path>
              <a:path w="3715512" h="663127">
                <a:moveTo>
                  <a:pt x="3043682" y="144272"/>
                </a:moveTo>
                <a:lnTo>
                  <a:pt x="2968244" y="144272"/>
                </a:lnTo>
                <a:lnTo>
                  <a:pt x="2968244" y="524383"/>
                </a:lnTo>
                <a:lnTo>
                  <a:pt x="3043682" y="524383"/>
                </a:lnTo>
                <a:lnTo>
                  <a:pt x="3049436" y="243114"/>
                </a:lnTo>
                <a:lnTo>
                  <a:pt x="3059449" y="236326"/>
                </a:lnTo>
                <a:lnTo>
                  <a:pt x="3094114" y="217795"/>
                </a:lnTo>
                <a:lnTo>
                  <a:pt x="3140850" y="207431"/>
                </a:lnTo>
                <a:lnTo>
                  <a:pt x="3276475" y="207298"/>
                </a:lnTo>
                <a:lnTo>
                  <a:pt x="3273817" y="200781"/>
                </a:lnTo>
                <a:lnTo>
                  <a:pt x="3268313" y="190166"/>
                </a:lnTo>
                <a:lnTo>
                  <a:pt x="3265086" y="185166"/>
                </a:lnTo>
                <a:lnTo>
                  <a:pt x="3043682" y="185166"/>
                </a:lnTo>
                <a:lnTo>
                  <a:pt x="3043682" y="144272"/>
                </a:lnTo>
                <a:close/>
              </a:path>
              <a:path w="3715512" h="663127">
                <a:moveTo>
                  <a:pt x="3276475" y="207298"/>
                </a:moveTo>
                <a:lnTo>
                  <a:pt x="3156848" y="207298"/>
                </a:lnTo>
                <a:lnTo>
                  <a:pt x="3169353" y="209341"/>
                </a:lnTo>
                <a:lnTo>
                  <a:pt x="3179955" y="212768"/>
                </a:lnTo>
                <a:lnTo>
                  <a:pt x="3205776" y="240986"/>
                </a:lnTo>
                <a:lnTo>
                  <a:pt x="3212512" y="283064"/>
                </a:lnTo>
                <a:lnTo>
                  <a:pt x="3213354" y="309118"/>
                </a:lnTo>
                <a:lnTo>
                  <a:pt x="3213354" y="524383"/>
                </a:lnTo>
                <a:lnTo>
                  <a:pt x="3288791" y="524383"/>
                </a:lnTo>
                <a:lnTo>
                  <a:pt x="3288403" y="265072"/>
                </a:lnTo>
                <a:lnTo>
                  <a:pt x="3282212" y="224224"/>
                </a:lnTo>
                <a:lnTo>
                  <a:pt x="3278447" y="212130"/>
                </a:lnTo>
                <a:lnTo>
                  <a:pt x="3276475" y="207298"/>
                </a:lnTo>
                <a:close/>
              </a:path>
              <a:path w="3715512" h="663127">
                <a:moveTo>
                  <a:pt x="3159760" y="134238"/>
                </a:moveTo>
                <a:lnTo>
                  <a:pt x="3110928" y="142493"/>
                </a:lnTo>
                <a:lnTo>
                  <a:pt x="3071031" y="160485"/>
                </a:lnTo>
                <a:lnTo>
                  <a:pt x="3043682" y="185166"/>
                </a:lnTo>
                <a:lnTo>
                  <a:pt x="3265086" y="185166"/>
                </a:lnTo>
                <a:lnTo>
                  <a:pt x="3236328" y="154987"/>
                </a:lnTo>
                <a:lnTo>
                  <a:pt x="3188904" y="136548"/>
                </a:lnTo>
                <a:lnTo>
                  <a:pt x="3159760" y="134238"/>
                </a:lnTo>
                <a:close/>
              </a:path>
              <a:path w="3715512" h="663127">
                <a:moveTo>
                  <a:pt x="128778" y="22098"/>
                </a:moveTo>
                <a:lnTo>
                  <a:pt x="0" y="22098"/>
                </a:lnTo>
                <a:lnTo>
                  <a:pt x="0" y="524383"/>
                </a:lnTo>
                <a:lnTo>
                  <a:pt x="145501" y="524254"/>
                </a:lnTo>
                <a:lnTo>
                  <a:pt x="186267" y="522406"/>
                </a:lnTo>
                <a:lnTo>
                  <a:pt x="233630" y="516283"/>
                </a:lnTo>
                <a:lnTo>
                  <a:pt x="278111" y="503369"/>
                </a:lnTo>
                <a:lnTo>
                  <a:pt x="313454" y="485923"/>
                </a:lnTo>
                <a:lnTo>
                  <a:pt x="344853" y="463584"/>
                </a:lnTo>
                <a:lnTo>
                  <a:pt x="354179" y="454787"/>
                </a:lnTo>
                <a:lnTo>
                  <a:pt x="78612" y="454787"/>
                </a:lnTo>
                <a:lnTo>
                  <a:pt x="78612" y="91694"/>
                </a:lnTo>
                <a:lnTo>
                  <a:pt x="355483" y="91694"/>
                </a:lnTo>
                <a:lnTo>
                  <a:pt x="346816" y="83765"/>
                </a:lnTo>
                <a:lnTo>
                  <a:pt x="314522" y="60042"/>
                </a:lnTo>
                <a:lnTo>
                  <a:pt x="269861" y="40084"/>
                </a:lnTo>
                <a:lnTo>
                  <a:pt x="222554" y="28314"/>
                </a:lnTo>
                <a:lnTo>
                  <a:pt x="173193" y="23245"/>
                </a:lnTo>
                <a:lnTo>
                  <a:pt x="144287" y="22225"/>
                </a:lnTo>
                <a:lnTo>
                  <a:pt x="128778" y="22098"/>
                </a:lnTo>
                <a:close/>
              </a:path>
              <a:path w="3715512" h="663127">
                <a:moveTo>
                  <a:pt x="355483" y="91694"/>
                </a:moveTo>
                <a:lnTo>
                  <a:pt x="78612" y="91694"/>
                </a:lnTo>
                <a:lnTo>
                  <a:pt x="143096" y="91787"/>
                </a:lnTo>
                <a:lnTo>
                  <a:pt x="155634" y="92187"/>
                </a:lnTo>
                <a:lnTo>
                  <a:pt x="205428" y="97651"/>
                </a:lnTo>
                <a:lnTo>
                  <a:pt x="252205" y="112177"/>
                </a:lnTo>
                <a:lnTo>
                  <a:pt x="288492" y="133420"/>
                </a:lnTo>
                <a:lnTo>
                  <a:pt x="321561" y="172179"/>
                </a:lnTo>
                <a:lnTo>
                  <a:pt x="339753" y="218776"/>
                </a:lnTo>
                <a:lnTo>
                  <a:pt x="344848" y="258453"/>
                </a:lnTo>
                <a:lnTo>
                  <a:pt x="345185" y="272944"/>
                </a:lnTo>
                <a:lnTo>
                  <a:pt x="344899" y="286496"/>
                </a:lnTo>
                <a:lnTo>
                  <a:pt x="340305" y="324488"/>
                </a:lnTo>
                <a:lnTo>
                  <a:pt x="323774" y="372253"/>
                </a:lnTo>
                <a:lnTo>
                  <a:pt x="292569" y="410156"/>
                </a:lnTo>
                <a:lnTo>
                  <a:pt x="258926" y="432692"/>
                </a:lnTo>
                <a:lnTo>
                  <a:pt x="223090" y="445720"/>
                </a:lnTo>
                <a:lnTo>
                  <a:pt x="173862" y="453280"/>
                </a:lnTo>
                <a:lnTo>
                  <a:pt x="132715" y="454787"/>
                </a:lnTo>
                <a:lnTo>
                  <a:pt x="354179" y="454787"/>
                </a:lnTo>
                <a:lnTo>
                  <a:pt x="385989" y="415073"/>
                </a:lnTo>
                <a:lnTo>
                  <a:pt x="405716" y="379160"/>
                </a:lnTo>
                <a:lnTo>
                  <a:pt x="420142" y="333073"/>
                </a:lnTo>
                <a:lnTo>
                  <a:pt x="425501" y="293697"/>
                </a:lnTo>
                <a:lnTo>
                  <a:pt x="426475" y="264471"/>
                </a:lnTo>
                <a:lnTo>
                  <a:pt x="425871" y="251227"/>
                </a:lnTo>
                <a:lnTo>
                  <a:pt x="420823" y="213142"/>
                </a:lnTo>
                <a:lnTo>
                  <a:pt x="405930" y="165144"/>
                </a:lnTo>
                <a:lnTo>
                  <a:pt x="388121" y="131084"/>
                </a:lnTo>
                <a:lnTo>
                  <a:pt x="356273" y="92417"/>
                </a:lnTo>
                <a:lnTo>
                  <a:pt x="355483" y="91694"/>
                </a:lnTo>
                <a:close/>
              </a:path>
              <a:path w="3715512" h="663127">
                <a:moveTo>
                  <a:pt x="2859278" y="18796"/>
                </a:moveTo>
                <a:lnTo>
                  <a:pt x="2775966" y="18796"/>
                </a:lnTo>
                <a:lnTo>
                  <a:pt x="2775966" y="96138"/>
                </a:lnTo>
                <a:lnTo>
                  <a:pt x="2859278" y="96138"/>
                </a:lnTo>
                <a:lnTo>
                  <a:pt x="2859278" y="18796"/>
                </a:lnTo>
                <a:close/>
              </a:path>
              <a:path w="3715512" h="663127">
                <a:moveTo>
                  <a:pt x="1822069" y="0"/>
                </a:moveTo>
                <a:lnTo>
                  <a:pt x="1746758" y="0"/>
                </a:lnTo>
                <a:lnTo>
                  <a:pt x="1746758" y="524383"/>
                </a:lnTo>
                <a:lnTo>
                  <a:pt x="1822069" y="524383"/>
                </a:lnTo>
                <a:lnTo>
                  <a:pt x="1822069" y="0"/>
                </a:lnTo>
                <a:close/>
              </a:path>
            </a:pathLst>
          </a:custGeom>
          <a:solidFill>
            <a:srgbClr val="B8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40325" y="3485007"/>
            <a:ext cx="183496" cy="256057"/>
          </a:xfrm>
          <a:custGeom>
            <a:avLst/>
            <a:gdLst/>
            <a:ahLst/>
            <a:cxnLst/>
            <a:rect l="l" t="t" r="r" b="b"/>
            <a:pathLst>
              <a:path w="183496" h="256057">
                <a:moveTo>
                  <a:pt x="98044" y="0"/>
                </a:moveTo>
                <a:lnTo>
                  <a:pt x="48423" y="10449"/>
                </a:lnTo>
                <a:lnTo>
                  <a:pt x="13847" y="28440"/>
                </a:lnTo>
                <a:lnTo>
                  <a:pt x="0" y="238378"/>
                </a:lnTo>
                <a:lnTo>
                  <a:pt x="12725" y="243659"/>
                </a:lnTo>
                <a:lnTo>
                  <a:pt x="61360" y="255307"/>
                </a:lnTo>
                <a:lnTo>
                  <a:pt x="73952" y="256057"/>
                </a:lnTo>
                <a:lnTo>
                  <a:pt x="89969" y="255426"/>
                </a:lnTo>
                <a:lnTo>
                  <a:pt x="128884" y="245472"/>
                </a:lnTo>
                <a:lnTo>
                  <a:pt x="163667" y="211162"/>
                </a:lnTo>
                <a:lnTo>
                  <a:pt x="180642" y="164549"/>
                </a:lnTo>
                <a:lnTo>
                  <a:pt x="183496" y="137784"/>
                </a:lnTo>
                <a:lnTo>
                  <a:pt x="183298" y="119450"/>
                </a:lnTo>
                <a:lnTo>
                  <a:pt x="179196" y="74821"/>
                </a:lnTo>
                <a:lnTo>
                  <a:pt x="165596" y="35031"/>
                </a:lnTo>
                <a:lnTo>
                  <a:pt x="136255" y="8165"/>
                </a:lnTo>
                <a:lnTo>
                  <a:pt x="98044" y="0"/>
                </a:lnTo>
                <a:close/>
              </a:path>
            </a:pathLst>
          </a:custGeom>
          <a:ln w="22859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68778" y="3481578"/>
            <a:ext cx="183761" cy="244454"/>
          </a:xfrm>
          <a:custGeom>
            <a:avLst/>
            <a:gdLst/>
            <a:ahLst/>
            <a:cxnLst/>
            <a:rect l="l" t="t" r="r" b="b"/>
            <a:pathLst>
              <a:path w="183761" h="244454">
                <a:moveTo>
                  <a:pt x="102354" y="0"/>
                </a:moveTo>
                <a:lnTo>
                  <a:pt x="62281" y="6977"/>
                </a:lnTo>
                <a:lnTo>
                  <a:pt x="23518" y="37568"/>
                </a:lnTo>
                <a:lnTo>
                  <a:pt x="4275" y="82605"/>
                </a:lnTo>
                <a:lnTo>
                  <a:pt x="0" y="124389"/>
                </a:lnTo>
                <a:lnTo>
                  <a:pt x="362" y="140861"/>
                </a:lnTo>
                <a:lnTo>
                  <a:pt x="5857" y="182390"/>
                </a:lnTo>
                <a:lnTo>
                  <a:pt x="26300" y="223057"/>
                </a:lnTo>
                <a:lnTo>
                  <a:pt x="72073" y="244432"/>
                </a:lnTo>
                <a:lnTo>
                  <a:pt x="88617" y="244454"/>
                </a:lnTo>
                <a:lnTo>
                  <a:pt x="102649" y="243633"/>
                </a:lnTo>
                <a:lnTo>
                  <a:pt x="148886" y="230958"/>
                </a:lnTo>
                <a:lnTo>
                  <a:pt x="183761" y="18414"/>
                </a:lnTo>
                <a:lnTo>
                  <a:pt x="171803" y="13413"/>
                </a:lnTo>
                <a:lnTo>
                  <a:pt x="133305" y="2902"/>
                </a:lnTo>
                <a:lnTo>
                  <a:pt x="102354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98958" y="3479291"/>
            <a:ext cx="197511" cy="266373"/>
          </a:xfrm>
          <a:custGeom>
            <a:avLst/>
            <a:gdLst/>
            <a:ahLst/>
            <a:cxnLst/>
            <a:rect l="l" t="t" r="r" b="b"/>
            <a:pathLst>
              <a:path w="197511" h="266373">
                <a:moveTo>
                  <a:pt x="98719" y="0"/>
                </a:moveTo>
                <a:lnTo>
                  <a:pt x="58682" y="7409"/>
                </a:lnTo>
                <a:lnTo>
                  <a:pt x="21765" y="38637"/>
                </a:lnTo>
                <a:lnTo>
                  <a:pt x="4488" y="82986"/>
                </a:lnTo>
                <a:lnTo>
                  <a:pt x="0" y="125848"/>
                </a:lnTo>
                <a:lnTo>
                  <a:pt x="318" y="143061"/>
                </a:lnTo>
                <a:lnTo>
                  <a:pt x="5435" y="186493"/>
                </a:lnTo>
                <a:lnTo>
                  <a:pt x="21897" y="227776"/>
                </a:lnTo>
                <a:lnTo>
                  <a:pt x="52437" y="255485"/>
                </a:lnTo>
                <a:lnTo>
                  <a:pt x="88220" y="266373"/>
                </a:lnTo>
                <a:lnTo>
                  <a:pt x="104789" y="265878"/>
                </a:lnTo>
                <a:lnTo>
                  <a:pt x="143873" y="256162"/>
                </a:lnTo>
                <a:lnTo>
                  <a:pt x="176980" y="225457"/>
                </a:lnTo>
                <a:lnTo>
                  <a:pt x="193508" y="180743"/>
                </a:lnTo>
                <a:lnTo>
                  <a:pt x="197511" y="136746"/>
                </a:lnTo>
                <a:lnTo>
                  <a:pt x="197148" y="120055"/>
                </a:lnTo>
                <a:lnTo>
                  <a:pt x="191653" y="77274"/>
                </a:lnTo>
                <a:lnTo>
                  <a:pt x="174044" y="36178"/>
                </a:lnTo>
                <a:lnTo>
                  <a:pt x="143637" y="10196"/>
                </a:lnTo>
                <a:lnTo>
                  <a:pt x="106725" y="254"/>
                </a:lnTo>
                <a:lnTo>
                  <a:pt x="98719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99946" y="3477005"/>
            <a:ext cx="195574" cy="88011"/>
          </a:xfrm>
          <a:custGeom>
            <a:avLst/>
            <a:gdLst/>
            <a:ahLst/>
            <a:cxnLst/>
            <a:rect l="l" t="t" r="r" b="b"/>
            <a:pathLst>
              <a:path w="195574" h="88011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1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  <a:close/>
              </a:path>
            </a:pathLst>
          </a:custGeom>
          <a:ln w="22859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89178" y="3477005"/>
            <a:ext cx="195574" cy="88011"/>
          </a:xfrm>
          <a:custGeom>
            <a:avLst/>
            <a:gdLst/>
            <a:ahLst/>
            <a:cxnLst/>
            <a:rect l="l" t="t" r="r" b="b"/>
            <a:pathLst>
              <a:path w="195574" h="88011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1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  <a:close/>
              </a:path>
            </a:pathLst>
          </a:custGeom>
          <a:ln w="22859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92369" y="3422650"/>
            <a:ext cx="75310" cy="380111"/>
          </a:xfrm>
          <a:custGeom>
            <a:avLst/>
            <a:gdLst/>
            <a:ahLst/>
            <a:cxnLst/>
            <a:rect l="l" t="t" r="r" b="b"/>
            <a:pathLst>
              <a:path w="75310" h="380111">
                <a:moveTo>
                  <a:pt x="0" y="0"/>
                </a:moveTo>
                <a:lnTo>
                  <a:pt x="75310" y="0"/>
                </a:lnTo>
                <a:lnTo>
                  <a:pt x="75310" y="380111"/>
                </a:lnTo>
                <a:lnTo>
                  <a:pt x="0" y="380111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7053" y="3422650"/>
            <a:ext cx="371348" cy="380111"/>
          </a:xfrm>
          <a:custGeom>
            <a:avLst/>
            <a:gdLst/>
            <a:ahLst/>
            <a:cxnLst/>
            <a:rect l="l" t="t" r="r" b="b"/>
            <a:pathLst>
              <a:path w="371348" h="380111">
                <a:moveTo>
                  <a:pt x="0" y="0"/>
                </a:moveTo>
                <a:lnTo>
                  <a:pt x="77978" y="0"/>
                </a:lnTo>
                <a:lnTo>
                  <a:pt x="187198" y="291845"/>
                </a:lnTo>
                <a:lnTo>
                  <a:pt x="295021" y="0"/>
                </a:lnTo>
                <a:lnTo>
                  <a:pt x="371348" y="0"/>
                </a:lnTo>
                <a:lnTo>
                  <a:pt x="220853" y="380111"/>
                </a:lnTo>
                <a:lnTo>
                  <a:pt x="149479" y="380111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91509" y="3412616"/>
            <a:ext cx="336341" cy="528888"/>
          </a:xfrm>
          <a:custGeom>
            <a:avLst/>
            <a:gdLst/>
            <a:ahLst/>
            <a:cxnLst/>
            <a:rect l="l" t="t" r="r" b="b"/>
            <a:pathLst>
              <a:path w="336341" h="528888">
                <a:moveTo>
                  <a:pt x="168828" y="0"/>
                </a:moveTo>
                <a:lnTo>
                  <a:pt x="208870" y="3173"/>
                </a:lnTo>
                <a:lnTo>
                  <a:pt x="245929" y="15400"/>
                </a:lnTo>
                <a:lnTo>
                  <a:pt x="256232" y="21151"/>
                </a:lnTo>
                <a:lnTo>
                  <a:pt x="266364" y="10033"/>
                </a:lnTo>
                <a:lnTo>
                  <a:pt x="336341" y="10033"/>
                </a:lnTo>
                <a:lnTo>
                  <a:pt x="336341" y="341884"/>
                </a:lnTo>
                <a:lnTo>
                  <a:pt x="333420" y="387813"/>
                </a:lnTo>
                <a:lnTo>
                  <a:pt x="324649" y="427114"/>
                </a:lnTo>
                <a:lnTo>
                  <a:pt x="303831" y="469224"/>
                </a:lnTo>
                <a:lnTo>
                  <a:pt x="268410" y="501457"/>
                </a:lnTo>
                <a:lnTo>
                  <a:pt x="223035" y="521224"/>
                </a:lnTo>
                <a:lnTo>
                  <a:pt x="182899" y="528036"/>
                </a:lnTo>
                <a:lnTo>
                  <a:pt x="168257" y="528888"/>
                </a:lnTo>
                <a:lnTo>
                  <a:pt x="152107" y="528848"/>
                </a:lnTo>
                <a:lnTo>
                  <a:pt x="103640" y="525736"/>
                </a:lnTo>
                <a:lnTo>
                  <a:pt x="65735" y="518748"/>
                </a:lnTo>
                <a:lnTo>
                  <a:pt x="38399" y="437007"/>
                </a:lnTo>
                <a:lnTo>
                  <a:pt x="49575" y="437007"/>
                </a:lnTo>
                <a:lnTo>
                  <a:pt x="58792" y="440368"/>
                </a:lnTo>
                <a:lnTo>
                  <a:pt x="69963" y="443946"/>
                </a:lnTo>
                <a:lnTo>
                  <a:pt x="113487" y="454966"/>
                </a:lnTo>
                <a:lnTo>
                  <a:pt x="159051" y="460103"/>
                </a:lnTo>
                <a:lnTo>
                  <a:pt x="174628" y="459718"/>
                </a:lnTo>
                <a:lnTo>
                  <a:pt x="223496" y="447829"/>
                </a:lnTo>
                <a:lnTo>
                  <a:pt x="251361" y="418520"/>
                </a:lnTo>
                <a:lnTo>
                  <a:pt x="260993" y="370970"/>
                </a:lnTo>
                <a:lnTo>
                  <a:pt x="261030" y="340487"/>
                </a:lnTo>
                <a:lnTo>
                  <a:pt x="252397" y="349866"/>
                </a:lnTo>
                <a:lnTo>
                  <a:pt x="242832" y="358161"/>
                </a:lnTo>
                <a:lnTo>
                  <a:pt x="197748" y="379472"/>
                </a:lnTo>
                <a:lnTo>
                  <a:pt x="159579" y="384626"/>
                </a:lnTo>
                <a:lnTo>
                  <a:pt x="143600" y="384197"/>
                </a:lnTo>
                <a:lnTo>
                  <a:pt x="101957" y="377127"/>
                </a:lnTo>
                <a:lnTo>
                  <a:pt x="58899" y="354244"/>
                </a:lnTo>
                <a:lnTo>
                  <a:pt x="28209" y="317887"/>
                </a:lnTo>
                <a:lnTo>
                  <a:pt x="9290" y="273157"/>
                </a:lnTo>
                <a:lnTo>
                  <a:pt x="1849" y="233825"/>
                </a:lnTo>
                <a:lnTo>
                  <a:pt x="0" y="204759"/>
                </a:lnTo>
                <a:lnTo>
                  <a:pt x="226" y="188918"/>
                </a:lnTo>
                <a:lnTo>
                  <a:pt x="4017" y="148411"/>
                </a:lnTo>
                <a:lnTo>
                  <a:pt x="17879" y="102893"/>
                </a:lnTo>
                <a:lnTo>
                  <a:pt x="36743" y="69355"/>
                </a:lnTo>
                <a:lnTo>
                  <a:pt x="64762" y="39075"/>
                </a:lnTo>
                <a:lnTo>
                  <a:pt x="104855" y="13792"/>
                </a:lnTo>
                <a:lnTo>
                  <a:pt x="142404" y="2400"/>
                </a:lnTo>
                <a:lnTo>
                  <a:pt x="166961" y="12"/>
                </a:lnTo>
                <a:lnTo>
                  <a:pt x="168828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80583" y="3412616"/>
            <a:ext cx="320547" cy="390144"/>
          </a:xfrm>
          <a:custGeom>
            <a:avLst/>
            <a:gdLst/>
            <a:ahLst/>
            <a:cxnLst/>
            <a:rect l="l" t="t" r="r" b="b"/>
            <a:pathLst>
              <a:path w="320547" h="390144">
                <a:moveTo>
                  <a:pt x="191515" y="0"/>
                </a:moveTo>
                <a:lnTo>
                  <a:pt x="233869" y="5193"/>
                </a:lnTo>
                <a:lnTo>
                  <a:pt x="277694" y="28229"/>
                </a:lnTo>
                <a:lnTo>
                  <a:pt x="305573" y="66542"/>
                </a:lnTo>
                <a:lnTo>
                  <a:pt x="318938" y="116445"/>
                </a:lnTo>
                <a:lnTo>
                  <a:pt x="320547" y="390144"/>
                </a:lnTo>
                <a:lnTo>
                  <a:pt x="245109" y="390144"/>
                </a:lnTo>
                <a:lnTo>
                  <a:pt x="245109" y="174879"/>
                </a:lnTo>
                <a:lnTo>
                  <a:pt x="244902" y="161613"/>
                </a:lnTo>
                <a:lnTo>
                  <a:pt x="240408" y="118505"/>
                </a:lnTo>
                <a:lnTo>
                  <a:pt x="220408" y="83891"/>
                </a:lnTo>
                <a:lnTo>
                  <a:pt x="188604" y="73059"/>
                </a:lnTo>
                <a:lnTo>
                  <a:pt x="172606" y="73192"/>
                </a:lnTo>
                <a:lnTo>
                  <a:pt x="125870" y="83556"/>
                </a:lnTo>
                <a:lnTo>
                  <a:pt x="91205" y="102087"/>
                </a:lnTo>
                <a:lnTo>
                  <a:pt x="75437" y="390144"/>
                </a:lnTo>
                <a:lnTo>
                  <a:pt x="0" y="390144"/>
                </a:lnTo>
                <a:lnTo>
                  <a:pt x="0" y="10033"/>
                </a:lnTo>
                <a:lnTo>
                  <a:pt x="75437" y="10033"/>
                </a:lnTo>
                <a:lnTo>
                  <a:pt x="75437" y="50927"/>
                </a:lnTo>
                <a:lnTo>
                  <a:pt x="83387" y="41937"/>
                </a:lnTo>
                <a:lnTo>
                  <a:pt x="114239" y="19507"/>
                </a:lnTo>
                <a:lnTo>
                  <a:pt x="155115" y="4610"/>
                </a:lnTo>
                <a:lnTo>
                  <a:pt x="188555" y="27"/>
                </a:lnTo>
                <a:lnTo>
                  <a:pt x="191515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64886" y="3412616"/>
            <a:ext cx="336540" cy="525399"/>
          </a:xfrm>
          <a:custGeom>
            <a:avLst/>
            <a:gdLst/>
            <a:ahLst/>
            <a:cxnLst/>
            <a:rect l="l" t="t" r="r" b="b"/>
            <a:pathLst>
              <a:path w="336540" h="525399">
                <a:moveTo>
                  <a:pt x="189229" y="0"/>
                </a:moveTo>
                <a:lnTo>
                  <a:pt x="230283" y="5234"/>
                </a:lnTo>
                <a:lnTo>
                  <a:pt x="265139" y="20922"/>
                </a:lnTo>
                <a:lnTo>
                  <a:pt x="293749" y="47039"/>
                </a:lnTo>
                <a:lnTo>
                  <a:pt x="317867" y="89333"/>
                </a:lnTo>
                <a:lnTo>
                  <a:pt x="331826" y="137591"/>
                </a:lnTo>
                <a:lnTo>
                  <a:pt x="336178" y="178405"/>
                </a:lnTo>
                <a:lnTo>
                  <a:pt x="336540" y="192987"/>
                </a:lnTo>
                <a:lnTo>
                  <a:pt x="336264" y="207093"/>
                </a:lnTo>
                <a:lnTo>
                  <a:pt x="332096" y="245956"/>
                </a:lnTo>
                <a:lnTo>
                  <a:pt x="321272" y="283924"/>
                </a:lnTo>
                <a:lnTo>
                  <a:pt x="303438" y="319233"/>
                </a:lnTo>
                <a:lnTo>
                  <a:pt x="281527" y="346234"/>
                </a:lnTo>
                <a:lnTo>
                  <a:pt x="273378" y="355565"/>
                </a:lnTo>
                <a:lnTo>
                  <a:pt x="242898" y="378442"/>
                </a:lnTo>
                <a:lnTo>
                  <a:pt x="202944" y="393203"/>
                </a:lnTo>
                <a:lnTo>
                  <a:pt x="168853" y="397502"/>
                </a:lnTo>
                <a:lnTo>
                  <a:pt x="154774" y="397168"/>
                </a:lnTo>
                <a:lnTo>
                  <a:pt x="102949" y="387495"/>
                </a:lnTo>
                <a:lnTo>
                  <a:pt x="81146" y="376455"/>
                </a:lnTo>
                <a:lnTo>
                  <a:pt x="75437" y="525399"/>
                </a:lnTo>
                <a:lnTo>
                  <a:pt x="0" y="525399"/>
                </a:lnTo>
                <a:lnTo>
                  <a:pt x="0" y="10033"/>
                </a:lnTo>
                <a:lnTo>
                  <a:pt x="75437" y="10033"/>
                </a:lnTo>
                <a:lnTo>
                  <a:pt x="75437" y="48641"/>
                </a:lnTo>
                <a:lnTo>
                  <a:pt x="82460" y="40140"/>
                </a:lnTo>
                <a:lnTo>
                  <a:pt x="114348" y="17677"/>
                </a:lnTo>
                <a:lnTo>
                  <a:pt x="152895" y="4101"/>
                </a:lnTo>
                <a:lnTo>
                  <a:pt x="188534" y="1"/>
                </a:lnTo>
                <a:lnTo>
                  <a:pt x="189229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21533" y="3412616"/>
            <a:ext cx="352294" cy="400176"/>
          </a:xfrm>
          <a:custGeom>
            <a:avLst/>
            <a:gdLst/>
            <a:ahLst/>
            <a:cxnLst/>
            <a:rect l="l" t="t" r="r" b="b"/>
            <a:pathLst>
              <a:path w="352294" h="400176">
                <a:moveTo>
                  <a:pt x="176145" y="0"/>
                </a:moveTo>
                <a:lnTo>
                  <a:pt x="217685" y="4072"/>
                </a:lnTo>
                <a:lnTo>
                  <a:pt x="254351" y="16270"/>
                </a:lnTo>
                <a:lnTo>
                  <a:pt x="295712" y="45118"/>
                </a:lnTo>
                <a:lnTo>
                  <a:pt x="319978" y="77119"/>
                </a:lnTo>
                <a:lnTo>
                  <a:pt x="341215" y="122619"/>
                </a:lnTo>
                <a:lnTo>
                  <a:pt x="351122" y="172836"/>
                </a:lnTo>
                <a:lnTo>
                  <a:pt x="352294" y="200217"/>
                </a:lnTo>
                <a:lnTo>
                  <a:pt x="351966" y="215182"/>
                </a:lnTo>
                <a:lnTo>
                  <a:pt x="347050" y="256942"/>
                </a:lnTo>
                <a:lnTo>
                  <a:pt x="336245" y="294000"/>
                </a:lnTo>
                <a:lnTo>
                  <a:pt x="312697" y="336108"/>
                </a:lnTo>
                <a:lnTo>
                  <a:pt x="276307" y="371196"/>
                </a:lnTo>
                <a:lnTo>
                  <a:pt x="230676" y="392895"/>
                </a:lnTo>
                <a:lnTo>
                  <a:pt x="191004" y="399696"/>
                </a:lnTo>
                <a:lnTo>
                  <a:pt x="176727" y="400176"/>
                </a:lnTo>
                <a:lnTo>
                  <a:pt x="162157" y="399733"/>
                </a:lnTo>
                <a:lnTo>
                  <a:pt x="121907" y="393085"/>
                </a:lnTo>
                <a:lnTo>
                  <a:pt x="76187" y="371789"/>
                </a:lnTo>
                <a:lnTo>
                  <a:pt x="40178" y="337275"/>
                </a:lnTo>
                <a:lnTo>
                  <a:pt x="16437" y="295334"/>
                </a:lnTo>
                <a:lnTo>
                  <a:pt x="5486" y="258439"/>
                </a:lnTo>
                <a:lnTo>
                  <a:pt x="396" y="216855"/>
                </a:lnTo>
                <a:lnTo>
                  <a:pt x="0" y="201947"/>
                </a:lnTo>
                <a:lnTo>
                  <a:pt x="317" y="186748"/>
                </a:lnTo>
                <a:lnTo>
                  <a:pt x="5091" y="144557"/>
                </a:lnTo>
                <a:lnTo>
                  <a:pt x="15596" y="107372"/>
                </a:lnTo>
                <a:lnTo>
                  <a:pt x="38519" y="65341"/>
                </a:lnTo>
                <a:lnTo>
                  <a:pt x="64751" y="37597"/>
                </a:lnTo>
                <a:lnTo>
                  <a:pt x="108179" y="11798"/>
                </a:lnTo>
                <a:lnTo>
                  <a:pt x="145917" y="2060"/>
                </a:lnTo>
                <a:lnTo>
                  <a:pt x="176145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22714" y="3412616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9"/>
                </a:lnTo>
                <a:lnTo>
                  <a:pt x="76210" y="212979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20"/>
                </a:lnTo>
                <a:lnTo>
                  <a:pt x="339100" y="365252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11946" y="3412616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9"/>
                </a:lnTo>
                <a:lnTo>
                  <a:pt x="76210" y="212979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20"/>
                </a:lnTo>
                <a:lnTo>
                  <a:pt x="339100" y="365252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90951" y="3370071"/>
            <a:ext cx="266572" cy="363092"/>
          </a:xfrm>
          <a:custGeom>
            <a:avLst/>
            <a:gdLst/>
            <a:ahLst/>
            <a:cxnLst/>
            <a:rect l="l" t="t" r="r" b="b"/>
            <a:pathLst>
              <a:path w="266572" h="363092">
                <a:moveTo>
                  <a:pt x="0" y="0"/>
                </a:moveTo>
                <a:lnTo>
                  <a:pt x="0" y="363092"/>
                </a:lnTo>
                <a:lnTo>
                  <a:pt x="54102" y="363092"/>
                </a:lnTo>
                <a:lnTo>
                  <a:pt x="95249" y="361586"/>
                </a:lnTo>
                <a:lnTo>
                  <a:pt x="144477" y="354026"/>
                </a:lnTo>
                <a:lnTo>
                  <a:pt x="180313" y="340998"/>
                </a:lnTo>
                <a:lnTo>
                  <a:pt x="213956" y="318462"/>
                </a:lnTo>
                <a:lnTo>
                  <a:pt x="245161" y="280559"/>
                </a:lnTo>
                <a:lnTo>
                  <a:pt x="258765" y="244867"/>
                </a:lnTo>
                <a:lnTo>
                  <a:pt x="266286" y="194802"/>
                </a:lnTo>
                <a:lnTo>
                  <a:pt x="266572" y="181250"/>
                </a:lnTo>
                <a:lnTo>
                  <a:pt x="266235" y="166759"/>
                </a:lnTo>
                <a:lnTo>
                  <a:pt x="261140" y="127082"/>
                </a:lnTo>
                <a:lnTo>
                  <a:pt x="242948" y="80485"/>
                </a:lnTo>
                <a:lnTo>
                  <a:pt x="219060" y="49879"/>
                </a:lnTo>
                <a:lnTo>
                  <a:pt x="186203" y="26749"/>
                </a:lnTo>
                <a:lnTo>
                  <a:pt x="150829" y="11523"/>
                </a:lnTo>
                <a:lnTo>
                  <a:pt x="101616" y="2375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12339" y="3300476"/>
            <a:ext cx="426475" cy="502285"/>
          </a:xfrm>
          <a:custGeom>
            <a:avLst/>
            <a:gdLst/>
            <a:ahLst/>
            <a:cxnLst/>
            <a:rect l="l" t="t" r="r" b="b"/>
            <a:pathLst>
              <a:path w="426475" h="502285">
                <a:moveTo>
                  <a:pt x="0" y="0"/>
                </a:moveTo>
                <a:lnTo>
                  <a:pt x="128778" y="0"/>
                </a:lnTo>
                <a:lnTo>
                  <a:pt x="144287" y="127"/>
                </a:lnTo>
                <a:lnTo>
                  <a:pt x="186589" y="2037"/>
                </a:lnTo>
                <a:lnTo>
                  <a:pt x="233134" y="8109"/>
                </a:lnTo>
                <a:lnTo>
                  <a:pt x="282122" y="22395"/>
                </a:lnTo>
                <a:lnTo>
                  <a:pt x="325961" y="45492"/>
                </a:lnTo>
                <a:lnTo>
                  <a:pt x="356273" y="70319"/>
                </a:lnTo>
                <a:lnTo>
                  <a:pt x="388121" y="108986"/>
                </a:lnTo>
                <a:lnTo>
                  <a:pt x="405930" y="143046"/>
                </a:lnTo>
                <a:lnTo>
                  <a:pt x="420823" y="191044"/>
                </a:lnTo>
                <a:lnTo>
                  <a:pt x="425871" y="229129"/>
                </a:lnTo>
                <a:lnTo>
                  <a:pt x="426475" y="242373"/>
                </a:lnTo>
                <a:lnTo>
                  <a:pt x="426248" y="257314"/>
                </a:lnTo>
                <a:lnTo>
                  <a:pt x="422448" y="298384"/>
                </a:lnTo>
                <a:lnTo>
                  <a:pt x="410103" y="346091"/>
                </a:lnTo>
                <a:lnTo>
                  <a:pt x="393492" y="380824"/>
                </a:lnTo>
                <a:lnTo>
                  <a:pt x="370330" y="414681"/>
                </a:lnTo>
                <a:lnTo>
                  <a:pt x="335734" y="449082"/>
                </a:lnTo>
                <a:lnTo>
                  <a:pt x="301253" y="470541"/>
                </a:lnTo>
                <a:lnTo>
                  <a:pt x="255719" y="488997"/>
                </a:lnTo>
                <a:lnTo>
                  <a:pt x="210831" y="497791"/>
                </a:lnTo>
                <a:lnTo>
                  <a:pt x="159659" y="501788"/>
                </a:lnTo>
                <a:lnTo>
                  <a:pt x="0" y="502285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88304" y="3297173"/>
            <a:ext cx="83312" cy="77342"/>
          </a:xfrm>
          <a:custGeom>
            <a:avLst/>
            <a:gdLst/>
            <a:ahLst/>
            <a:cxnLst/>
            <a:rect l="l" t="t" r="r" b="b"/>
            <a:pathLst>
              <a:path w="83312" h="77342">
                <a:moveTo>
                  <a:pt x="0" y="0"/>
                </a:moveTo>
                <a:lnTo>
                  <a:pt x="83312" y="0"/>
                </a:lnTo>
                <a:lnTo>
                  <a:pt x="83312" y="77342"/>
                </a:lnTo>
                <a:lnTo>
                  <a:pt x="0" y="77342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59096" y="3278378"/>
            <a:ext cx="75311" cy="524383"/>
          </a:xfrm>
          <a:custGeom>
            <a:avLst/>
            <a:gdLst/>
            <a:ahLst/>
            <a:cxnLst/>
            <a:rect l="l" t="t" r="r" b="b"/>
            <a:pathLst>
              <a:path w="75311" h="524383">
                <a:moveTo>
                  <a:pt x="0" y="0"/>
                </a:moveTo>
                <a:lnTo>
                  <a:pt x="75311" y="0"/>
                </a:lnTo>
                <a:lnTo>
                  <a:pt x="75311" y="524383"/>
                </a:lnTo>
                <a:lnTo>
                  <a:pt x="0" y="524383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4121" y="4098035"/>
            <a:ext cx="8598052" cy="537717"/>
          </a:xfrm>
          <a:custGeom>
            <a:avLst/>
            <a:gdLst/>
            <a:ahLst/>
            <a:cxnLst/>
            <a:rect l="l" t="t" r="r" b="b"/>
            <a:pathLst>
              <a:path w="8598052" h="537717">
                <a:moveTo>
                  <a:pt x="3003368" y="206626"/>
                </a:moveTo>
                <a:lnTo>
                  <a:pt x="2857714" y="206626"/>
                </a:lnTo>
                <a:lnTo>
                  <a:pt x="2868612" y="207291"/>
                </a:lnTo>
                <a:lnTo>
                  <a:pt x="2881456" y="208740"/>
                </a:lnTo>
                <a:lnTo>
                  <a:pt x="2921465" y="221776"/>
                </a:lnTo>
                <a:lnTo>
                  <a:pt x="2940701" y="254960"/>
                </a:lnTo>
                <a:lnTo>
                  <a:pt x="2941726" y="268986"/>
                </a:lnTo>
                <a:lnTo>
                  <a:pt x="2934479" y="272649"/>
                </a:lnTo>
                <a:lnTo>
                  <a:pt x="2921771" y="273367"/>
                </a:lnTo>
                <a:lnTo>
                  <a:pt x="2896420" y="275127"/>
                </a:lnTo>
                <a:lnTo>
                  <a:pt x="2845901" y="279958"/>
                </a:lnTo>
                <a:lnTo>
                  <a:pt x="2807233" y="287213"/>
                </a:lnTo>
                <a:lnTo>
                  <a:pt x="2760682" y="305204"/>
                </a:lnTo>
                <a:lnTo>
                  <a:pt x="2748825" y="310149"/>
                </a:lnTo>
                <a:lnTo>
                  <a:pt x="2710443" y="344044"/>
                </a:lnTo>
                <a:lnTo>
                  <a:pt x="2693988" y="388590"/>
                </a:lnTo>
                <a:lnTo>
                  <a:pt x="2691959" y="418155"/>
                </a:lnTo>
                <a:lnTo>
                  <a:pt x="2692803" y="430637"/>
                </a:lnTo>
                <a:lnTo>
                  <a:pt x="2708703" y="477210"/>
                </a:lnTo>
                <a:lnTo>
                  <a:pt x="2736083" y="509963"/>
                </a:lnTo>
                <a:lnTo>
                  <a:pt x="2780204" y="532612"/>
                </a:lnTo>
                <a:lnTo>
                  <a:pt x="2821342" y="537684"/>
                </a:lnTo>
                <a:lnTo>
                  <a:pt x="2833777" y="537165"/>
                </a:lnTo>
                <a:lnTo>
                  <a:pt x="2871685" y="530866"/>
                </a:lnTo>
                <a:lnTo>
                  <a:pt x="2907584" y="516874"/>
                </a:lnTo>
                <a:lnTo>
                  <a:pt x="2941726" y="493137"/>
                </a:lnTo>
                <a:lnTo>
                  <a:pt x="2941726" y="488441"/>
                </a:lnTo>
                <a:lnTo>
                  <a:pt x="3017002" y="488441"/>
                </a:lnTo>
                <a:lnTo>
                  <a:pt x="3016983" y="466788"/>
                </a:lnTo>
                <a:lnTo>
                  <a:pt x="2828931" y="466788"/>
                </a:lnTo>
                <a:lnTo>
                  <a:pt x="2815391" y="465108"/>
                </a:lnTo>
                <a:lnTo>
                  <a:pt x="2776647" y="441360"/>
                </a:lnTo>
                <a:lnTo>
                  <a:pt x="2770297" y="398279"/>
                </a:lnTo>
                <a:lnTo>
                  <a:pt x="2773861" y="387004"/>
                </a:lnTo>
                <a:lnTo>
                  <a:pt x="2801091" y="358420"/>
                </a:lnTo>
                <a:lnTo>
                  <a:pt x="2847804" y="344319"/>
                </a:lnTo>
                <a:lnTo>
                  <a:pt x="2893120" y="339131"/>
                </a:lnTo>
                <a:lnTo>
                  <a:pt x="2941726" y="335152"/>
                </a:lnTo>
                <a:lnTo>
                  <a:pt x="3016866" y="335152"/>
                </a:lnTo>
                <a:lnTo>
                  <a:pt x="3016801" y="261983"/>
                </a:lnTo>
                <a:lnTo>
                  <a:pt x="3015775" y="249943"/>
                </a:lnTo>
                <a:lnTo>
                  <a:pt x="3013791" y="238037"/>
                </a:lnTo>
                <a:lnTo>
                  <a:pt x="3010693" y="225965"/>
                </a:lnTo>
                <a:lnTo>
                  <a:pt x="3006327" y="213427"/>
                </a:lnTo>
                <a:lnTo>
                  <a:pt x="3003368" y="206626"/>
                </a:lnTo>
                <a:close/>
              </a:path>
              <a:path w="8598052" h="537717">
                <a:moveTo>
                  <a:pt x="3017002" y="488441"/>
                </a:moveTo>
                <a:lnTo>
                  <a:pt x="2941726" y="488441"/>
                </a:lnTo>
                <a:lnTo>
                  <a:pt x="2942869" y="491744"/>
                </a:lnTo>
                <a:lnTo>
                  <a:pt x="2941726" y="493137"/>
                </a:lnTo>
                <a:lnTo>
                  <a:pt x="2941726" y="527684"/>
                </a:lnTo>
                <a:lnTo>
                  <a:pt x="3017037" y="527684"/>
                </a:lnTo>
                <a:lnTo>
                  <a:pt x="3017002" y="488441"/>
                </a:lnTo>
                <a:close/>
              </a:path>
              <a:path w="8598052" h="537717">
                <a:moveTo>
                  <a:pt x="3016866" y="335152"/>
                </a:moveTo>
                <a:lnTo>
                  <a:pt x="2941726" y="335152"/>
                </a:lnTo>
                <a:lnTo>
                  <a:pt x="2937145" y="430914"/>
                </a:lnTo>
                <a:lnTo>
                  <a:pt x="2927574" y="437480"/>
                </a:lnTo>
                <a:lnTo>
                  <a:pt x="2892410" y="456546"/>
                </a:lnTo>
                <a:lnTo>
                  <a:pt x="2845055" y="466512"/>
                </a:lnTo>
                <a:lnTo>
                  <a:pt x="2828931" y="466788"/>
                </a:lnTo>
                <a:lnTo>
                  <a:pt x="3016983" y="466788"/>
                </a:lnTo>
                <a:lnTo>
                  <a:pt x="3016866" y="335152"/>
                </a:lnTo>
                <a:close/>
              </a:path>
              <a:path w="8598052" h="537717">
                <a:moveTo>
                  <a:pt x="2850540" y="138556"/>
                </a:moveTo>
                <a:lnTo>
                  <a:pt x="2801813" y="141828"/>
                </a:lnTo>
                <a:lnTo>
                  <a:pt x="2759309" y="148864"/>
                </a:lnTo>
                <a:lnTo>
                  <a:pt x="2724429" y="156971"/>
                </a:lnTo>
                <a:lnTo>
                  <a:pt x="2724429" y="231394"/>
                </a:lnTo>
                <a:lnTo>
                  <a:pt x="2744835" y="228006"/>
                </a:lnTo>
                <a:lnTo>
                  <a:pt x="2755941" y="224201"/>
                </a:lnTo>
                <a:lnTo>
                  <a:pt x="2767410" y="220660"/>
                </a:lnTo>
                <a:lnTo>
                  <a:pt x="2806846" y="210959"/>
                </a:lnTo>
                <a:lnTo>
                  <a:pt x="2857714" y="206626"/>
                </a:lnTo>
                <a:lnTo>
                  <a:pt x="3003368" y="206626"/>
                </a:lnTo>
                <a:lnTo>
                  <a:pt x="3000538" y="200122"/>
                </a:lnTo>
                <a:lnTo>
                  <a:pt x="2963395" y="162536"/>
                </a:lnTo>
                <a:lnTo>
                  <a:pt x="2914459" y="144178"/>
                </a:lnTo>
                <a:lnTo>
                  <a:pt x="2864557" y="138784"/>
                </a:lnTo>
                <a:lnTo>
                  <a:pt x="2850540" y="138556"/>
                </a:lnTo>
                <a:close/>
              </a:path>
              <a:path w="8598052" h="537717">
                <a:moveTo>
                  <a:pt x="1489481" y="137540"/>
                </a:moveTo>
                <a:lnTo>
                  <a:pt x="1446165" y="141949"/>
                </a:lnTo>
                <a:lnTo>
                  <a:pt x="1409936" y="154398"/>
                </a:lnTo>
                <a:lnTo>
                  <a:pt x="1368406" y="183935"/>
                </a:lnTo>
                <a:lnTo>
                  <a:pt x="1339121" y="222836"/>
                </a:lnTo>
                <a:lnTo>
                  <a:pt x="1321292" y="269154"/>
                </a:lnTo>
                <a:lnTo>
                  <a:pt x="1314608" y="309661"/>
                </a:lnTo>
                <a:lnTo>
                  <a:pt x="1313372" y="337758"/>
                </a:lnTo>
                <a:lnTo>
                  <a:pt x="1313375" y="340962"/>
                </a:lnTo>
                <a:lnTo>
                  <a:pt x="1316475" y="382641"/>
                </a:lnTo>
                <a:lnTo>
                  <a:pt x="1325471" y="421097"/>
                </a:lnTo>
                <a:lnTo>
                  <a:pt x="1346599" y="465105"/>
                </a:lnTo>
                <a:lnTo>
                  <a:pt x="1379492" y="501782"/>
                </a:lnTo>
                <a:lnTo>
                  <a:pt x="1422968" y="526636"/>
                </a:lnTo>
                <a:lnTo>
                  <a:pt x="1461503" y="535945"/>
                </a:lnTo>
                <a:lnTo>
                  <a:pt x="1490063" y="537717"/>
                </a:lnTo>
                <a:lnTo>
                  <a:pt x="1504340" y="537237"/>
                </a:lnTo>
                <a:lnTo>
                  <a:pt x="1544012" y="530436"/>
                </a:lnTo>
                <a:lnTo>
                  <a:pt x="1589643" y="508737"/>
                </a:lnTo>
                <a:lnTo>
                  <a:pt x="1618517" y="482873"/>
                </a:lnTo>
                <a:lnTo>
                  <a:pt x="1628189" y="470589"/>
                </a:lnTo>
                <a:lnTo>
                  <a:pt x="1478982" y="470589"/>
                </a:lnTo>
                <a:lnTo>
                  <a:pt x="1466342" y="468640"/>
                </a:lnTo>
                <a:lnTo>
                  <a:pt x="1422386" y="443286"/>
                </a:lnTo>
                <a:lnTo>
                  <a:pt x="1399283" y="402675"/>
                </a:lnTo>
                <a:lnTo>
                  <a:pt x="1392093" y="363077"/>
                </a:lnTo>
                <a:lnTo>
                  <a:pt x="1390761" y="330064"/>
                </a:lnTo>
                <a:lnTo>
                  <a:pt x="1391491" y="314803"/>
                </a:lnTo>
                <a:lnTo>
                  <a:pt x="1398319" y="274802"/>
                </a:lnTo>
                <a:lnTo>
                  <a:pt x="1418995" y="233854"/>
                </a:lnTo>
                <a:lnTo>
                  <a:pt x="1461724" y="207509"/>
                </a:lnTo>
                <a:lnTo>
                  <a:pt x="1489481" y="204215"/>
                </a:lnTo>
                <a:lnTo>
                  <a:pt x="1626315" y="204215"/>
                </a:lnTo>
                <a:lnTo>
                  <a:pt x="1626058" y="203832"/>
                </a:lnTo>
                <a:lnTo>
                  <a:pt x="1599511" y="174102"/>
                </a:lnTo>
                <a:lnTo>
                  <a:pt x="1556005" y="148844"/>
                </a:lnTo>
                <a:lnTo>
                  <a:pt x="1517717" y="139351"/>
                </a:lnTo>
                <a:lnTo>
                  <a:pt x="1503871" y="137993"/>
                </a:lnTo>
                <a:lnTo>
                  <a:pt x="1489481" y="137540"/>
                </a:lnTo>
                <a:close/>
              </a:path>
              <a:path w="8598052" h="537717">
                <a:moveTo>
                  <a:pt x="1626315" y="204215"/>
                </a:moveTo>
                <a:lnTo>
                  <a:pt x="1489481" y="204215"/>
                </a:lnTo>
                <a:lnTo>
                  <a:pt x="1497486" y="204470"/>
                </a:lnTo>
                <a:lnTo>
                  <a:pt x="1510602" y="206135"/>
                </a:lnTo>
                <a:lnTo>
                  <a:pt x="1555303" y="229818"/>
                </a:lnTo>
                <a:lnTo>
                  <a:pt x="1579113" y="269565"/>
                </a:lnTo>
                <a:lnTo>
                  <a:pt x="1586813" y="308815"/>
                </a:lnTo>
                <a:lnTo>
                  <a:pt x="1588272" y="340962"/>
                </a:lnTo>
                <a:lnTo>
                  <a:pt x="1587728" y="356632"/>
                </a:lnTo>
                <a:lnTo>
                  <a:pt x="1581345" y="397623"/>
                </a:lnTo>
                <a:lnTo>
                  <a:pt x="1561581" y="438387"/>
                </a:lnTo>
                <a:lnTo>
                  <a:pt x="1523196" y="464985"/>
                </a:lnTo>
                <a:lnTo>
                  <a:pt x="1478982" y="470589"/>
                </a:lnTo>
                <a:lnTo>
                  <a:pt x="1628189" y="470589"/>
                </a:lnTo>
                <a:lnTo>
                  <a:pt x="1649581" y="431541"/>
                </a:lnTo>
                <a:lnTo>
                  <a:pt x="1660386" y="394483"/>
                </a:lnTo>
                <a:lnTo>
                  <a:pt x="1665302" y="352723"/>
                </a:lnTo>
                <a:lnTo>
                  <a:pt x="1665630" y="337758"/>
                </a:lnTo>
                <a:lnTo>
                  <a:pt x="1665340" y="323857"/>
                </a:lnTo>
                <a:lnTo>
                  <a:pt x="1660828" y="284578"/>
                </a:lnTo>
                <a:lnTo>
                  <a:pt x="1645443" y="236921"/>
                </a:lnTo>
                <a:lnTo>
                  <a:pt x="1633314" y="214660"/>
                </a:lnTo>
                <a:lnTo>
                  <a:pt x="1626315" y="204215"/>
                </a:lnTo>
                <a:close/>
              </a:path>
              <a:path w="8598052" h="537717">
                <a:moveTo>
                  <a:pt x="7708671" y="137540"/>
                </a:moveTo>
                <a:lnTo>
                  <a:pt x="7667541" y="141387"/>
                </a:lnTo>
                <a:lnTo>
                  <a:pt x="7620541" y="158207"/>
                </a:lnTo>
                <a:lnTo>
                  <a:pt x="7588180" y="180540"/>
                </a:lnTo>
                <a:lnTo>
                  <a:pt x="7560607" y="209617"/>
                </a:lnTo>
                <a:lnTo>
                  <a:pt x="7538617" y="251457"/>
                </a:lnTo>
                <a:lnTo>
                  <a:pt x="7528559" y="288970"/>
                </a:lnTo>
                <a:lnTo>
                  <a:pt x="7524029" y="332451"/>
                </a:lnTo>
                <a:lnTo>
                  <a:pt x="7523748" y="348381"/>
                </a:lnTo>
                <a:lnTo>
                  <a:pt x="7524487" y="362727"/>
                </a:lnTo>
                <a:lnTo>
                  <a:pt x="7530911" y="402697"/>
                </a:lnTo>
                <a:lnTo>
                  <a:pt x="7549747" y="449280"/>
                </a:lnTo>
                <a:lnTo>
                  <a:pt x="7581038" y="488906"/>
                </a:lnTo>
                <a:lnTo>
                  <a:pt x="7620421" y="515122"/>
                </a:lnTo>
                <a:lnTo>
                  <a:pt x="7668862" y="530830"/>
                </a:lnTo>
                <a:lnTo>
                  <a:pt x="7711516" y="535727"/>
                </a:lnTo>
                <a:lnTo>
                  <a:pt x="7726991" y="536050"/>
                </a:lnTo>
                <a:lnTo>
                  <a:pt x="7738668" y="535675"/>
                </a:lnTo>
                <a:lnTo>
                  <a:pt x="7788382" y="528206"/>
                </a:lnTo>
                <a:lnTo>
                  <a:pt x="7826188" y="516984"/>
                </a:lnTo>
                <a:lnTo>
                  <a:pt x="7862849" y="502793"/>
                </a:lnTo>
                <a:lnTo>
                  <a:pt x="7862849" y="468539"/>
                </a:lnTo>
                <a:lnTo>
                  <a:pt x="7714352" y="468539"/>
                </a:lnTo>
                <a:lnTo>
                  <a:pt x="7703052" y="467520"/>
                </a:lnTo>
                <a:lnTo>
                  <a:pt x="7663504" y="457245"/>
                </a:lnTo>
                <a:lnTo>
                  <a:pt x="7631290" y="434615"/>
                </a:lnTo>
                <a:lnTo>
                  <a:pt x="7605443" y="388321"/>
                </a:lnTo>
                <a:lnTo>
                  <a:pt x="7599959" y="350519"/>
                </a:lnTo>
                <a:lnTo>
                  <a:pt x="7870215" y="350519"/>
                </a:lnTo>
                <a:lnTo>
                  <a:pt x="7870072" y="300991"/>
                </a:lnTo>
                <a:lnTo>
                  <a:pt x="7869442" y="289940"/>
                </a:lnTo>
                <a:lnTo>
                  <a:pt x="7796555" y="289940"/>
                </a:lnTo>
                <a:lnTo>
                  <a:pt x="7600980" y="283030"/>
                </a:lnTo>
                <a:lnTo>
                  <a:pt x="7623186" y="238129"/>
                </a:lnTo>
                <a:lnTo>
                  <a:pt x="7653331" y="213173"/>
                </a:lnTo>
                <a:lnTo>
                  <a:pt x="7690870" y="202629"/>
                </a:lnTo>
                <a:lnTo>
                  <a:pt x="7705369" y="201930"/>
                </a:lnTo>
                <a:lnTo>
                  <a:pt x="7842648" y="201930"/>
                </a:lnTo>
                <a:lnTo>
                  <a:pt x="7842160" y="201116"/>
                </a:lnTo>
                <a:lnTo>
                  <a:pt x="7809287" y="166333"/>
                </a:lnTo>
                <a:lnTo>
                  <a:pt x="7764498" y="144755"/>
                </a:lnTo>
                <a:lnTo>
                  <a:pt x="7723665" y="137992"/>
                </a:lnTo>
                <a:lnTo>
                  <a:pt x="7708671" y="137540"/>
                </a:lnTo>
                <a:close/>
              </a:path>
              <a:path w="8598052" h="537717">
                <a:moveTo>
                  <a:pt x="7862849" y="424561"/>
                </a:moveTo>
                <a:lnTo>
                  <a:pt x="7847680" y="426565"/>
                </a:lnTo>
                <a:lnTo>
                  <a:pt x="7840018" y="432268"/>
                </a:lnTo>
                <a:lnTo>
                  <a:pt x="7830670" y="438046"/>
                </a:lnTo>
                <a:lnTo>
                  <a:pt x="7790070" y="456592"/>
                </a:lnTo>
                <a:lnTo>
                  <a:pt x="7742469" y="467332"/>
                </a:lnTo>
                <a:lnTo>
                  <a:pt x="7714352" y="468539"/>
                </a:lnTo>
                <a:lnTo>
                  <a:pt x="7862849" y="468539"/>
                </a:lnTo>
                <a:lnTo>
                  <a:pt x="7862849" y="424561"/>
                </a:lnTo>
                <a:close/>
              </a:path>
              <a:path w="8598052" h="537717">
                <a:moveTo>
                  <a:pt x="7842648" y="201930"/>
                </a:moveTo>
                <a:lnTo>
                  <a:pt x="7705369" y="201930"/>
                </a:lnTo>
                <a:lnTo>
                  <a:pt x="7720139" y="202629"/>
                </a:lnTo>
                <a:lnTo>
                  <a:pt x="7733564" y="204749"/>
                </a:lnTo>
                <a:lnTo>
                  <a:pt x="7776458" y="229336"/>
                </a:lnTo>
                <a:lnTo>
                  <a:pt x="7795689" y="275835"/>
                </a:lnTo>
                <a:lnTo>
                  <a:pt x="7796555" y="289940"/>
                </a:lnTo>
                <a:lnTo>
                  <a:pt x="7869442" y="289940"/>
                </a:lnTo>
                <a:lnTo>
                  <a:pt x="7862187" y="245966"/>
                </a:lnTo>
                <a:lnTo>
                  <a:pt x="7848312" y="211380"/>
                </a:lnTo>
                <a:lnTo>
                  <a:pt x="7842648" y="201930"/>
                </a:lnTo>
                <a:close/>
              </a:path>
              <a:path w="8598052" h="537717">
                <a:moveTo>
                  <a:pt x="5916447" y="137540"/>
                </a:moveTo>
                <a:lnTo>
                  <a:pt x="5875317" y="141387"/>
                </a:lnTo>
                <a:lnTo>
                  <a:pt x="5828317" y="158207"/>
                </a:lnTo>
                <a:lnTo>
                  <a:pt x="5795956" y="180540"/>
                </a:lnTo>
                <a:lnTo>
                  <a:pt x="5768383" y="209617"/>
                </a:lnTo>
                <a:lnTo>
                  <a:pt x="5746393" y="251457"/>
                </a:lnTo>
                <a:lnTo>
                  <a:pt x="5736335" y="288970"/>
                </a:lnTo>
                <a:lnTo>
                  <a:pt x="5731805" y="332451"/>
                </a:lnTo>
                <a:lnTo>
                  <a:pt x="5731524" y="348381"/>
                </a:lnTo>
                <a:lnTo>
                  <a:pt x="5732263" y="362727"/>
                </a:lnTo>
                <a:lnTo>
                  <a:pt x="5738687" y="402697"/>
                </a:lnTo>
                <a:lnTo>
                  <a:pt x="5757523" y="449280"/>
                </a:lnTo>
                <a:lnTo>
                  <a:pt x="5788814" y="488906"/>
                </a:lnTo>
                <a:lnTo>
                  <a:pt x="5828197" y="515122"/>
                </a:lnTo>
                <a:lnTo>
                  <a:pt x="5876638" y="530830"/>
                </a:lnTo>
                <a:lnTo>
                  <a:pt x="5919292" y="535727"/>
                </a:lnTo>
                <a:lnTo>
                  <a:pt x="5934767" y="536050"/>
                </a:lnTo>
                <a:lnTo>
                  <a:pt x="5946444" y="535675"/>
                </a:lnTo>
                <a:lnTo>
                  <a:pt x="5996158" y="528206"/>
                </a:lnTo>
                <a:lnTo>
                  <a:pt x="6033964" y="516984"/>
                </a:lnTo>
                <a:lnTo>
                  <a:pt x="6070625" y="502793"/>
                </a:lnTo>
                <a:lnTo>
                  <a:pt x="6070625" y="468539"/>
                </a:lnTo>
                <a:lnTo>
                  <a:pt x="5922128" y="468539"/>
                </a:lnTo>
                <a:lnTo>
                  <a:pt x="5910828" y="467520"/>
                </a:lnTo>
                <a:lnTo>
                  <a:pt x="5871280" y="457245"/>
                </a:lnTo>
                <a:lnTo>
                  <a:pt x="5839066" y="434615"/>
                </a:lnTo>
                <a:lnTo>
                  <a:pt x="5813219" y="388321"/>
                </a:lnTo>
                <a:lnTo>
                  <a:pt x="5807735" y="350519"/>
                </a:lnTo>
                <a:lnTo>
                  <a:pt x="6077991" y="350519"/>
                </a:lnTo>
                <a:lnTo>
                  <a:pt x="6077848" y="300991"/>
                </a:lnTo>
                <a:lnTo>
                  <a:pt x="6077218" y="289940"/>
                </a:lnTo>
                <a:lnTo>
                  <a:pt x="6004331" y="289940"/>
                </a:lnTo>
                <a:lnTo>
                  <a:pt x="5808756" y="283030"/>
                </a:lnTo>
                <a:lnTo>
                  <a:pt x="5830962" y="238129"/>
                </a:lnTo>
                <a:lnTo>
                  <a:pt x="5861107" y="213173"/>
                </a:lnTo>
                <a:lnTo>
                  <a:pt x="5898646" y="202629"/>
                </a:lnTo>
                <a:lnTo>
                  <a:pt x="5913145" y="201930"/>
                </a:lnTo>
                <a:lnTo>
                  <a:pt x="6050424" y="201930"/>
                </a:lnTo>
                <a:lnTo>
                  <a:pt x="6049936" y="201116"/>
                </a:lnTo>
                <a:lnTo>
                  <a:pt x="6017063" y="166333"/>
                </a:lnTo>
                <a:lnTo>
                  <a:pt x="5972274" y="144755"/>
                </a:lnTo>
                <a:lnTo>
                  <a:pt x="5931441" y="137992"/>
                </a:lnTo>
                <a:lnTo>
                  <a:pt x="5916447" y="137540"/>
                </a:lnTo>
                <a:close/>
              </a:path>
              <a:path w="8598052" h="537717">
                <a:moveTo>
                  <a:pt x="6070625" y="424561"/>
                </a:moveTo>
                <a:lnTo>
                  <a:pt x="6055456" y="426565"/>
                </a:lnTo>
                <a:lnTo>
                  <a:pt x="6047794" y="432268"/>
                </a:lnTo>
                <a:lnTo>
                  <a:pt x="6038446" y="438046"/>
                </a:lnTo>
                <a:lnTo>
                  <a:pt x="5997846" y="456592"/>
                </a:lnTo>
                <a:lnTo>
                  <a:pt x="5950245" y="467332"/>
                </a:lnTo>
                <a:lnTo>
                  <a:pt x="5922128" y="468539"/>
                </a:lnTo>
                <a:lnTo>
                  <a:pt x="6070625" y="468539"/>
                </a:lnTo>
                <a:lnTo>
                  <a:pt x="6070625" y="424561"/>
                </a:lnTo>
                <a:close/>
              </a:path>
              <a:path w="8598052" h="537717">
                <a:moveTo>
                  <a:pt x="6050424" y="201930"/>
                </a:moveTo>
                <a:lnTo>
                  <a:pt x="5913145" y="201930"/>
                </a:lnTo>
                <a:lnTo>
                  <a:pt x="5927915" y="202629"/>
                </a:lnTo>
                <a:lnTo>
                  <a:pt x="5941340" y="204749"/>
                </a:lnTo>
                <a:lnTo>
                  <a:pt x="5984234" y="229336"/>
                </a:lnTo>
                <a:lnTo>
                  <a:pt x="6003465" y="275835"/>
                </a:lnTo>
                <a:lnTo>
                  <a:pt x="6004331" y="289940"/>
                </a:lnTo>
                <a:lnTo>
                  <a:pt x="6077218" y="289940"/>
                </a:lnTo>
                <a:lnTo>
                  <a:pt x="6069963" y="245966"/>
                </a:lnTo>
                <a:lnTo>
                  <a:pt x="6056088" y="211380"/>
                </a:lnTo>
                <a:lnTo>
                  <a:pt x="6050424" y="201930"/>
                </a:lnTo>
                <a:close/>
              </a:path>
              <a:path w="8598052" h="537717">
                <a:moveTo>
                  <a:pt x="4081551" y="137540"/>
                </a:moveTo>
                <a:lnTo>
                  <a:pt x="4040421" y="141387"/>
                </a:lnTo>
                <a:lnTo>
                  <a:pt x="3993421" y="158207"/>
                </a:lnTo>
                <a:lnTo>
                  <a:pt x="3961060" y="180540"/>
                </a:lnTo>
                <a:lnTo>
                  <a:pt x="3933487" y="209617"/>
                </a:lnTo>
                <a:lnTo>
                  <a:pt x="3911497" y="251457"/>
                </a:lnTo>
                <a:lnTo>
                  <a:pt x="3901439" y="288970"/>
                </a:lnTo>
                <a:lnTo>
                  <a:pt x="3896909" y="332451"/>
                </a:lnTo>
                <a:lnTo>
                  <a:pt x="3896628" y="348381"/>
                </a:lnTo>
                <a:lnTo>
                  <a:pt x="3897367" y="362727"/>
                </a:lnTo>
                <a:lnTo>
                  <a:pt x="3903791" y="402697"/>
                </a:lnTo>
                <a:lnTo>
                  <a:pt x="3922627" y="449280"/>
                </a:lnTo>
                <a:lnTo>
                  <a:pt x="3953918" y="488906"/>
                </a:lnTo>
                <a:lnTo>
                  <a:pt x="3993301" y="515122"/>
                </a:lnTo>
                <a:lnTo>
                  <a:pt x="4041742" y="530830"/>
                </a:lnTo>
                <a:lnTo>
                  <a:pt x="4084396" y="535727"/>
                </a:lnTo>
                <a:lnTo>
                  <a:pt x="4099871" y="536050"/>
                </a:lnTo>
                <a:lnTo>
                  <a:pt x="4111548" y="535675"/>
                </a:lnTo>
                <a:lnTo>
                  <a:pt x="4161262" y="528206"/>
                </a:lnTo>
                <a:lnTo>
                  <a:pt x="4199068" y="516984"/>
                </a:lnTo>
                <a:lnTo>
                  <a:pt x="4235729" y="502793"/>
                </a:lnTo>
                <a:lnTo>
                  <a:pt x="4235729" y="468539"/>
                </a:lnTo>
                <a:lnTo>
                  <a:pt x="4087232" y="468539"/>
                </a:lnTo>
                <a:lnTo>
                  <a:pt x="4075932" y="467520"/>
                </a:lnTo>
                <a:lnTo>
                  <a:pt x="4036384" y="457245"/>
                </a:lnTo>
                <a:lnTo>
                  <a:pt x="4004170" y="434615"/>
                </a:lnTo>
                <a:lnTo>
                  <a:pt x="3978323" y="388321"/>
                </a:lnTo>
                <a:lnTo>
                  <a:pt x="3972839" y="350519"/>
                </a:lnTo>
                <a:lnTo>
                  <a:pt x="4243095" y="350519"/>
                </a:lnTo>
                <a:lnTo>
                  <a:pt x="4242952" y="300991"/>
                </a:lnTo>
                <a:lnTo>
                  <a:pt x="4242322" y="289940"/>
                </a:lnTo>
                <a:lnTo>
                  <a:pt x="4169435" y="289940"/>
                </a:lnTo>
                <a:lnTo>
                  <a:pt x="3973860" y="283030"/>
                </a:lnTo>
                <a:lnTo>
                  <a:pt x="3996066" y="238129"/>
                </a:lnTo>
                <a:lnTo>
                  <a:pt x="4026211" y="213173"/>
                </a:lnTo>
                <a:lnTo>
                  <a:pt x="4063750" y="202629"/>
                </a:lnTo>
                <a:lnTo>
                  <a:pt x="4078249" y="201930"/>
                </a:lnTo>
                <a:lnTo>
                  <a:pt x="4215528" y="201930"/>
                </a:lnTo>
                <a:lnTo>
                  <a:pt x="4215040" y="201116"/>
                </a:lnTo>
                <a:lnTo>
                  <a:pt x="4182167" y="166333"/>
                </a:lnTo>
                <a:lnTo>
                  <a:pt x="4137378" y="144755"/>
                </a:lnTo>
                <a:lnTo>
                  <a:pt x="4096545" y="137992"/>
                </a:lnTo>
                <a:lnTo>
                  <a:pt x="4081551" y="137540"/>
                </a:lnTo>
                <a:close/>
              </a:path>
              <a:path w="8598052" h="537717">
                <a:moveTo>
                  <a:pt x="4235729" y="424561"/>
                </a:moveTo>
                <a:lnTo>
                  <a:pt x="4220560" y="426565"/>
                </a:lnTo>
                <a:lnTo>
                  <a:pt x="4212898" y="432268"/>
                </a:lnTo>
                <a:lnTo>
                  <a:pt x="4203550" y="438046"/>
                </a:lnTo>
                <a:lnTo>
                  <a:pt x="4162950" y="456592"/>
                </a:lnTo>
                <a:lnTo>
                  <a:pt x="4115349" y="467332"/>
                </a:lnTo>
                <a:lnTo>
                  <a:pt x="4087232" y="468539"/>
                </a:lnTo>
                <a:lnTo>
                  <a:pt x="4235729" y="468539"/>
                </a:lnTo>
                <a:lnTo>
                  <a:pt x="4235729" y="424561"/>
                </a:lnTo>
                <a:close/>
              </a:path>
              <a:path w="8598052" h="537717">
                <a:moveTo>
                  <a:pt x="4215528" y="201930"/>
                </a:moveTo>
                <a:lnTo>
                  <a:pt x="4078249" y="201930"/>
                </a:lnTo>
                <a:lnTo>
                  <a:pt x="4093019" y="202629"/>
                </a:lnTo>
                <a:lnTo>
                  <a:pt x="4106444" y="204749"/>
                </a:lnTo>
                <a:lnTo>
                  <a:pt x="4149338" y="229336"/>
                </a:lnTo>
                <a:lnTo>
                  <a:pt x="4168569" y="275835"/>
                </a:lnTo>
                <a:lnTo>
                  <a:pt x="4169435" y="289940"/>
                </a:lnTo>
                <a:lnTo>
                  <a:pt x="4242322" y="289940"/>
                </a:lnTo>
                <a:lnTo>
                  <a:pt x="4235067" y="245966"/>
                </a:lnTo>
                <a:lnTo>
                  <a:pt x="4221192" y="211380"/>
                </a:lnTo>
                <a:lnTo>
                  <a:pt x="4215528" y="201930"/>
                </a:lnTo>
                <a:close/>
              </a:path>
              <a:path w="8598052" h="537717">
                <a:moveTo>
                  <a:pt x="551903" y="137540"/>
                </a:moveTo>
                <a:lnTo>
                  <a:pt x="510869" y="141377"/>
                </a:lnTo>
                <a:lnTo>
                  <a:pt x="463879" y="158187"/>
                </a:lnTo>
                <a:lnTo>
                  <a:pt x="431502" y="180513"/>
                </a:lnTo>
                <a:lnTo>
                  <a:pt x="403908" y="209586"/>
                </a:lnTo>
                <a:lnTo>
                  <a:pt x="381937" y="251431"/>
                </a:lnTo>
                <a:lnTo>
                  <a:pt x="371889" y="288946"/>
                </a:lnTo>
                <a:lnTo>
                  <a:pt x="367362" y="332426"/>
                </a:lnTo>
                <a:lnTo>
                  <a:pt x="367081" y="348355"/>
                </a:lnTo>
                <a:lnTo>
                  <a:pt x="367816" y="362704"/>
                </a:lnTo>
                <a:lnTo>
                  <a:pt x="374218" y="402681"/>
                </a:lnTo>
                <a:lnTo>
                  <a:pt x="393033" y="449267"/>
                </a:lnTo>
                <a:lnTo>
                  <a:pt x="424359" y="488886"/>
                </a:lnTo>
                <a:lnTo>
                  <a:pt x="463731" y="515113"/>
                </a:lnTo>
                <a:lnTo>
                  <a:pt x="512178" y="530827"/>
                </a:lnTo>
                <a:lnTo>
                  <a:pt x="554831" y="535727"/>
                </a:lnTo>
                <a:lnTo>
                  <a:pt x="570302" y="536050"/>
                </a:lnTo>
                <a:lnTo>
                  <a:pt x="581974" y="535676"/>
                </a:lnTo>
                <a:lnTo>
                  <a:pt x="631662" y="528204"/>
                </a:lnTo>
                <a:lnTo>
                  <a:pt x="669482" y="516980"/>
                </a:lnTo>
                <a:lnTo>
                  <a:pt x="706183" y="502793"/>
                </a:lnTo>
                <a:lnTo>
                  <a:pt x="706183" y="468540"/>
                </a:lnTo>
                <a:lnTo>
                  <a:pt x="557650" y="468540"/>
                </a:lnTo>
                <a:lnTo>
                  <a:pt x="546359" y="467521"/>
                </a:lnTo>
                <a:lnTo>
                  <a:pt x="506809" y="457244"/>
                </a:lnTo>
                <a:lnTo>
                  <a:pt x="474568" y="434617"/>
                </a:lnTo>
                <a:lnTo>
                  <a:pt x="448747" y="388322"/>
                </a:lnTo>
                <a:lnTo>
                  <a:pt x="443306" y="350519"/>
                </a:lnTo>
                <a:lnTo>
                  <a:pt x="713549" y="350519"/>
                </a:lnTo>
                <a:lnTo>
                  <a:pt x="713405" y="300934"/>
                </a:lnTo>
                <a:lnTo>
                  <a:pt x="712776" y="289940"/>
                </a:lnTo>
                <a:lnTo>
                  <a:pt x="639876" y="289940"/>
                </a:lnTo>
                <a:lnTo>
                  <a:pt x="444321" y="283059"/>
                </a:lnTo>
                <a:lnTo>
                  <a:pt x="466485" y="238139"/>
                </a:lnTo>
                <a:lnTo>
                  <a:pt x="496621" y="213176"/>
                </a:lnTo>
                <a:lnTo>
                  <a:pt x="534172" y="202629"/>
                </a:lnTo>
                <a:lnTo>
                  <a:pt x="548652" y="201930"/>
                </a:lnTo>
                <a:lnTo>
                  <a:pt x="685949" y="201930"/>
                </a:lnTo>
                <a:lnTo>
                  <a:pt x="685448" y="201095"/>
                </a:lnTo>
                <a:lnTo>
                  <a:pt x="652553" y="166317"/>
                </a:lnTo>
                <a:lnTo>
                  <a:pt x="607755" y="144751"/>
                </a:lnTo>
                <a:lnTo>
                  <a:pt x="566902" y="137992"/>
                </a:lnTo>
                <a:lnTo>
                  <a:pt x="551903" y="137540"/>
                </a:lnTo>
                <a:close/>
              </a:path>
              <a:path w="8598052" h="537717">
                <a:moveTo>
                  <a:pt x="706183" y="424561"/>
                </a:moveTo>
                <a:lnTo>
                  <a:pt x="690992" y="426585"/>
                </a:lnTo>
                <a:lnTo>
                  <a:pt x="683330" y="432284"/>
                </a:lnTo>
                <a:lnTo>
                  <a:pt x="673976" y="438059"/>
                </a:lnTo>
                <a:lnTo>
                  <a:pt x="633356" y="456602"/>
                </a:lnTo>
                <a:lnTo>
                  <a:pt x="585752" y="467333"/>
                </a:lnTo>
                <a:lnTo>
                  <a:pt x="557650" y="468540"/>
                </a:lnTo>
                <a:lnTo>
                  <a:pt x="706183" y="468540"/>
                </a:lnTo>
                <a:lnTo>
                  <a:pt x="706183" y="424561"/>
                </a:lnTo>
                <a:close/>
              </a:path>
              <a:path w="8598052" h="537717">
                <a:moveTo>
                  <a:pt x="685949" y="201930"/>
                </a:moveTo>
                <a:lnTo>
                  <a:pt x="548652" y="201930"/>
                </a:lnTo>
                <a:lnTo>
                  <a:pt x="563441" y="202629"/>
                </a:lnTo>
                <a:lnTo>
                  <a:pt x="576872" y="204749"/>
                </a:lnTo>
                <a:lnTo>
                  <a:pt x="619726" y="229354"/>
                </a:lnTo>
                <a:lnTo>
                  <a:pt x="638978" y="275810"/>
                </a:lnTo>
                <a:lnTo>
                  <a:pt x="639876" y="289940"/>
                </a:lnTo>
                <a:lnTo>
                  <a:pt x="712776" y="289940"/>
                </a:lnTo>
                <a:lnTo>
                  <a:pt x="705510" y="245936"/>
                </a:lnTo>
                <a:lnTo>
                  <a:pt x="691613" y="211359"/>
                </a:lnTo>
                <a:lnTo>
                  <a:pt x="685949" y="201930"/>
                </a:lnTo>
                <a:close/>
              </a:path>
              <a:path w="8598052" h="537717">
                <a:moveTo>
                  <a:pt x="1832127" y="147574"/>
                </a:moveTo>
                <a:lnTo>
                  <a:pt x="1756689" y="147574"/>
                </a:lnTo>
                <a:lnTo>
                  <a:pt x="1756689" y="527684"/>
                </a:lnTo>
                <a:lnTo>
                  <a:pt x="1832127" y="527684"/>
                </a:lnTo>
                <a:lnTo>
                  <a:pt x="1832475" y="263369"/>
                </a:lnTo>
                <a:lnTo>
                  <a:pt x="1841248" y="256626"/>
                </a:lnTo>
                <a:lnTo>
                  <a:pt x="1886990" y="230664"/>
                </a:lnTo>
                <a:lnTo>
                  <a:pt x="1937861" y="222051"/>
                </a:lnTo>
                <a:lnTo>
                  <a:pt x="1999117" y="222051"/>
                </a:lnTo>
                <a:lnTo>
                  <a:pt x="1997842" y="201802"/>
                </a:lnTo>
                <a:lnTo>
                  <a:pt x="1832127" y="201802"/>
                </a:lnTo>
                <a:lnTo>
                  <a:pt x="1832127" y="147574"/>
                </a:lnTo>
                <a:close/>
              </a:path>
              <a:path w="8598052" h="537717">
                <a:moveTo>
                  <a:pt x="1999117" y="222051"/>
                </a:moveTo>
                <a:lnTo>
                  <a:pt x="1937861" y="222051"/>
                </a:lnTo>
                <a:lnTo>
                  <a:pt x="1950590" y="222553"/>
                </a:lnTo>
                <a:lnTo>
                  <a:pt x="1962874" y="223608"/>
                </a:lnTo>
                <a:lnTo>
                  <a:pt x="1975040" y="225563"/>
                </a:lnTo>
                <a:lnTo>
                  <a:pt x="1987956" y="228345"/>
                </a:lnTo>
                <a:lnTo>
                  <a:pt x="1999513" y="228345"/>
                </a:lnTo>
                <a:lnTo>
                  <a:pt x="1999117" y="222051"/>
                </a:lnTo>
                <a:close/>
              </a:path>
              <a:path w="8598052" h="537717">
                <a:moveTo>
                  <a:pt x="1944761" y="147598"/>
                </a:moveTo>
                <a:lnTo>
                  <a:pt x="1896257" y="157151"/>
                </a:lnTo>
                <a:lnTo>
                  <a:pt x="1861890" y="175126"/>
                </a:lnTo>
                <a:lnTo>
                  <a:pt x="1832127" y="201802"/>
                </a:lnTo>
                <a:lnTo>
                  <a:pt x="1997842" y="201802"/>
                </a:lnTo>
                <a:lnTo>
                  <a:pt x="1994697" y="151871"/>
                </a:lnTo>
                <a:lnTo>
                  <a:pt x="1944761" y="147598"/>
                </a:lnTo>
                <a:close/>
              </a:path>
              <a:path w="8598052" h="537717">
                <a:moveTo>
                  <a:pt x="878103" y="147574"/>
                </a:moveTo>
                <a:lnTo>
                  <a:pt x="802703" y="147574"/>
                </a:lnTo>
                <a:lnTo>
                  <a:pt x="802703" y="527684"/>
                </a:lnTo>
                <a:lnTo>
                  <a:pt x="878103" y="527684"/>
                </a:lnTo>
                <a:lnTo>
                  <a:pt x="878451" y="263369"/>
                </a:lnTo>
                <a:lnTo>
                  <a:pt x="887224" y="256626"/>
                </a:lnTo>
                <a:lnTo>
                  <a:pt x="932966" y="230664"/>
                </a:lnTo>
                <a:lnTo>
                  <a:pt x="983837" y="222051"/>
                </a:lnTo>
                <a:lnTo>
                  <a:pt x="1045093" y="222051"/>
                </a:lnTo>
                <a:lnTo>
                  <a:pt x="1043818" y="201802"/>
                </a:lnTo>
                <a:lnTo>
                  <a:pt x="878103" y="201802"/>
                </a:lnTo>
                <a:lnTo>
                  <a:pt x="878103" y="147574"/>
                </a:lnTo>
                <a:close/>
              </a:path>
              <a:path w="8598052" h="537717">
                <a:moveTo>
                  <a:pt x="1045093" y="222051"/>
                </a:moveTo>
                <a:lnTo>
                  <a:pt x="983837" y="222051"/>
                </a:lnTo>
                <a:lnTo>
                  <a:pt x="996566" y="222553"/>
                </a:lnTo>
                <a:lnTo>
                  <a:pt x="1008850" y="223608"/>
                </a:lnTo>
                <a:lnTo>
                  <a:pt x="1021016" y="225563"/>
                </a:lnTo>
                <a:lnTo>
                  <a:pt x="1033932" y="228345"/>
                </a:lnTo>
                <a:lnTo>
                  <a:pt x="1045489" y="228345"/>
                </a:lnTo>
                <a:lnTo>
                  <a:pt x="1045093" y="222051"/>
                </a:lnTo>
                <a:close/>
              </a:path>
              <a:path w="8598052" h="537717">
                <a:moveTo>
                  <a:pt x="990737" y="147598"/>
                </a:moveTo>
                <a:lnTo>
                  <a:pt x="942233" y="157151"/>
                </a:lnTo>
                <a:lnTo>
                  <a:pt x="907866" y="175126"/>
                </a:lnTo>
                <a:lnTo>
                  <a:pt x="878103" y="201802"/>
                </a:lnTo>
                <a:lnTo>
                  <a:pt x="1043818" y="201802"/>
                </a:lnTo>
                <a:lnTo>
                  <a:pt x="1040673" y="151871"/>
                </a:lnTo>
                <a:lnTo>
                  <a:pt x="990737" y="147598"/>
                </a:lnTo>
                <a:close/>
              </a:path>
              <a:path w="8598052" h="537717">
                <a:moveTo>
                  <a:pt x="3726332" y="138937"/>
                </a:moveTo>
                <a:lnTo>
                  <a:pt x="3675607" y="144570"/>
                </a:lnTo>
                <a:lnTo>
                  <a:pt x="3628721" y="163244"/>
                </a:lnTo>
                <a:lnTo>
                  <a:pt x="3597511" y="186314"/>
                </a:lnTo>
                <a:lnTo>
                  <a:pt x="3566852" y="224522"/>
                </a:lnTo>
                <a:lnTo>
                  <a:pt x="3548225" y="270549"/>
                </a:lnTo>
                <a:lnTo>
                  <a:pt x="3541237" y="311182"/>
                </a:lnTo>
                <a:lnTo>
                  <a:pt x="3539910" y="341315"/>
                </a:lnTo>
                <a:lnTo>
                  <a:pt x="3540298" y="354742"/>
                </a:lnTo>
                <a:lnTo>
                  <a:pt x="3544839" y="392801"/>
                </a:lnTo>
                <a:lnTo>
                  <a:pt x="3560537" y="441846"/>
                </a:lnTo>
                <a:lnTo>
                  <a:pt x="3590714" y="480590"/>
                </a:lnTo>
                <a:lnTo>
                  <a:pt x="3599733" y="490565"/>
                </a:lnTo>
                <a:lnTo>
                  <a:pt x="3629753" y="514109"/>
                </a:lnTo>
                <a:lnTo>
                  <a:pt x="3675973" y="530981"/>
                </a:lnTo>
                <a:lnTo>
                  <a:pt x="3714371" y="535742"/>
                </a:lnTo>
                <a:lnTo>
                  <a:pt x="3728355" y="536058"/>
                </a:lnTo>
                <a:lnTo>
                  <a:pt x="3740744" y="535627"/>
                </a:lnTo>
                <a:lnTo>
                  <a:pt x="3791164" y="526385"/>
                </a:lnTo>
                <a:lnTo>
                  <a:pt x="3837740" y="508319"/>
                </a:lnTo>
                <a:lnTo>
                  <a:pt x="3850665" y="502284"/>
                </a:lnTo>
                <a:lnTo>
                  <a:pt x="3850665" y="468176"/>
                </a:lnTo>
                <a:lnTo>
                  <a:pt x="3726659" y="468176"/>
                </a:lnTo>
                <a:lnTo>
                  <a:pt x="3709576" y="468064"/>
                </a:lnTo>
                <a:lnTo>
                  <a:pt x="3672725" y="457223"/>
                </a:lnTo>
                <a:lnTo>
                  <a:pt x="3642569" y="432080"/>
                </a:lnTo>
                <a:lnTo>
                  <a:pt x="3623607" y="391206"/>
                </a:lnTo>
                <a:lnTo>
                  <a:pt x="3617677" y="348965"/>
                </a:lnTo>
                <a:lnTo>
                  <a:pt x="3617296" y="332364"/>
                </a:lnTo>
                <a:lnTo>
                  <a:pt x="3618020" y="317437"/>
                </a:lnTo>
                <a:lnTo>
                  <a:pt x="3625393" y="277947"/>
                </a:lnTo>
                <a:lnTo>
                  <a:pt x="3648310" y="236477"/>
                </a:lnTo>
                <a:lnTo>
                  <a:pt x="3688450" y="211877"/>
                </a:lnTo>
                <a:lnTo>
                  <a:pt x="3732548" y="206565"/>
                </a:lnTo>
                <a:lnTo>
                  <a:pt x="3849364" y="206565"/>
                </a:lnTo>
                <a:lnTo>
                  <a:pt x="3848335" y="171035"/>
                </a:lnTo>
                <a:lnTo>
                  <a:pt x="3801490" y="151709"/>
                </a:lnTo>
                <a:lnTo>
                  <a:pt x="3764276" y="142162"/>
                </a:lnTo>
                <a:lnTo>
                  <a:pt x="3739047" y="139296"/>
                </a:lnTo>
                <a:lnTo>
                  <a:pt x="3726332" y="138937"/>
                </a:lnTo>
                <a:close/>
              </a:path>
              <a:path w="8598052" h="537717">
                <a:moveTo>
                  <a:pt x="3850665" y="423544"/>
                </a:moveTo>
                <a:lnTo>
                  <a:pt x="3834626" y="426225"/>
                </a:lnTo>
                <a:lnTo>
                  <a:pt x="3825551" y="432742"/>
                </a:lnTo>
                <a:lnTo>
                  <a:pt x="3812377" y="441330"/>
                </a:lnTo>
                <a:lnTo>
                  <a:pt x="3766669" y="461949"/>
                </a:lnTo>
                <a:lnTo>
                  <a:pt x="3726659" y="468176"/>
                </a:lnTo>
                <a:lnTo>
                  <a:pt x="3850665" y="468176"/>
                </a:lnTo>
                <a:lnTo>
                  <a:pt x="3850665" y="423544"/>
                </a:lnTo>
                <a:close/>
              </a:path>
              <a:path w="8598052" h="537717">
                <a:moveTo>
                  <a:pt x="3849364" y="206565"/>
                </a:moveTo>
                <a:lnTo>
                  <a:pt x="3732548" y="206565"/>
                </a:lnTo>
                <a:lnTo>
                  <a:pt x="3744247" y="207909"/>
                </a:lnTo>
                <a:lnTo>
                  <a:pt x="3756450" y="210369"/>
                </a:lnTo>
                <a:lnTo>
                  <a:pt x="3793983" y="223792"/>
                </a:lnTo>
                <a:lnTo>
                  <a:pt x="3826929" y="243327"/>
                </a:lnTo>
                <a:lnTo>
                  <a:pt x="3837965" y="251459"/>
                </a:lnTo>
                <a:lnTo>
                  <a:pt x="3850665" y="251459"/>
                </a:lnTo>
                <a:lnTo>
                  <a:pt x="3849364" y="206565"/>
                </a:lnTo>
                <a:close/>
              </a:path>
              <a:path w="8598052" h="537717">
                <a:moveTo>
                  <a:pt x="6513220" y="422909"/>
                </a:moveTo>
                <a:lnTo>
                  <a:pt x="6500901" y="422909"/>
                </a:lnTo>
                <a:lnTo>
                  <a:pt x="6505368" y="505231"/>
                </a:lnTo>
                <a:lnTo>
                  <a:pt x="6551775" y="523226"/>
                </a:lnTo>
                <a:lnTo>
                  <a:pt x="6588867" y="532413"/>
                </a:lnTo>
                <a:lnTo>
                  <a:pt x="6627498" y="536190"/>
                </a:lnTo>
                <a:lnTo>
                  <a:pt x="6641613" y="536439"/>
                </a:lnTo>
                <a:lnTo>
                  <a:pt x="6655879" y="535996"/>
                </a:lnTo>
                <a:lnTo>
                  <a:pt x="6695422" y="530469"/>
                </a:lnTo>
                <a:lnTo>
                  <a:pt x="6741671" y="512415"/>
                </a:lnTo>
                <a:lnTo>
                  <a:pt x="6779477" y="480512"/>
                </a:lnTo>
                <a:lnTo>
                  <a:pt x="6785696" y="471037"/>
                </a:lnTo>
                <a:lnTo>
                  <a:pt x="6643176" y="471037"/>
                </a:lnTo>
                <a:lnTo>
                  <a:pt x="6632698" y="470590"/>
                </a:lnTo>
                <a:lnTo>
                  <a:pt x="6583705" y="459997"/>
                </a:lnTo>
                <a:lnTo>
                  <a:pt x="6545600" y="443761"/>
                </a:lnTo>
                <a:lnTo>
                  <a:pt x="6523779" y="430452"/>
                </a:lnTo>
                <a:lnTo>
                  <a:pt x="6513220" y="422909"/>
                </a:lnTo>
                <a:close/>
              </a:path>
              <a:path w="8598052" h="537717">
                <a:moveTo>
                  <a:pt x="6657365" y="138556"/>
                </a:moveTo>
                <a:lnTo>
                  <a:pt x="6613838" y="142546"/>
                </a:lnTo>
                <a:lnTo>
                  <a:pt x="6567479" y="158658"/>
                </a:lnTo>
                <a:lnTo>
                  <a:pt x="6526473" y="190934"/>
                </a:lnTo>
                <a:lnTo>
                  <a:pt x="6507671" y="224255"/>
                </a:lnTo>
                <a:lnTo>
                  <a:pt x="6502725" y="263984"/>
                </a:lnTo>
                <a:lnTo>
                  <a:pt x="6504164" y="277288"/>
                </a:lnTo>
                <a:lnTo>
                  <a:pt x="6524886" y="323227"/>
                </a:lnTo>
                <a:lnTo>
                  <a:pt x="6560335" y="349008"/>
                </a:lnTo>
                <a:lnTo>
                  <a:pt x="6604288" y="364244"/>
                </a:lnTo>
                <a:lnTo>
                  <a:pt x="6644214" y="372513"/>
                </a:lnTo>
                <a:lnTo>
                  <a:pt x="6654957" y="374732"/>
                </a:lnTo>
                <a:lnTo>
                  <a:pt x="6697003" y="385759"/>
                </a:lnTo>
                <a:lnTo>
                  <a:pt x="6723145" y="415496"/>
                </a:lnTo>
                <a:lnTo>
                  <a:pt x="6723396" y="433570"/>
                </a:lnTo>
                <a:lnTo>
                  <a:pt x="6718813" y="444269"/>
                </a:lnTo>
                <a:lnTo>
                  <a:pt x="6685416" y="466672"/>
                </a:lnTo>
                <a:lnTo>
                  <a:pt x="6643176" y="471037"/>
                </a:lnTo>
                <a:lnTo>
                  <a:pt x="6785696" y="471037"/>
                </a:lnTo>
                <a:lnTo>
                  <a:pt x="6798635" y="434132"/>
                </a:lnTo>
                <a:lnTo>
                  <a:pt x="6800803" y="403907"/>
                </a:lnTo>
                <a:lnTo>
                  <a:pt x="6798846" y="390901"/>
                </a:lnTo>
                <a:lnTo>
                  <a:pt x="6771918" y="347672"/>
                </a:lnTo>
                <a:lnTo>
                  <a:pt x="6730879" y="318627"/>
                </a:lnTo>
                <a:lnTo>
                  <a:pt x="6683196" y="305663"/>
                </a:lnTo>
                <a:lnTo>
                  <a:pt x="6654897" y="300200"/>
                </a:lnTo>
                <a:lnTo>
                  <a:pt x="6642584" y="297603"/>
                </a:lnTo>
                <a:lnTo>
                  <a:pt x="6605630" y="286206"/>
                </a:lnTo>
                <a:lnTo>
                  <a:pt x="6579615" y="243540"/>
                </a:lnTo>
                <a:lnTo>
                  <a:pt x="6583221" y="232301"/>
                </a:lnTo>
                <a:lnTo>
                  <a:pt x="6614902" y="209130"/>
                </a:lnTo>
                <a:lnTo>
                  <a:pt x="6655437" y="203858"/>
                </a:lnTo>
                <a:lnTo>
                  <a:pt x="6784043" y="203858"/>
                </a:lnTo>
                <a:lnTo>
                  <a:pt x="6781445" y="166199"/>
                </a:lnTo>
                <a:lnTo>
                  <a:pt x="6734753" y="149318"/>
                </a:lnTo>
                <a:lnTo>
                  <a:pt x="6694950" y="141132"/>
                </a:lnTo>
                <a:lnTo>
                  <a:pt x="6669834" y="138844"/>
                </a:lnTo>
                <a:lnTo>
                  <a:pt x="6657365" y="138556"/>
                </a:lnTo>
                <a:close/>
              </a:path>
              <a:path w="8598052" h="537717">
                <a:moveTo>
                  <a:pt x="6784043" y="203858"/>
                </a:moveTo>
                <a:lnTo>
                  <a:pt x="6655437" y="203858"/>
                </a:lnTo>
                <a:lnTo>
                  <a:pt x="6667423" y="204495"/>
                </a:lnTo>
                <a:lnTo>
                  <a:pt x="6679618" y="206013"/>
                </a:lnTo>
                <a:lnTo>
                  <a:pt x="6718004" y="215999"/>
                </a:lnTo>
                <a:lnTo>
                  <a:pt x="6753656" y="232166"/>
                </a:lnTo>
                <a:lnTo>
                  <a:pt x="6774205" y="245363"/>
                </a:lnTo>
                <a:lnTo>
                  <a:pt x="6786905" y="245363"/>
                </a:lnTo>
                <a:lnTo>
                  <a:pt x="6784043" y="203858"/>
                </a:lnTo>
                <a:close/>
              </a:path>
              <a:path w="8598052" h="537717">
                <a:moveTo>
                  <a:pt x="6155080" y="422909"/>
                </a:moveTo>
                <a:lnTo>
                  <a:pt x="6142761" y="422909"/>
                </a:lnTo>
                <a:lnTo>
                  <a:pt x="6147228" y="505231"/>
                </a:lnTo>
                <a:lnTo>
                  <a:pt x="6193635" y="523226"/>
                </a:lnTo>
                <a:lnTo>
                  <a:pt x="6230727" y="532413"/>
                </a:lnTo>
                <a:lnTo>
                  <a:pt x="6269358" y="536190"/>
                </a:lnTo>
                <a:lnTo>
                  <a:pt x="6283473" y="536439"/>
                </a:lnTo>
                <a:lnTo>
                  <a:pt x="6297739" y="535996"/>
                </a:lnTo>
                <a:lnTo>
                  <a:pt x="6337282" y="530469"/>
                </a:lnTo>
                <a:lnTo>
                  <a:pt x="6383531" y="512415"/>
                </a:lnTo>
                <a:lnTo>
                  <a:pt x="6421337" y="480512"/>
                </a:lnTo>
                <a:lnTo>
                  <a:pt x="6427556" y="471037"/>
                </a:lnTo>
                <a:lnTo>
                  <a:pt x="6285036" y="471037"/>
                </a:lnTo>
                <a:lnTo>
                  <a:pt x="6274558" y="470590"/>
                </a:lnTo>
                <a:lnTo>
                  <a:pt x="6225565" y="459997"/>
                </a:lnTo>
                <a:lnTo>
                  <a:pt x="6187460" y="443761"/>
                </a:lnTo>
                <a:lnTo>
                  <a:pt x="6165639" y="430452"/>
                </a:lnTo>
                <a:lnTo>
                  <a:pt x="6155080" y="422909"/>
                </a:lnTo>
                <a:close/>
              </a:path>
              <a:path w="8598052" h="537717">
                <a:moveTo>
                  <a:pt x="6299225" y="138556"/>
                </a:moveTo>
                <a:lnTo>
                  <a:pt x="6255698" y="142546"/>
                </a:lnTo>
                <a:lnTo>
                  <a:pt x="6209339" y="158658"/>
                </a:lnTo>
                <a:lnTo>
                  <a:pt x="6168333" y="190934"/>
                </a:lnTo>
                <a:lnTo>
                  <a:pt x="6149531" y="224255"/>
                </a:lnTo>
                <a:lnTo>
                  <a:pt x="6144585" y="263984"/>
                </a:lnTo>
                <a:lnTo>
                  <a:pt x="6146024" y="277288"/>
                </a:lnTo>
                <a:lnTo>
                  <a:pt x="6166746" y="323227"/>
                </a:lnTo>
                <a:lnTo>
                  <a:pt x="6202195" y="349008"/>
                </a:lnTo>
                <a:lnTo>
                  <a:pt x="6246148" y="364244"/>
                </a:lnTo>
                <a:lnTo>
                  <a:pt x="6286074" y="372513"/>
                </a:lnTo>
                <a:lnTo>
                  <a:pt x="6296817" y="374732"/>
                </a:lnTo>
                <a:lnTo>
                  <a:pt x="6338863" y="385759"/>
                </a:lnTo>
                <a:lnTo>
                  <a:pt x="6365005" y="415496"/>
                </a:lnTo>
                <a:lnTo>
                  <a:pt x="6365256" y="433570"/>
                </a:lnTo>
                <a:lnTo>
                  <a:pt x="6360673" y="444269"/>
                </a:lnTo>
                <a:lnTo>
                  <a:pt x="6327276" y="466672"/>
                </a:lnTo>
                <a:lnTo>
                  <a:pt x="6285036" y="471037"/>
                </a:lnTo>
                <a:lnTo>
                  <a:pt x="6427556" y="471037"/>
                </a:lnTo>
                <a:lnTo>
                  <a:pt x="6440495" y="434132"/>
                </a:lnTo>
                <a:lnTo>
                  <a:pt x="6442663" y="403907"/>
                </a:lnTo>
                <a:lnTo>
                  <a:pt x="6440706" y="390901"/>
                </a:lnTo>
                <a:lnTo>
                  <a:pt x="6413778" y="347672"/>
                </a:lnTo>
                <a:lnTo>
                  <a:pt x="6372739" y="318627"/>
                </a:lnTo>
                <a:lnTo>
                  <a:pt x="6325056" y="305663"/>
                </a:lnTo>
                <a:lnTo>
                  <a:pt x="6296757" y="300200"/>
                </a:lnTo>
                <a:lnTo>
                  <a:pt x="6284444" y="297603"/>
                </a:lnTo>
                <a:lnTo>
                  <a:pt x="6247490" y="286206"/>
                </a:lnTo>
                <a:lnTo>
                  <a:pt x="6221475" y="243540"/>
                </a:lnTo>
                <a:lnTo>
                  <a:pt x="6225081" y="232301"/>
                </a:lnTo>
                <a:lnTo>
                  <a:pt x="6256762" y="209130"/>
                </a:lnTo>
                <a:lnTo>
                  <a:pt x="6297297" y="203858"/>
                </a:lnTo>
                <a:lnTo>
                  <a:pt x="6425903" y="203858"/>
                </a:lnTo>
                <a:lnTo>
                  <a:pt x="6423305" y="166199"/>
                </a:lnTo>
                <a:lnTo>
                  <a:pt x="6376613" y="149318"/>
                </a:lnTo>
                <a:lnTo>
                  <a:pt x="6336810" y="141132"/>
                </a:lnTo>
                <a:lnTo>
                  <a:pt x="6311694" y="138844"/>
                </a:lnTo>
                <a:lnTo>
                  <a:pt x="6299225" y="138556"/>
                </a:lnTo>
                <a:close/>
              </a:path>
              <a:path w="8598052" h="537717">
                <a:moveTo>
                  <a:pt x="6425903" y="203858"/>
                </a:moveTo>
                <a:lnTo>
                  <a:pt x="6297297" y="203858"/>
                </a:lnTo>
                <a:lnTo>
                  <a:pt x="6309283" y="204495"/>
                </a:lnTo>
                <a:lnTo>
                  <a:pt x="6321478" y="206013"/>
                </a:lnTo>
                <a:lnTo>
                  <a:pt x="6359864" y="215999"/>
                </a:lnTo>
                <a:lnTo>
                  <a:pt x="6395516" y="232166"/>
                </a:lnTo>
                <a:lnTo>
                  <a:pt x="6416065" y="245363"/>
                </a:lnTo>
                <a:lnTo>
                  <a:pt x="6428765" y="245363"/>
                </a:lnTo>
                <a:lnTo>
                  <a:pt x="6425903" y="203858"/>
                </a:lnTo>
                <a:close/>
              </a:path>
              <a:path w="8598052" h="537717">
                <a:moveTo>
                  <a:pt x="5386984" y="422909"/>
                </a:moveTo>
                <a:lnTo>
                  <a:pt x="5374665" y="422909"/>
                </a:lnTo>
                <a:lnTo>
                  <a:pt x="5379132" y="505231"/>
                </a:lnTo>
                <a:lnTo>
                  <a:pt x="5425539" y="523226"/>
                </a:lnTo>
                <a:lnTo>
                  <a:pt x="5462631" y="532413"/>
                </a:lnTo>
                <a:lnTo>
                  <a:pt x="5501262" y="536190"/>
                </a:lnTo>
                <a:lnTo>
                  <a:pt x="5515377" y="536439"/>
                </a:lnTo>
                <a:lnTo>
                  <a:pt x="5529643" y="535996"/>
                </a:lnTo>
                <a:lnTo>
                  <a:pt x="5569186" y="530469"/>
                </a:lnTo>
                <a:lnTo>
                  <a:pt x="5615435" y="512415"/>
                </a:lnTo>
                <a:lnTo>
                  <a:pt x="5653241" y="480512"/>
                </a:lnTo>
                <a:lnTo>
                  <a:pt x="5659460" y="471037"/>
                </a:lnTo>
                <a:lnTo>
                  <a:pt x="5516940" y="471037"/>
                </a:lnTo>
                <a:lnTo>
                  <a:pt x="5506462" y="470590"/>
                </a:lnTo>
                <a:lnTo>
                  <a:pt x="5457469" y="459997"/>
                </a:lnTo>
                <a:lnTo>
                  <a:pt x="5419364" y="443761"/>
                </a:lnTo>
                <a:lnTo>
                  <a:pt x="5397543" y="430452"/>
                </a:lnTo>
                <a:lnTo>
                  <a:pt x="5386984" y="422909"/>
                </a:lnTo>
                <a:close/>
              </a:path>
              <a:path w="8598052" h="537717">
                <a:moveTo>
                  <a:pt x="5531129" y="138556"/>
                </a:moveTo>
                <a:lnTo>
                  <a:pt x="5487602" y="142546"/>
                </a:lnTo>
                <a:lnTo>
                  <a:pt x="5441243" y="158658"/>
                </a:lnTo>
                <a:lnTo>
                  <a:pt x="5400237" y="190934"/>
                </a:lnTo>
                <a:lnTo>
                  <a:pt x="5381435" y="224255"/>
                </a:lnTo>
                <a:lnTo>
                  <a:pt x="5376489" y="263984"/>
                </a:lnTo>
                <a:lnTo>
                  <a:pt x="5377928" y="277288"/>
                </a:lnTo>
                <a:lnTo>
                  <a:pt x="5398650" y="323227"/>
                </a:lnTo>
                <a:lnTo>
                  <a:pt x="5434099" y="349008"/>
                </a:lnTo>
                <a:lnTo>
                  <a:pt x="5478052" y="364244"/>
                </a:lnTo>
                <a:lnTo>
                  <a:pt x="5517978" y="372513"/>
                </a:lnTo>
                <a:lnTo>
                  <a:pt x="5528721" y="374732"/>
                </a:lnTo>
                <a:lnTo>
                  <a:pt x="5570767" y="385759"/>
                </a:lnTo>
                <a:lnTo>
                  <a:pt x="5596909" y="415496"/>
                </a:lnTo>
                <a:lnTo>
                  <a:pt x="5597160" y="433570"/>
                </a:lnTo>
                <a:lnTo>
                  <a:pt x="5592577" y="444269"/>
                </a:lnTo>
                <a:lnTo>
                  <a:pt x="5559180" y="466672"/>
                </a:lnTo>
                <a:lnTo>
                  <a:pt x="5516940" y="471037"/>
                </a:lnTo>
                <a:lnTo>
                  <a:pt x="5659460" y="471037"/>
                </a:lnTo>
                <a:lnTo>
                  <a:pt x="5672399" y="434132"/>
                </a:lnTo>
                <a:lnTo>
                  <a:pt x="5674567" y="403907"/>
                </a:lnTo>
                <a:lnTo>
                  <a:pt x="5672610" y="390901"/>
                </a:lnTo>
                <a:lnTo>
                  <a:pt x="5645682" y="347672"/>
                </a:lnTo>
                <a:lnTo>
                  <a:pt x="5604643" y="318627"/>
                </a:lnTo>
                <a:lnTo>
                  <a:pt x="5556960" y="305663"/>
                </a:lnTo>
                <a:lnTo>
                  <a:pt x="5528661" y="300200"/>
                </a:lnTo>
                <a:lnTo>
                  <a:pt x="5516348" y="297603"/>
                </a:lnTo>
                <a:lnTo>
                  <a:pt x="5479394" y="286206"/>
                </a:lnTo>
                <a:lnTo>
                  <a:pt x="5453379" y="243540"/>
                </a:lnTo>
                <a:lnTo>
                  <a:pt x="5456985" y="232301"/>
                </a:lnTo>
                <a:lnTo>
                  <a:pt x="5488666" y="209130"/>
                </a:lnTo>
                <a:lnTo>
                  <a:pt x="5529201" y="203858"/>
                </a:lnTo>
                <a:lnTo>
                  <a:pt x="5657807" y="203858"/>
                </a:lnTo>
                <a:lnTo>
                  <a:pt x="5655209" y="166199"/>
                </a:lnTo>
                <a:lnTo>
                  <a:pt x="5608517" y="149318"/>
                </a:lnTo>
                <a:lnTo>
                  <a:pt x="5568714" y="141132"/>
                </a:lnTo>
                <a:lnTo>
                  <a:pt x="5543598" y="138844"/>
                </a:lnTo>
                <a:lnTo>
                  <a:pt x="5531129" y="138556"/>
                </a:lnTo>
                <a:close/>
              </a:path>
              <a:path w="8598052" h="537717">
                <a:moveTo>
                  <a:pt x="5657807" y="203858"/>
                </a:moveTo>
                <a:lnTo>
                  <a:pt x="5529201" y="203858"/>
                </a:lnTo>
                <a:lnTo>
                  <a:pt x="5541187" y="204495"/>
                </a:lnTo>
                <a:lnTo>
                  <a:pt x="5553382" y="206013"/>
                </a:lnTo>
                <a:lnTo>
                  <a:pt x="5591768" y="215999"/>
                </a:lnTo>
                <a:lnTo>
                  <a:pt x="5627420" y="232166"/>
                </a:lnTo>
                <a:lnTo>
                  <a:pt x="5647969" y="245363"/>
                </a:lnTo>
                <a:lnTo>
                  <a:pt x="5660669" y="245363"/>
                </a:lnTo>
                <a:lnTo>
                  <a:pt x="5657807" y="203858"/>
                </a:lnTo>
                <a:close/>
              </a:path>
              <a:path w="8598052" h="537717">
                <a:moveTo>
                  <a:pt x="5028844" y="422909"/>
                </a:moveTo>
                <a:lnTo>
                  <a:pt x="5016525" y="422909"/>
                </a:lnTo>
                <a:lnTo>
                  <a:pt x="5020992" y="505231"/>
                </a:lnTo>
                <a:lnTo>
                  <a:pt x="5067399" y="523226"/>
                </a:lnTo>
                <a:lnTo>
                  <a:pt x="5104491" y="532413"/>
                </a:lnTo>
                <a:lnTo>
                  <a:pt x="5143122" y="536190"/>
                </a:lnTo>
                <a:lnTo>
                  <a:pt x="5157237" y="536439"/>
                </a:lnTo>
                <a:lnTo>
                  <a:pt x="5171503" y="535996"/>
                </a:lnTo>
                <a:lnTo>
                  <a:pt x="5211046" y="530469"/>
                </a:lnTo>
                <a:lnTo>
                  <a:pt x="5257295" y="512415"/>
                </a:lnTo>
                <a:lnTo>
                  <a:pt x="5295101" y="480512"/>
                </a:lnTo>
                <a:lnTo>
                  <a:pt x="5301320" y="471037"/>
                </a:lnTo>
                <a:lnTo>
                  <a:pt x="5158800" y="471037"/>
                </a:lnTo>
                <a:lnTo>
                  <a:pt x="5148322" y="470590"/>
                </a:lnTo>
                <a:lnTo>
                  <a:pt x="5099329" y="459997"/>
                </a:lnTo>
                <a:lnTo>
                  <a:pt x="5061224" y="443761"/>
                </a:lnTo>
                <a:lnTo>
                  <a:pt x="5039403" y="430452"/>
                </a:lnTo>
                <a:lnTo>
                  <a:pt x="5028844" y="422909"/>
                </a:lnTo>
                <a:close/>
              </a:path>
              <a:path w="8598052" h="537717">
                <a:moveTo>
                  <a:pt x="5172989" y="138556"/>
                </a:moveTo>
                <a:lnTo>
                  <a:pt x="5129462" y="142546"/>
                </a:lnTo>
                <a:lnTo>
                  <a:pt x="5083103" y="158658"/>
                </a:lnTo>
                <a:lnTo>
                  <a:pt x="5042097" y="190934"/>
                </a:lnTo>
                <a:lnTo>
                  <a:pt x="5023295" y="224255"/>
                </a:lnTo>
                <a:lnTo>
                  <a:pt x="5018349" y="263984"/>
                </a:lnTo>
                <a:lnTo>
                  <a:pt x="5019788" y="277288"/>
                </a:lnTo>
                <a:lnTo>
                  <a:pt x="5040510" y="323227"/>
                </a:lnTo>
                <a:lnTo>
                  <a:pt x="5075959" y="349008"/>
                </a:lnTo>
                <a:lnTo>
                  <a:pt x="5119912" y="364244"/>
                </a:lnTo>
                <a:lnTo>
                  <a:pt x="5159838" y="372513"/>
                </a:lnTo>
                <a:lnTo>
                  <a:pt x="5170581" y="374732"/>
                </a:lnTo>
                <a:lnTo>
                  <a:pt x="5212627" y="385759"/>
                </a:lnTo>
                <a:lnTo>
                  <a:pt x="5238769" y="415496"/>
                </a:lnTo>
                <a:lnTo>
                  <a:pt x="5239020" y="433570"/>
                </a:lnTo>
                <a:lnTo>
                  <a:pt x="5234437" y="444269"/>
                </a:lnTo>
                <a:lnTo>
                  <a:pt x="5201040" y="466672"/>
                </a:lnTo>
                <a:lnTo>
                  <a:pt x="5158800" y="471037"/>
                </a:lnTo>
                <a:lnTo>
                  <a:pt x="5301320" y="471037"/>
                </a:lnTo>
                <a:lnTo>
                  <a:pt x="5314259" y="434132"/>
                </a:lnTo>
                <a:lnTo>
                  <a:pt x="5316427" y="403907"/>
                </a:lnTo>
                <a:lnTo>
                  <a:pt x="5314470" y="390901"/>
                </a:lnTo>
                <a:lnTo>
                  <a:pt x="5287542" y="347672"/>
                </a:lnTo>
                <a:lnTo>
                  <a:pt x="5246503" y="318627"/>
                </a:lnTo>
                <a:lnTo>
                  <a:pt x="5198820" y="305663"/>
                </a:lnTo>
                <a:lnTo>
                  <a:pt x="5170521" y="300200"/>
                </a:lnTo>
                <a:lnTo>
                  <a:pt x="5158208" y="297603"/>
                </a:lnTo>
                <a:lnTo>
                  <a:pt x="5121254" y="286206"/>
                </a:lnTo>
                <a:lnTo>
                  <a:pt x="5095239" y="243540"/>
                </a:lnTo>
                <a:lnTo>
                  <a:pt x="5098845" y="232301"/>
                </a:lnTo>
                <a:lnTo>
                  <a:pt x="5130526" y="209130"/>
                </a:lnTo>
                <a:lnTo>
                  <a:pt x="5171061" y="203858"/>
                </a:lnTo>
                <a:lnTo>
                  <a:pt x="5299667" y="203858"/>
                </a:lnTo>
                <a:lnTo>
                  <a:pt x="5297069" y="166199"/>
                </a:lnTo>
                <a:lnTo>
                  <a:pt x="5250377" y="149318"/>
                </a:lnTo>
                <a:lnTo>
                  <a:pt x="5210574" y="141132"/>
                </a:lnTo>
                <a:lnTo>
                  <a:pt x="5185458" y="138844"/>
                </a:lnTo>
                <a:lnTo>
                  <a:pt x="5172989" y="138556"/>
                </a:lnTo>
                <a:close/>
              </a:path>
              <a:path w="8598052" h="537717">
                <a:moveTo>
                  <a:pt x="5299667" y="203858"/>
                </a:moveTo>
                <a:lnTo>
                  <a:pt x="5171061" y="203858"/>
                </a:lnTo>
                <a:lnTo>
                  <a:pt x="5183047" y="204495"/>
                </a:lnTo>
                <a:lnTo>
                  <a:pt x="5195242" y="206013"/>
                </a:lnTo>
                <a:lnTo>
                  <a:pt x="5233628" y="215999"/>
                </a:lnTo>
                <a:lnTo>
                  <a:pt x="5269280" y="232166"/>
                </a:lnTo>
                <a:lnTo>
                  <a:pt x="5289829" y="245363"/>
                </a:lnTo>
                <a:lnTo>
                  <a:pt x="5302529" y="245363"/>
                </a:lnTo>
                <a:lnTo>
                  <a:pt x="5299667" y="203858"/>
                </a:lnTo>
                <a:close/>
              </a:path>
              <a:path w="8598052" h="537717">
                <a:moveTo>
                  <a:pt x="8033283" y="147574"/>
                </a:moveTo>
                <a:lnTo>
                  <a:pt x="7957845" y="147574"/>
                </a:lnTo>
                <a:lnTo>
                  <a:pt x="7957845" y="527684"/>
                </a:lnTo>
                <a:lnTo>
                  <a:pt x="8033283" y="527684"/>
                </a:lnTo>
                <a:lnTo>
                  <a:pt x="8039038" y="246416"/>
                </a:lnTo>
                <a:lnTo>
                  <a:pt x="8049050" y="239628"/>
                </a:lnTo>
                <a:lnTo>
                  <a:pt x="8083716" y="221097"/>
                </a:lnTo>
                <a:lnTo>
                  <a:pt x="8130452" y="210733"/>
                </a:lnTo>
                <a:lnTo>
                  <a:pt x="8266077" y="210600"/>
                </a:lnTo>
                <a:lnTo>
                  <a:pt x="8263418" y="204083"/>
                </a:lnTo>
                <a:lnTo>
                  <a:pt x="8257915" y="193468"/>
                </a:lnTo>
                <a:lnTo>
                  <a:pt x="8254687" y="188468"/>
                </a:lnTo>
                <a:lnTo>
                  <a:pt x="8033283" y="188468"/>
                </a:lnTo>
                <a:lnTo>
                  <a:pt x="8033283" y="147574"/>
                </a:lnTo>
                <a:close/>
              </a:path>
              <a:path w="8598052" h="537717">
                <a:moveTo>
                  <a:pt x="8266077" y="210600"/>
                </a:moveTo>
                <a:lnTo>
                  <a:pt x="8146449" y="210600"/>
                </a:lnTo>
                <a:lnTo>
                  <a:pt x="8158954" y="212643"/>
                </a:lnTo>
                <a:lnTo>
                  <a:pt x="8169556" y="216070"/>
                </a:lnTo>
                <a:lnTo>
                  <a:pt x="8195377" y="244288"/>
                </a:lnTo>
                <a:lnTo>
                  <a:pt x="8202113" y="286366"/>
                </a:lnTo>
                <a:lnTo>
                  <a:pt x="8202955" y="312419"/>
                </a:lnTo>
                <a:lnTo>
                  <a:pt x="8202955" y="527684"/>
                </a:lnTo>
                <a:lnTo>
                  <a:pt x="8278393" y="527684"/>
                </a:lnTo>
                <a:lnTo>
                  <a:pt x="8278004" y="268374"/>
                </a:lnTo>
                <a:lnTo>
                  <a:pt x="8271814" y="227526"/>
                </a:lnTo>
                <a:lnTo>
                  <a:pt x="8268048" y="215432"/>
                </a:lnTo>
                <a:lnTo>
                  <a:pt x="8266077" y="210600"/>
                </a:lnTo>
                <a:close/>
              </a:path>
              <a:path w="8598052" h="537717">
                <a:moveTo>
                  <a:pt x="8149361" y="137540"/>
                </a:moveTo>
                <a:lnTo>
                  <a:pt x="8100529" y="145795"/>
                </a:lnTo>
                <a:lnTo>
                  <a:pt x="8060633" y="163787"/>
                </a:lnTo>
                <a:lnTo>
                  <a:pt x="8033283" y="188468"/>
                </a:lnTo>
                <a:lnTo>
                  <a:pt x="8254687" y="188468"/>
                </a:lnTo>
                <a:lnTo>
                  <a:pt x="8225930" y="158289"/>
                </a:lnTo>
                <a:lnTo>
                  <a:pt x="8178505" y="139850"/>
                </a:lnTo>
                <a:lnTo>
                  <a:pt x="8149361" y="137540"/>
                </a:lnTo>
                <a:close/>
              </a:path>
              <a:path w="8598052" h="537717">
                <a:moveTo>
                  <a:pt x="6957339" y="147574"/>
                </a:moveTo>
                <a:lnTo>
                  <a:pt x="6881901" y="147574"/>
                </a:lnTo>
                <a:lnTo>
                  <a:pt x="6881901" y="527684"/>
                </a:lnTo>
                <a:lnTo>
                  <a:pt x="6957339" y="527684"/>
                </a:lnTo>
                <a:lnTo>
                  <a:pt x="6964837" y="245122"/>
                </a:lnTo>
                <a:lnTo>
                  <a:pt x="6974462" y="238584"/>
                </a:lnTo>
                <a:lnTo>
                  <a:pt x="7009803" y="219158"/>
                </a:lnTo>
                <a:lnTo>
                  <a:pt x="7060388" y="210158"/>
                </a:lnTo>
                <a:lnTo>
                  <a:pt x="7418411" y="210158"/>
                </a:lnTo>
                <a:lnTo>
                  <a:pt x="7415708" y="203463"/>
                </a:lnTo>
                <a:lnTo>
                  <a:pt x="7410164" y="192458"/>
                </a:lnTo>
                <a:lnTo>
                  <a:pt x="7407640" y="188340"/>
                </a:lnTo>
                <a:lnTo>
                  <a:pt x="6957339" y="188340"/>
                </a:lnTo>
                <a:lnTo>
                  <a:pt x="6957339" y="147574"/>
                </a:lnTo>
                <a:close/>
              </a:path>
              <a:path w="8598052" h="537717">
                <a:moveTo>
                  <a:pt x="7418411" y="210158"/>
                </a:moveTo>
                <a:lnTo>
                  <a:pt x="7060388" y="210158"/>
                </a:lnTo>
                <a:lnTo>
                  <a:pt x="7072491" y="211673"/>
                </a:lnTo>
                <a:lnTo>
                  <a:pt x="7084338" y="215167"/>
                </a:lnTo>
                <a:lnTo>
                  <a:pt x="7113133" y="244549"/>
                </a:lnTo>
                <a:lnTo>
                  <a:pt x="7118001" y="286677"/>
                </a:lnTo>
                <a:lnTo>
                  <a:pt x="7118629" y="312419"/>
                </a:lnTo>
                <a:lnTo>
                  <a:pt x="7118629" y="527684"/>
                </a:lnTo>
                <a:lnTo>
                  <a:pt x="7194067" y="527684"/>
                </a:lnTo>
                <a:lnTo>
                  <a:pt x="7194048" y="280306"/>
                </a:lnTo>
                <a:lnTo>
                  <a:pt x="7193803" y="274051"/>
                </a:lnTo>
                <a:lnTo>
                  <a:pt x="7192797" y="259206"/>
                </a:lnTo>
                <a:lnTo>
                  <a:pt x="7192289" y="254253"/>
                </a:lnTo>
                <a:lnTo>
                  <a:pt x="7192085" y="251863"/>
                </a:lnTo>
                <a:lnTo>
                  <a:pt x="7233331" y="225761"/>
                </a:lnTo>
                <a:lnTo>
                  <a:pt x="7269298" y="212277"/>
                </a:lnTo>
                <a:lnTo>
                  <a:pt x="7297279" y="210176"/>
                </a:lnTo>
                <a:lnTo>
                  <a:pt x="7418418" y="210176"/>
                </a:lnTo>
                <a:close/>
              </a:path>
              <a:path w="8598052" h="537717">
                <a:moveTo>
                  <a:pt x="7418418" y="210176"/>
                </a:moveTo>
                <a:lnTo>
                  <a:pt x="7297279" y="210176"/>
                </a:lnTo>
                <a:lnTo>
                  <a:pt x="7309387" y="211750"/>
                </a:lnTo>
                <a:lnTo>
                  <a:pt x="7321206" y="215321"/>
                </a:lnTo>
                <a:lnTo>
                  <a:pt x="7349984" y="244796"/>
                </a:lnTo>
                <a:lnTo>
                  <a:pt x="7354755" y="286677"/>
                </a:lnTo>
                <a:lnTo>
                  <a:pt x="7355484" y="312419"/>
                </a:lnTo>
                <a:lnTo>
                  <a:pt x="7355484" y="527684"/>
                </a:lnTo>
                <a:lnTo>
                  <a:pt x="7430795" y="527684"/>
                </a:lnTo>
                <a:lnTo>
                  <a:pt x="7430782" y="280306"/>
                </a:lnTo>
                <a:lnTo>
                  <a:pt x="7426952" y="239329"/>
                </a:lnTo>
                <a:lnTo>
                  <a:pt x="7420333" y="214917"/>
                </a:lnTo>
                <a:lnTo>
                  <a:pt x="7418418" y="210176"/>
                </a:lnTo>
                <a:close/>
              </a:path>
              <a:path w="8598052" h="537717">
                <a:moveTo>
                  <a:pt x="7069099" y="137540"/>
                </a:moveTo>
                <a:lnTo>
                  <a:pt x="7023222" y="145085"/>
                </a:lnTo>
                <a:lnTo>
                  <a:pt x="6984805" y="163120"/>
                </a:lnTo>
                <a:lnTo>
                  <a:pt x="6957339" y="188340"/>
                </a:lnTo>
                <a:lnTo>
                  <a:pt x="7407640" y="188340"/>
                </a:lnTo>
                <a:lnTo>
                  <a:pt x="7407336" y="187844"/>
                </a:lnTo>
                <a:lnTo>
                  <a:pt x="7169960" y="187844"/>
                </a:lnTo>
                <a:lnTo>
                  <a:pt x="7163585" y="178242"/>
                </a:lnTo>
                <a:lnTo>
                  <a:pt x="7131570" y="151674"/>
                </a:lnTo>
                <a:lnTo>
                  <a:pt x="7083138" y="138103"/>
                </a:lnTo>
                <a:lnTo>
                  <a:pt x="7069099" y="137540"/>
                </a:lnTo>
                <a:close/>
              </a:path>
              <a:path w="8598052" h="537717">
                <a:moveTo>
                  <a:pt x="7298962" y="137670"/>
                </a:moveTo>
                <a:lnTo>
                  <a:pt x="7261027" y="143432"/>
                </a:lnTo>
                <a:lnTo>
                  <a:pt x="7215829" y="163120"/>
                </a:lnTo>
                <a:lnTo>
                  <a:pt x="7193707" y="175734"/>
                </a:lnTo>
                <a:lnTo>
                  <a:pt x="7182093" y="181979"/>
                </a:lnTo>
                <a:lnTo>
                  <a:pt x="7169960" y="187844"/>
                </a:lnTo>
                <a:lnTo>
                  <a:pt x="7407336" y="187844"/>
                </a:lnTo>
                <a:lnTo>
                  <a:pt x="7378928" y="156721"/>
                </a:lnTo>
                <a:lnTo>
                  <a:pt x="7330863" y="139729"/>
                </a:lnTo>
                <a:lnTo>
                  <a:pt x="7315625" y="138162"/>
                </a:lnTo>
                <a:lnTo>
                  <a:pt x="7298962" y="137670"/>
                </a:lnTo>
                <a:close/>
              </a:path>
              <a:path w="8598052" h="537717">
                <a:moveTo>
                  <a:pt x="3206775" y="147574"/>
                </a:moveTo>
                <a:lnTo>
                  <a:pt x="3131337" y="147574"/>
                </a:lnTo>
                <a:lnTo>
                  <a:pt x="3131337" y="527684"/>
                </a:lnTo>
                <a:lnTo>
                  <a:pt x="3206775" y="527684"/>
                </a:lnTo>
                <a:lnTo>
                  <a:pt x="3212530" y="246416"/>
                </a:lnTo>
                <a:lnTo>
                  <a:pt x="3222542" y="239628"/>
                </a:lnTo>
                <a:lnTo>
                  <a:pt x="3257208" y="221097"/>
                </a:lnTo>
                <a:lnTo>
                  <a:pt x="3303944" y="210733"/>
                </a:lnTo>
                <a:lnTo>
                  <a:pt x="3439569" y="210600"/>
                </a:lnTo>
                <a:lnTo>
                  <a:pt x="3436910" y="204083"/>
                </a:lnTo>
                <a:lnTo>
                  <a:pt x="3431407" y="193468"/>
                </a:lnTo>
                <a:lnTo>
                  <a:pt x="3428179" y="188468"/>
                </a:lnTo>
                <a:lnTo>
                  <a:pt x="3206775" y="188468"/>
                </a:lnTo>
                <a:lnTo>
                  <a:pt x="3206775" y="147574"/>
                </a:lnTo>
                <a:close/>
              </a:path>
              <a:path w="8598052" h="537717">
                <a:moveTo>
                  <a:pt x="3439569" y="210600"/>
                </a:moveTo>
                <a:lnTo>
                  <a:pt x="3319941" y="210600"/>
                </a:lnTo>
                <a:lnTo>
                  <a:pt x="3332446" y="212643"/>
                </a:lnTo>
                <a:lnTo>
                  <a:pt x="3343048" y="216070"/>
                </a:lnTo>
                <a:lnTo>
                  <a:pt x="3368869" y="244288"/>
                </a:lnTo>
                <a:lnTo>
                  <a:pt x="3375605" y="286366"/>
                </a:lnTo>
                <a:lnTo>
                  <a:pt x="3376447" y="312419"/>
                </a:lnTo>
                <a:lnTo>
                  <a:pt x="3376447" y="527684"/>
                </a:lnTo>
                <a:lnTo>
                  <a:pt x="3451885" y="527684"/>
                </a:lnTo>
                <a:lnTo>
                  <a:pt x="3451496" y="268374"/>
                </a:lnTo>
                <a:lnTo>
                  <a:pt x="3445306" y="227526"/>
                </a:lnTo>
                <a:lnTo>
                  <a:pt x="3441540" y="215432"/>
                </a:lnTo>
                <a:lnTo>
                  <a:pt x="3439569" y="210600"/>
                </a:lnTo>
                <a:close/>
              </a:path>
              <a:path w="8598052" h="537717">
                <a:moveTo>
                  <a:pt x="3322853" y="137540"/>
                </a:moveTo>
                <a:lnTo>
                  <a:pt x="3274021" y="145795"/>
                </a:lnTo>
                <a:lnTo>
                  <a:pt x="3234125" y="163787"/>
                </a:lnTo>
                <a:lnTo>
                  <a:pt x="3206775" y="188468"/>
                </a:lnTo>
                <a:lnTo>
                  <a:pt x="3428179" y="188468"/>
                </a:lnTo>
                <a:lnTo>
                  <a:pt x="3399422" y="158289"/>
                </a:lnTo>
                <a:lnTo>
                  <a:pt x="3351997" y="139850"/>
                </a:lnTo>
                <a:lnTo>
                  <a:pt x="3322853" y="137540"/>
                </a:lnTo>
                <a:close/>
              </a:path>
              <a:path w="8598052" h="537717">
                <a:moveTo>
                  <a:pt x="2126259" y="147574"/>
                </a:moveTo>
                <a:lnTo>
                  <a:pt x="2050821" y="147574"/>
                </a:lnTo>
                <a:lnTo>
                  <a:pt x="2050821" y="527684"/>
                </a:lnTo>
                <a:lnTo>
                  <a:pt x="2126259" y="527684"/>
                </a:lnTo>
                <a:lnTo>
                  <a:pt x="2133757" y="245122"/>
                </a:lnTo>
                <a:lnTo>
                  <a:pt x="2143382" y="238584"/>
                </a:lnTo>
                <a:lnTo>
                  <a:pt x="2178723" y="219158"/>
                </a:lnTo>
                <a:lnTo>
                  <a:pt x="2229308" y="210158"/>
                </a:lnTo>
                <a:lnTo>
                  <a:pt x="2587331" y="210158"/>
                </a:lnTo>
                <a:lnTo>
                  <a:pt x="2584628" y="203463"/>
                </a:lnTo>
                <a:lnTo>
                  <a:pt x="2579084" y="192458"/>
                </a:lnTo>
                <a:lnTo>
                  <a:pt x="2576560" y="188340"/>
                </a:lnTo>
                <a:lnTo>
                  <a:pt x="2126259" y="188340"/>
                </a:lnTo>
                <a:lnTo>
                  <a:pt x="2126259" y="147574"/>
                </a:lnTo>
                <a:close/>
              </a:path>
              <a:path w="8598052" h="537717">
                <a:moveTo>
                  <a:pt x="2587331" y="210158"/>
                </a:moveTo>
                <a:lnTo>
                  <a:pt x="2229308" y="210158"/>
                </a:lnTo>
                <a:lnTo>
                  <a:pt x="2241411" y="211673"/>
                </a:lnTo>
                <a:lnTo>
                  <a:pt x="2253258" y="215167"/>
                </a:lnTo>
                <a:lnTo>
                  <a:pt x="2282053" y="244549"/>
                </a:lnTo>
                <a:lnTo>
                  <a:pt x="2286921" y="286677"/>
                </a:lnTo>
                <a:lnTo>
                  <a:pt x="2287549" y="312419"/>
                </a:lnTo>
                <a:lnTo>
                  <a:pt x="2287549" y="527684"/>
                </a:lnTo>
                <a:lnTo>
                  <a:pt x="2362987" y="527684"/>
                </a:lnTo>
                <a:lnTo>
                  <a:pt x="2362968" y="280306"/>
                </a:lnTo>
                <a:lnTo>
                  <a:pt x="2362723" y="274051"/>
                </a:lnTo>
                <a:lnTo>
                  <a:pt x="2361717" y="259206"/>
                </a:lnTo>
                <a:lnTo>
                  <a:pt x="2361209" y="254253"/>
                </a:lnTo>
                <a:lnTo>
                  <a:pt x="2361005" y="251863"/>
                </a:lnTo>
                <a:lnTo>
                  <a:pt x="2402251" y="225761"/>
                </a:lnTo>
                <a:lnTo>
                  <a:pt x="2438218" y="212277"/>
                </a:lnTo>
                <a:lnTo>
                  <a:pt x="2466199" y="210176"/>
                </a:lnTo>
                <a:lnTo>
                  <a:pt x="2587338" y="210176"/>
                </a:lnTo>
                <a:close/>
              </a:path>
              <a:path w="8598052" h="537717">
                <a:moveTo>
                  <a:pt x="2587338" y="210176"/>
                </a:moveTo>
                <a:lnTo>
                  <a:pt x="2466199" y="210176"/>
                </a:lnTo>
                <a:lnTo>
                  <a:pt x="2478307" y="211750"/>
                </a:lnTo>
                <a:lnTo>
                  <a:pt x="2490126" y="215321"/>
                </a:lnTo>
                <a:lnTo>
                  <a:pt x="2518904" y="244796"/>
                </a:lnTo>
                <a:lnTo>
                  <a:pt x="2523675" y="286677"/>
                </a:lnTo>
                <a:lnTo>
                  <a:pt x="2524404" y="312419"/>
                </a:lnTo>
                <a:lnTo>
                  <a:pt x="2524404" y="527684"/>
                </a:lnTo>
                <a:lnTo>
                  <a:pt x="2599715" y="527684"/>
                </a:lnTo>
                <a:lnTo>
                  <a:pt x="2599702" y="280306"/>
                </a:lnTo>
                <a:lnTo>
                  <a:pt x="2595872" y="239329"/>
                </a:lnTo>
                <a:lnTo>
                  <a:pt x="2589253" y="214917"/>
                </a:lnTo>
                <a:lnTo>
                  <a:pt x="2587338" y="210176"/>
                </a:lnTo>
                <a:close/>
              </a:path>
              <a:path w="8598052" h="537717">
                <a:moveTo>
                  <a:pt x="2238019" y="137540"/>
                </a:moveTo>
                <a:lnTo>
                  <a:pt x="2192142" y="145085"/>
                </a:lnTo>
                <a:lnTo>
                  <a:pt x="2153725" y="163120"/>
                </a:lnTo>
                <a:lnTo>
                  <a:pt x="2126259" y="188340"/>
                </a:lnTo>
                <a:lnTo>
                  <a:pt x="2576560" y="188340"/>
                </a:lnTo>
                <a:lnTo>
                  <a:pt x="2576256" y="187844"/>
                </a:lnTo>
                <a:lnTo>
                  <a:pt x="2338880" y="187844"/>
                </a:lnTo>
                <a:lnTo>
                  <a:pt x="2332505" y="178242"/>
                </a:lnTo>
                <a:lnTo>
                  <a:pt x="2300490" y="151674"/>
                </a:lnTo>
                <a:lnTo>
                  <a:pt x="2252058" y="138103"/>
                </a:lnTo>
                <a:lnTo>
                  <a:pt x="2238019" y="137540"/>
                </a:lnTo>
                <a:close/>
              </a:path>
              <a:path w="8598052" h="537717">
                <a:moveTo>
                  <a:pt x="2467882" y="137670"/>
                </a:moveTo>
                <a:lnTo>
                  <a:pt x="2429947" y="143432"/>
                </a:lnTo>
                <a:lnTo>
                  <a:pt x="2384749" y="163120"/>
                </a:lnTo>
                <a:lnTo>
                  <a:pt x="2362627" y="175734"/>
                </a:lnTo>
                <a:lnTo>
                  <a:pt x="2351013" y="181979"/>
                </a:lnTo>
                <a:lnTo>
                  <a:pt x="2338880" y="187844"/>
                </a:lnTo>
                <a:lnTo>
                  <a:pt x="2576256" y="187844"/>
                </a:lnTo>
                <a:lnTo>
                  <a:pt x="2547848" y="156721"/>
                </a:lnTo>
                <a:lnTo>
                  <a:pt x="2499783" y="139729"/>
                </a:lnTo>
                <a:lnTo>
                  <a:pt x="2484545" y="138162"/>
                </a:lnTo>
                <a:lnTo>
                  <a:pt x="2467882" y="137670"/>
                </a:lnTo>
                <a:close/>
              </a:path>
              <a:path w="8598052" h="537717">
                <a:moveTo>
                  <a:pt x="4794275" y="25400"/>
                </a:moveTo>
                <a:lnTo>
                  <a:pt x="4697882" y="25400"/>
                </a:lnTo>
                <a:lnTo>
                  <a:pt x="4518177" y="527684"/>
                </a:lnTo>
                <a:lnTo>
                  <a:pt x="4595774" y="527684"/>
                </a:lnTo>
                <a:lnTo>
                  <a:pt x="4643526" y="391794"/>
                </a:lnTo>
                <a:lnTo>
                  <a:pt x="4925547" y="391794"/>
                </a:lnTo>
                <a:lnTo>
                  <a:pt x="4900567" y="322071"/>
                </a:lnTo>
                <a:lnTo>
                  <a:pt x="4665624" y="322071"/>
                </a:lnTo>
                <a:lnTo>
                  <a:pt x="4744491" y="95757"/>
                </a:lnTo>
                <a:lnTo>
                  <a:pt x="4819483" y="95757"/>
                </a:lnTo>
                <a:lnTo>
                  <a:pt x="4794275" y="25400"/>
                </a:lnTo>
                <a:close/>
              </a:path>
              <a:path w="8598052" h="537717">
                <a:moveTo>
                  <a:pt x="4925547" y="391794"/>
                </a:moveTo>
                <a:lnTo>
                  <a:pt x="4845456" y="391794"/>
                </a:lnTo>
                <a:lnTo>
                  <a:pt x="4893208" y="527684"/>
                </a:lnTo>
                <a:lnTo>
                  <a:pt x="4974234" y="527684"/>
                </a:lnTo>
                <a:lnTo>
                  <a:pt x="4925547" y="391794"/>
                </a:lnTo>
                <a:close/>
              </a:path>
              <a:path w="8598052" h="537717">
                <a:moveTo>
                  <a:pt x="4819483" y="95757"/>
                </a:moveTo>
                <a:lnTo>
                  <a:pt x="4744491" y="95757"/>
                </a:lnTo>
                <a:lnTo>
                  <a:pt x="4823231" y="322071"/>
                </a:lnTo>
                <a:lnTo>
                  <a:pt x="4900567" y="322071"/>
                </a:lnTo>
                <a:lnTo>
                  <a:pt x="4819483" y="95757"/>
                </a:lnTo>
                <a:close/>
              </a:path>
              <a:path w="8598052" h="537717">
                <a:moveTo>
                  <a:pt x="139344" y="25400"/>
                </a:moveTo>
                <a:lnTo>
                  <a:pt x="0" y="25400"/>
                </a:lnTo>
                <a:lnTo>
                  <a:pt x="0" y="527684"/>
                </a:lnTo>
                <a:lnTo>
                  <a:pt x="78701" y="527684"/>
                </a:lnTo>
                <a:lnTo>
                  <a:pt x="78701" y="345566"/>
                </a:lnTo>
                <a:lnTo>
                  <a:pt x="146107" y="345461"/>
                </a:lnTo>
                <a:lnTo>
                  <a:pt x="184998" y="342255"/>
                </a:lnTo>
                <a:lnTo>
                  <a:pt x="232946" y="329949"/>
                </a:lnTo>
                <a:lnTo>
                  <a:pt x="274140" y="305120"/>
                </a:lnTo>
                <a:lnTo>
                  <a:pt x="302574" y="276606"/>
                </a:lnTo>
                <a:lnTo>
                  <a:pt x="78701" y="276606"/>
                </a:lnTo>
                <a:lnTo>
                  <a:pt x="78701" y="94995"/>
                </a:lnTo>
                <a:lnTo>
                  <a:pt x="310447" y="94995"/>
                </a:lnTo>
                <a:lnTo>
                  <a:pt x="304557" y="87073"/>
                </a:lnTo>
                <a:lnTo>
                  <a:pt x="276081" y="60655"/>
                </a:lnTo>
                <a:lnTo>
                  <a:pt x="240478" y="40780"/>
                </a:lnTo>
                <a:lnTo>
                  <a:pt x="192847" y="28738"/>
                </a:lnTo>
                <a:lnTo>
                  <a:pt x="153805" y="25608"/>
                </a:lnTo>
                <a:lnTo>
                  <a:pt x="139344" y="25400"/>
                </a:lnTo>
                <a:close/>
              </a:path>
              <a:path w="8598052" h="537717">
                <a:moveTo>
                  <a:pt x="310447" y="94995"/>
                </a:moveTo>
                <a:lnTo>
                  <a:pt x="78701" y="94995"/>
                </a:lnTo>
                <a:lnTo>
                  <a:pt x="139651" y="95013"/>
                </a:lnTo>
                <a:lnTo>
                  <a:pt x="152919" y="95417"/>
                </a:lnTo>
                <a:lnTo>
                  <a:pt x="200899" y="103954"/>
                </a:lnTo>
                <a:lnTo>
                  <a:pt x="240147" y="135157"/>
                </a:lnTo>
                <a:lnTo>
                  <a:pt x="251503" y="173575"/>
                </a:lnTo>
                <a:lnTo>
                  <a:pt x="251854" y="190088"/>
                </a:lnTo>
                <a:lnTo>
                  <a:pt x="250333" y="201059"/>
                </a:lnTo>
                <a:lnTo>
                  <a:pt x="235327" y="239291"/>
                </a:lnTo>
                <a:lnTo>
                  <a:pt x="194199" y="267505"/>
                </a:lnTo>
                <a:lnTo>
                  <a:pt x="155483" y="275471"/>
                </a:lnTo>
                <a:lnTo>
                  <a:pt x="126504" y="276606"/>
                </a:lnTo>
                <a:lnTo>
                  <a:pt x="302574" y="276606"/>
                </a:lnTo>
                <a:lnTo>
                  <a:pt x="322248" y="241335"/>
                </a:lnTo>
                <a:lnTo>
                  <a:pt x="332140" y="197007"/>
                </a:lnTo>
                <a:lnTo>
                  <a:pt x="333087" y="165647"/>
                </a:lnTo>
                <a:lnTo>
                  <a:pt x="331740" y="152096"/>
                </a:lnTo>
                <a:lnTo>
                  <a:pt x="317059" y="105587"/>
                </a:lnTo>
                <a:lnTo>
                  <a:pt x="311298" y="96141"/>
                </a:lnTo>
                <a:lnTo>
                  <a:pt x="310447" y="94995"/>
                </a:lnTo>
                <a:close/>
              </a:path>
              <a:path w="8598052" h="537717">
                <a:moveTo>
                  <a:pt x="8470417" y="212978"/>
                </a:moveTo>
                <a:lnTo>
                  <a:pt x="8395106" y="212978"/>
                </a:lnTo>
                <a:lnTo>
                  <a:pt x="8395115" y="402547"/>
                </a:lnTo>
                <a:lnTo>
                  <a:pt x="8398957" y="444237"/>
                </a:lnTo>
                <a:lnTo>
                  <a:pt x="8417525" y="490150"/>
                </a:lnTo>
                <a:lnTo>
                  <a:pt x="8453006" y="522175"/>
                </a:lnTo>
                <a:lnTo>
                  <a:pt x="8490241" y="532969"/>
                </a:lnTo>
                <a:lnTo>
                  <a:pt x="8521165" y="534991"/>
                </a:lnTo>
                <a:lnTo>
                  <a:pt x="8532046" y="534437"/>
                </a:lnTo>
                <a:lnTo>
                  <a:pt x="8572436" y="528989"/>
                </a:lnTo>
                <a:lnTo>
                  <a:pt x="8598052" y="522986"/>
                </a:lnTo>
                <a:lnTo>
                  <a:pt x="8598052" y="467323"/>
                </a:lnTo>
                <a:lnTo>
                  <a:pt x="8519446" y="467323"/>
                </a:lnTo>
                <a:lnTo>
                  <a:pt x="8506546" y="465618"/>
                </a:lnTo>
                <a:lnTo>
                  <a:pt x="8475862" y="438595"/>
                </a:lnTo>
                <a:lnTo>
                  <a:pt x="8470512" y="389212"/>
                </a:lnTo>
                <a:lnTo>
                  <a:pt x="8470417" y="212978"/>
                </a:lnTo>
                <a:close/>
              </a:path>
              <a:path w="8598052" h="537717">
                <a:moveTo>
                  <a:pt x="8598052" y="456056"/>
                </a:moveTo>
                <a:lnTo>
                  <a:pt x="8584184" y="456900"/>
                </a:lnTo>
                <a:lnTo>
                  <a:pt x="8573964" y="460296"/>
                </a:lnTo>
                <a:lnTo>
                  <a:pt x="8558746" y="464560"/>
                </a:lnTo>
                <a:lnTo>
                  <a:pt x="8548943" y="466285"/>
                </a:lnTo>
                <a:lnTo>
                  <a:pt x="8536516" y="467234"/>
                </a:lnTo>
                <a:lnTo>
                  <a:pt x="8519446" y="467323"/>
                </a:lnTo>
                <a:lnTo>
                  <a:pt x="8598052" y="467323"/>
                </a:lnTo>
                <a:lnTo>
                  <a:pt x="8598052" y="456056"/>
                </a:lnTo>
                <a:close/>
              </a:path>
              <a:path w="8598052" h="537717">
                <a:moveTo>
                  <a:pt x="8598052" y="147574"/>
                </a:moveTo>
                <a:lnTo>
                  <a:pt x="8353196" y="147574"/>
                </a:lnTo>
                <a:lnTo>
                  <a:pt x="8353196" y="212978"/>
                </a:lnTo>
                <a:lnTo>
                  <a:pt x="8598052" y="212978"/>
                </a:lnTo>
                <a:lnTo>
                  <a:pt x="8598052" y="147574"/>
                </a:lnTo>
                <a:close/>
              </a:path>
              <a:path w="8598052" h="537717">
                <a:moveTo>
                  <a:pt x="8470417" y="42163"/>
                </a:moveTo>
                <a:lnTo>
                  <a:pt x="8395106" y="42163"/>
                </a:lnTo>
                <a:lnTo>
                  <a:pt x="8395106" y="147574"/>
                </a:lnTo>
                <a:lnTo>
                  <a:pt x="8470417" y="147574"/>
                </a:lnTo>
                <a:lnTo>
                  <a:pt x="8470417" y="42163"/>
                </a:lnTo>
                <a:close/>
              </a:path>
              <a:path w="8598052" h="537717">
                <a:moveTo>
                  <a:pt x="1175537" y="212978"/>
                </a:moveTo>
                <a:lnTo>
                  <a:pt x="1100226" y="212978"/>
                </a:lnTo>
                <a:lnTo>
                  <a:pt x="1100226" y="527684"/>
                </a:lnTo>
                <a:lnTo>
                  <a:pt x="1175537" y="527684"/>
                </a:lnTo>
                <a:lnTo>
                  <a:pt x="1175537" y="212978"/>
                </a:lnTo>
                <a:close/>
              </a:path>
              <a:path w="8598052" h="537717">
                <a:moveTo>
                  <a:pt x="1284630" y="147574"/>
                </a:moveTo>
                <a:lnTo>
                  <a:pt x="1058316" y="147574"/>
                </a:lnTo>
                <a:lnTo>
                  <a:pt x="1058316" y="212978"/>
                </a:lnTo>
                <a:lnTo>
                  <a:pt x="1284630" y="212978"/>
                </a:lnTo>
                <a:lnTo>
                  <a:pt x="1284630" y="147574"/>
                </a:lnTo>
                <a:close/>
              </a:path>
              <a:path w="8598052" h="537717">
                <a:moveTo>
                  <a:pt x="1233195" y="0"/>
                </a:moveTo>
                <a:lnTo>
                  <a:pt x="1194614" y="4074"/>
                </a:lnTo>
                <a:lnTo>
                  <a:pt x="1149125" y="25077"/>
                </a:lnTo>
                <a:lnTo>
                  <a:pt x="1122427" y="52715"/>
                </a:lnTo>
                <a:lnTo>
                  <a:pt x="1104304" y="98883"/>
                </a:lnTo>
                <a:lnTo>
                  <a:pt x="1100334" y="138470"/>
                </a:lnTo>
                <a:lnTo>
                  <a:pt x="1100226" y="147574"/>
                </a:lnTo>
                <a:lnTo>
                  <a:pt x="1173505" y="147574"/>
                </a:lnTo>
                <a:lnTo>
                  <a:pt x="1173530" y="138470"/>
                </a:lnTo>
                <a:lnTo>
                  <a:pt x="1174418" y="123184"/>
                </a:lnTo>
                <a:lnTo>
                  <a:pt x="1193907" y="78973"/>
                </a:lnTo>
                <a:lnTo>
                  <a:pt x="1245758" y="67377"/>
                </a:lnTo>
                <a:lnTo>
                  <a:pt x="1306609" y="67377"/>
                </a:lnTo>
                <a:lnTo>
                  <a:pt x="1298854" y="6204"/>
                </a:lnTo>
                <a:lnTo>
                  <a:pt x="1287813" y="4414"/>
                </a:lnTo>
                <a:lnTo>
                  <a:pt x="1275031" y="2682"/>
                </a:lnTo>
                <a:lnTo>
                  <a:pt x="1259349" y="873"/>
                </a:lnTo>
                <a:lnTo>
                  <a:pt x="1246694" y="218"/>
                </a:lnTo>
                <a:lnTo>
                  <a:pt x="1233195" y="0"/>
                </a:lnTo>
                <a:close/>
              </a:path>
              <a:path w="8598052" h="537717">
                <a:moveTo>
                  <a:pt x="1306609" y="67377"/>
                </a:moveTo>
                <a:lnTo>
                  <a:pt x="1245758" y="67377"/>
                </a:lnTo>
                <a:lnTo>
                  <a:pt x="1257374" y="68335"/>
                </a:lnTo>
                <a:lnTo>
                  <a:pt x="1271884" y="70666"/>
                </a:lnTo>
                <a:lnTo>
                  <a:pt x="1285113" y="73415"/>
                </a:lnTo>
                <a:lnTo>
                  <a:pt x="1296314" y="76326"/>
                </a:lnTo>
                <a:lnTo>
                  <a:pt x="1307744" y="76326"/>
                </a:lnTo>
                <a:lnTo>
                  <a:pt x="1306609" y="67377"/>
                </a:lnTo>
                <a:close/>
              </a:path>
            </a:pathLst>
          </a:custGeom>
          <a:solidFill>
            <a:srgbClr val="B8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84418" y="4433189"/>
            <a:ext cx="171429" cy="131635"/>
          </a:xfrm>
          <a:custGeom>
            <a:avLst/>
            <a:gdLst/>
            <a:ahLst/>
            <a:cxnLst/>
            <a:rect l="l" t="t" r="r" b="b"/>
            <a:pathLst>
              <a:path w="171429" h="131635">
                <a:moveTo>
                  <a:pt x="171429" y="0"/>
                </a:moveTo>
                <a:lnTo>
                  <a:pt x="122822" y="3978"/>
                </a:lnTo>
                <a:lnTo>
                  <a:pt x="77506" y="9166"/>
                </a:lnTo>
                <a:lnTo>
                  <a:pt x="30793" y="23267"/>
                </a:lnTo>
                <a:lnTo>
                  <a:pt x="3563" y="51851"/>
                </a:lnTo>
                <a:lnTo>
                  <a:pt x="0" y="63126"/>
                </a:lnTo>
                <a:lnTo>
                  <a:pt x="270" y="81383"/>
                </a:lnTo>
                <a:lnTo>
                  <a:pt x="22020" y="121507"/>
                </a:lnTo>
                <a:lnTo>
                  <a:pt x="58633" y="131635"/>
                </a:lnTo>
                <a:lnTo>
                  <a:pt x="74758" y="131359"/>
                </a:lnTo>
                <a:lnTo>
                  <a:pt x="122112" y="121393"/>
                </a:lnTo>
                <a:lnTo>
                  <a:pt x="157276" y="102327"/>
                </a:lnTo>
                <a:lnTo>
                  <a:pt x="171429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04883" y="4302252"/>
            <a:ext cx="197511" cy="266373"/>
          </a:xfrm>
          <a:custGeom>
            <a:avLst/>
            <a:gdLst/>
            <a:ahLst/>
            <a:cxnLst/>
            <a:rect l="l" t="t" r="r" b="b"/>
            <a:pathLst>
              <a:path w="197511" h="266373">
                <a:moveTo>
                  <a:pt x="98719" y="0"/>
                </a:moveTo>
                <a:lnTo>
                  <a:pt x="58682" y="7409"/>
                </a:lnTo>
                <a:lnTo>
                  <a:pt x="21765" y="38637"/>
                </a:lnTo>
                <a:lnTo>
                  <a:pt x="4488" y="82986"/>
                </a:lnTo>
                <a:lnTo>
                  <a:pt x="0" y="125848"/>
                </a:lnTo>
                <a:lnTo>
                  <a:pt x="318" y="143061"/>
                </a:lnTo>
                <a:lnTo>
                  <a:pt x="5435" y="186493"/>
                </a:lnTo>
                <a:lnTo>
                  <a:pt x="21897" y="227776"/>
                </a:lnTo>
                <a:lnTo>
                  <a:pt x="52437" y="255485"/>
                </a:lnTo>
                <a:lnTo>
                  <a:pt x="88220" y="266373"/>
                </a:lnTo>
                <a:lnTo>
                  <a:pt x="104789" y="265878"/>
                </a:lnTo>
                <a:lnTo>
                  <a:pt x="143873" y="256162"/>
                </a:lnTo>
                <a:lnTo>
                  <a:pt x="176980" y="225457"/>
                </a:lnTo>
                <a:lnTo>
                  <a:pt x="193508" y="180743"/>
                </a:lnTo>
                <a:lnTo>
                  <a:pt x="197511" y="136746"/>
                </a:lnTo>
                <a:lnTo>
                  <a:pt x="197148" y="120055"/>
                </a:lnTo>
                <a:lnTo>
                  <a:pt x="191653" y="77274"/>
                </a:lnTo>
                <a:lnTo>
                  <a:pt x="174044" y="36178"/>
                </a:lnTo>
                <a:lnTo>
                  <a:pt x="143637" y="10196"/>
                </a:lnTo>
                <a:lnTo>
                  <a:pt x="106725" y="254"/>
                </a:lnTo>
                <a:lnTo>
                  <a:pt x="98719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15102" y="4299965"/>
            <a:ext cx="195574" cy="88010"/>
          </a:xfrm>
          <a:custGeom>
            <a:avLst/>
            <a:gdLst/>
            <a:ahLst/>
            <a:cxnLst/>
            <a:rect l="l" t="t" r="r" b="b"/>
            <a:pathLst>
              <a:path w="195574" h="88010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0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22878" y="4299965"/>
            <a:ext cx="195574" cy="88010"/>
          </a:xfrm>
          <a:custGeom>
            <a:avLst/>
            <a:gdLst/>
            <a:ahLst/>
            <a:cxnLst/>
            <a:rect l="l" t="t" r="r" b="b"/>
            <a:pathLst>
              <a:path w="195574" h="88010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0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87982" y="4299965"/>
            <a:ext cx="195574" cy="88010"/>
          </a:xfrm>
          <a:custGeom>
            <a:avLst/>
            <a:gdLst/>
            <a:ahLst/>
            <a:cxnLst/>
            <a:rect l="l" t="t" r="r" b="b"/>
            <a:pathLst>
              <a:path w="195574" h="88010">
                <a:moveTo>
                  <a:pt x="104388" y="0"/>
                </a:moveTo>
                <a:lnTo>
                  <a:pt x="63876" y="6314"/>
                </a:lnTo>
                <a:lnTo>
                  <a:pt x="22205" y="36199"/>
                </a:lnTo>
                <a:lnTo>
                  <a:pt x="3008" y="69520"/>
                </a:lnTo>
                <a:lnTo>
                  <a:pt x="0" y="81100"/>
                </a:lnTo>
                <a:lnTo>
                  <a:pt x="195574" y="88010"/>
                </a:lnTo>
                <a:lnTo>
                  <a:pt x="188222" y="48604"/>
                </a:lnTo>
                <a:lnTo>
                  <a:pt x="156097" y="11730"/>
                </a:lnTo>
                <a:lnTo>
                  <a:pt x="119100" y="690"/>
                </a:lnTo>
                <a:lnTo>
                  <a:pt x="104388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8443" y="4299965"/>
            <a:ext cx="195555" cy="88010"/>
          </a:xfrm>
          <a:custGeom>
            <a:avLst/>
            <a:gdLst/>
            <a:ahLst/>
            <a:cxnLst/>
            <a:rect l="l" t="t" r="r" b="b"/>
            <a:pathLst>
              <a:path w="195555" h="88010">
                <a:moveTo>
                  <a:pt x="104331" y="0"/>
                </a:moveTo>
                <a:lnTo>
                  <a:pt x="63835" y="6316"/>
                </a:lnTo>
                <a:lnTo>
                  <a:pt x="22164" y="36209"/>
                </a:lnTo>
                <a:lnTo>
                  <a:pt x="3001" y="69543"/>
                </a:lnTo>
                <a:lnTo>
                  <a:pt x="0" y="81129"/>
                </a:lnTo>
                <a:lnTo>
                  <a:pt x="195555" y="88010"/>
                </a:lnTo>
                <a:lnTo>
                  <a:pt x="188160" y="48617"/>
                </a:lnTo>
                <a:lnTo>
                  <a:pt x="156062" y="11735"/>
                </a:lnTo>
                <a:lnTo>
                  <a:pt x="119056" y="689"/>
                </a:lnTo>
                <a:lnTo>
                  <a:pt x="104331" y="0"/>
                </a:lnTo>
                <a:close/>
              </a:path>
            </a:pathLst>
          </a:custGeom>
          <a:ln w="22859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0810" y="4245609"/>
            <a:ext cx="242824" cy="380110"/>
          </a:xfrm>
          <a:custGeom>
            <a:avLst/>
            <a:gdLst/>
            <a:ahLst/>
            <a:cxnLst/>
            <a:rect l="l" t="t" r="r" b="b"/>
            <a:pathLst>
              <a:path w="242824" h="380110">
                <a:moveTo>
                  <a:pt x="0" y="0"/>
                </a:moveTo>
                <a:lnTo>
                  <a:pt x="75437" y="0"/>
                </a:lnTo>
                <a:lnTo>
                  <a:pt x="75437" y="54228"/>
                </a:lnTo>
                <a:lnTo>
                  <a:pt x="85140" y="44269"/>
                </a:lnTo>
                <a:lnTo>
                  <a:pt x="115540" y="20775"/>
                </a:lnTo>
                <a:lnTo>
                  <a:pt x="152311" y="5431"/>
                </a:lnTo>
                <a:lnTo>
                  <a:pt x="188071" y="24"/>
                </a:lnTo>
                <a:lnTo>
                  <a:pt x="203684" y="244"/>
                </a:lnTo>
                <a:lnTo>
                  <a:pt x="214016" y="908"/>
                </a:lnTo>
                <a:lnTo>
                  <a:pt x="224156" y="2211"/>
                </a:lnTo>
                <a:lnTo>
                  <a:pt x="238008" y="4297"/>
                </a:lnTo>
                <a:lnTo>
                  <a:pt x="242824" y="80771"/>
                </a:lnTo>
                <a:lnTo>
                  <a:pt x="231266" y="80771"/>
                </a:lnTo>
                <a:lnTo>
                  <a:pt x="218350" y="77989"/>
                </a:lnTo>
                <a:lnTo>
                  <a:pt x="206185" y="76034"/>
                </a:lnTo>
                <a:lnTo>
                  <a:pt x="193901" y="74979"/>
                </a:lnTo>
                <a:lnTo>
                  <a:pt x="181172" y="74477"/>
                </a:lnTo>
                <a:lnTo>
                  <a:pt x="166639" y="74994"/>
                </a:lnTo>
                <a:lnTo>
                  <a:pt x="116519" y="89771"/>
                </a:lnTo>
                <a:lnTo>
                  <a:pt x="75785" y="115795"/>
                </a:lnTo>
                <a:lnTo>
                  <a:pt x="75437" y="380110"/>
                </a:lnTo>
                <a:lnTo>
                  <a:pt x="0" y="380110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6825" y="4245609"/>
            <a:ext cx="242785" cy="380110"/>
          </a:xfrm>
          <a:custGeom>
            <a:avLst/>
            <a:gdLst/>
            <a:ahLst/>
            <a:cxnLst/>
            <a:rect l="l" t="t" r="r" b="b"/>
            <a:pathLst>
              <a:path w="242785" h="380110">
                <a:moveTo>
                  <a:pt x="0" y="0"/>
                </a:moveTo>
                <a:lnTo>
                  <a:pt x="75399" y="0"/>
                </a:lnTo>
                <a:lnTo>
                  <a:pt x="75399" y="54228"/>
                </a:lnTo>
                <a:lnTo>
                  <a:pt x="85102" y="44269"/>
                </a:lnTo>
                <a:lnTo>
                  <a:pt x="115502" y="20775"/>
                </a:lnTo>
                <a:lnTo>
                  <a:pt x="152273" y="5431"/>
                </a:lnTo>
                <a:lnTo>
                  <a:pt x="188033" y="24"/>
                </a:lnTo>
                <a:lnTo>
                  <a:pt x="203646" y="244"/>
                </a:lnTo>
                <a:lnTo>
                  <a:pt x="213978" y="908"/>
                </a:lnTo>
                <a:lnTo>
                  <a:pt x="224118" y="2211"/>
                </a:lnTo>
                <a:lnTo>
                  <a:pt x="237970" y="4297"/>
                </a:lnTo>
                <a:lnTo>
                  <a:pt x="242785" y="80771"/>
                </a:lnTo>
                <a:lnTo>
                  <a:pt x="231228" y="80771"/>
                </a:lnTo>
                <a:lnTo>
                  <a:pt x="218312" y="77989"/>
                </a:lnTo>
                <a:lnTo>
                  <a:pt x="206146" y="76034"/>
                </a:lnTo>
                <a:lnTo>
                  <a:pt x="193863" y="74979"/>
                </a:lnTo>
                <a:lnTo>
                  <a:pt x="181134" y="74477"/>
                </a:lnTo>
                <a:lnTo>
                  <a:pt x="166601" y="74994"/>
                </a:lnTo>
                <a:lnTo>
                  <a:pt x="116480" y="89771"/>
                </a:lnTo>
                <a:lnTo>
                  <a:pt x="75747" y="115795"/>
                </a:lnTo>
                <a:lnTo>
                  <a:pt x="75399" y="380110"/>
                </a:lnTo>
                <a:lnTo>
                  <a:pt x="0" y="380110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54031" y="4236973"/>
            <a:ext cx="310755" cy="397120"/>
          </a:xfrm>
          <a:custGeom>
            <a:avLst/>
            <a:gdLst/>
            <a:ahLst/>
            <a:cxnLst/>
            <a:rect l="l" t="t" r="r" b="b"/>
            <a:pathLst>
              <a:path w="310755" h="397120">
                <a:moveTo>
                  <a:pt x="186422" y="0"/>
                </a:moveTo>
                <a:lnTo>
                  <a:pt x="236866" y="5733"/>
                </a:lnTo>
                <a:lnTo>
                  <a:pt x="273605" y="16978"/>
                </a:lnTo>
                <a:lnTo>
                  <a:pt x="310755" y="112521"/>
                </a:lnTo>
                <a:lnTo>
                  <a:pt x="298055" y="112521"/>
                </a:lnTo>
                <a:lnTo>
                  <a:pt x="287019" y="104389"/>
                </a:lnTo>
                <a:lnTo>
                  <a:pt x="276010" y="97066"/>
                </a:lnTo>
                <a:lnTo>
                  <a:pt x="229419" y="75073"/>
                </a:lnTo>
                <a:lnTo>
                  <a:pt x="192638" y="67627"/>
                </a:lnTo>
                <a:lnTo>
                  <a:pt x="176330" y="68132"/>
                </a:lnTo>
                <a:lnTo>
                  <a:pt x="136782" y="77225"/>
                </a:lnTo>
                <a:lnTo>
                  <a:pt x="101192" y="106802"/>
                </a:lnTo>
                <a:lnTo>
                  <a:pt x="82133" y="151322"/>
                </a:lnTo>
                <a:lnTo>
                  <a:pt x="77386" y="193426"/>
                </a:lnTo>
                <a:lnTo>
                  <a:pt x="77767" y="210027"/>
                </a:lnTo>
                <a:lnTo>
                  <a:pt x="83697" y="252268"/>
                </a:lnTo>
                <a:lnTo>
                  <a:pt x="102659" y="293142"/>
                </a:lnTo>
                <a:lnTo>
                  <a:pt x="132815" y="318285"/>
                </a:lnTo>
                <a:lnTo>
                  <a:pt x="169666" y="329126"/>
                </a:lnTo>
                <a:lnTo>
                  <a:pt x="186749" y="329238"/>
                </a:lnTo>
                <a:lnTo>
                  <a:pt x="199964" y="328569"/>
                </a:lnTo>
                <a:lnTo>
                  <a:pt x="239020" y="319139"/>
                </a:lnTo>
                <a:lnTo>
                  <a:pt x="285641" y="293804"/>
                </a:lnTo>
                <a:lnTo>
                  <a:pt x="294716" y="287287"/>
                </a:lnTo>
                <a:lnTo>
                  <a:pt x="310755" y="284606"/>
                </a:lnTo>
                <a:lnTo>
                  <a:pt x="310755" y="363346"/>
                </a:lnTo>
                <a:lnTo>
                  <a:pt x="297830" y="369381"/>
                </a:lnTo>
                <a:lnTo>
                  <a:pt x="262140" y="383822"/>
                </a:lnTo>
                <a:lnTo>
                  <a:pt x="213123" y="395563"/>
                </a:lnTo>
                <a:lnTo>
                  <a:pt x="188445" y="397120"/>
                </a:lnTo>
                <a:lnTo>
                  <a:pt x="174461" y="396804"/>
                </a:lnTo>
                <a:lnTo>
                  <a:pt x="136063" y="392043"/>
                </a:lnTo>
                <a:lnTo>
                  <a:pt x="89843" y="375171"/>
                </a:lnTo>
                <a:lnTo>
                  <a:pt x="59823" y="351627"/>
                </a:lnTo>
                <a:lnTo>
                  <a:pt x="50804" y="341652"/>
                </a:lnTo>
                <a:lnTo>
                  <a:pt x="42084" y="333922"/>
                </a:lnTo>
                <a:lnTo>
                  <a:pt x="14954" y="289820"/>
                </a:lnTo>
                <a:lnTo>
                  <a:pt x="2832" y="241488"/>
                </a:lnTo>
                <a:lnTo>
                  <a:pt x="0" y="202377"/>
                </a:lnTo>
                <a:lnTo>
                  <a:pt x="330" y="187000"/>
                </a:lnTo>
                <a:lnTo>
                  <a:pt x="5320" y="144559"/>
                </a:lnTo>
                <a:lnTo>
                  <a:pt x="16300" y="107463"/>
                </a:lnTo>
                <a:lnTo>
                  <a:pt x="40237" y="65901"/>
                </a:lnTo>
                <a:lnTo>
                  <a:pt x="67654" y="38797"/>
                </a:lnTo>
                <a:lnTo>
                  <a:pt x="99940" y="18368"/>
                </a:lnTo>
                <a:lnTo>
                  <a:pt x="148449" y="3036"/>
                </a:lnTo>
                <a:lnTo>
                  <a:pt x="175286" y="241"/>
                </a:lnTo>
                <a:lnTo>
                  <a:pt x="186422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15022" y="4236592"/>
            <a:ext cx="299902" cy="397882"/>
          </a:xfrm>
          <a:custGeom>
            <a:avLst/>
            <a:gdLst/>
            <a:ahLst/>
            <a:cxnLst/>
            <a:rect l="l" t="t" r="r" b="b"/>
            <a:pathLst>
              <a:path w="299902" h="397882">
                <a:moveTo>
                  <a:pt x="156463" y="0"/>
                </a:moveTo>
                <a:lnTo>
                  <a:pt x="206705" y="4565"/>
                </a:lnTo>
                <a:lnTo>
                  <a:pt x="247002" y="14599"/>
                </a:lnTo>
                <a:lnTo>
                  <a:pt x="286003" y="106806"/>
                </a:lnTo>
                <a:lnTo>
                  <a:pt x="273303" y="106806"/>
                </a:lnTo>
                <a:lnTo>
                  <a:pt x="263351" y="99962"/>
                </a:lnTo>
                <a:lnTo>
                  <a:pt x="252754" y="93609"/>
                </a:lnTo>
                <a:lnTo>
                  <a:pt x="217103" y="77442"/>
                </a:lnTo>
                <a:lnTo>
                  <a:pt x="178716" y="67456"/>
                </a:lnTo>
                <a:lnTo>
                  <a:pt x="154535" y="65301"/>
                </a:lnTo>
                <a:lnTo>
                  <a:pt x="139345" y="65880"/>
                </a:lnTo>
                <a:lnTo>
                  <a:pt x="90361" y="83751"/>
                </a:lnTo>
                <a:lnTo>
                  <a:pt x="78713" y="104983"/>
                </a:lnTo>
                <a:lnTo>
                  <a:pt x="79846" y="121401"/>
                </a:lnTo>
                <a:lnTo>
                  <a:pt x="116094" y="152443"/>
                </a:lnTo>
                <a:lnTo>
                  <a:pt x="153996" y="161643"/>
                </a:lnTo>
                <a:lnTo>
                  <a:pt x="182295" y="167106"/>
                </a:lnTo>
                <a:lnTo>
                  <a:pt x="194604" y="169591"/>
                </a:lnTo>
                <a:lnTo>
                  <a:pt x="241558" y="185789"/>
                </a:lnTo>
                <a:lnTo>
                  <a:pt x="280989" y="219029"/>
                </a:lnTo>
                <a:lnTo>
                  <a:pt x="299902" y="265350"/>
                </a:lnTo>
                <a:lnTo>
                  <a:pt x="299439" y="281138"/>
                </a:lnTo>
                <a:lnTo>
                  <a:pt x="290613" y="320824"/>
                </a:lnTo>
                <a:lnTo>
                  <a:pt x="261657" y="359824"/>
                </a:lnTo>
                <a:lnTo>
                  <a:pt x="218470" y="384490"/>
                </a:lnTo>
                <a:lnTo>
                  <a:pt x="168681" y="396312"/>
                </a:lnTo>
                <a:lnTo>
                  <a:pt x="140712" y="397882"/>
                </a:lnTo>
                <a:lnTo>
                  <a:pt x="126596" y="397633"/>
                </a:lnTo>
                <a:lnTo>
                  <a:pt x="87966" y="393856"/>
                </a:lnTo>
                <a:lnTo>
                  <a:pt x="50873" y="384669"/>
                </a:lnTo>
                <a:lnTo>
                  <a:pt x="14944" y="371437"/>
                </a:lnTo>
                <a:lnTo>
                  <a:pt x="0" y="284352"/>
                </a:lnTo>
                <a:lnTo>
                  <a:pt x="12319" y="284352"/>
                </a:lnTo>
                <a:lnTo>
                  <a:pt x="22878" y="291895"/>
                </a:lnTo>
                <a:lnTo>
                  <a:pt x="33669" y="298848"/>
                </a:lnTo>
                <a:lnTo>
                  <a:pt x="82804" y="321440"/>
                </a:lnTo>
                <a:lnTo>
                  <a:pt x="120866" y="330805"/>
                </a:lnTo>
                <a:lnTo>
                  <a:pt x="142275" y="332480"/>
                </a:lnTo>
                <a:lnTo>
                  <a:pt x="158160" y="332001"/>
                </a:lnTo>
                <a:lnTo>
                  <a:pt x="209064" y="315464"/>
                </a:lnTo>
                <a:lnTo>
                  <a:pt x="222494" y="295013"/>
                </a:lnTo>
                <a:lnTo>
                  <a:pt x="222244" y="276939"/>
                </a:lnTo>
                <a:lnTo>
                  <a:pt x="196102" y="247202"/>
                </a:lnTo>
                <a:lnTo>
                  <a:pt x="154056" y="236175"/>
                </a:lnTo>
                <a:lnTo>
                  <a:pt x="126932" y="230795"/>
                </a:lnTo>
                <a:lnTo>
                  <a:pt x="113980" y="228105"/>
                </a:lnTo>
                <a:lnTo>
                  <a:pt x="72206" y="215867"/>
                </a:lnTo>
                <a:lnTo>
                  <a:pt x="30772" y="191796"/>
                </a:lnTo>
                <a:lnTo>
                  <a:pt x="6176" y="151274"/>
                </a:lnTo>
                <a:lnTo>
                  <a:pt x="1824" y="125427"/>
                </a:lnTo>
                <a:lnTo>
                  <a:pt x="2292" y="110312"/>
                </a:lnTo>
                <a:lnTo>
                  <a:pt x="17684" y="62521"/>
                </a:lnTo>
                <a:lnTo>
                  <a:pt x="45406" y="34855"/>
                </a:lnTo>
                <a:lnTo>
                  <a:pt x="88348" y="10295"/>
                </a:lnTo>
                <a:lnTo>
                  <a:pt x="137955" y="670"/>
                </a:lnTo>
                <a:lnTo>
                  <a:pt x="150869" y="58"/>
                </a:lnTo>
                <a:lnTo>
                  <a:pt x="156463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56882" y="4236592"/>
            <a:ext cx="299902" cy="397882"/>
          </a:xfrm>
          <a:custGeom>
            <a:avLst/>
            <a:gdLst/>
            <a:ahLst/>
            <a:cxnLst/>
            <a:rect l="l" t="t" r="r" b="b"/>
            <a:pathLst>
              <a:path w="299902" h="397882">
                <a:moveTo>
                  <a:pt x="156464" y="0"/>
                </a:moveTo>
                <a:lnTo>
                  <a:pt x="206705" y="4565"/>
                </a:lnTo>
                <a:lnTo>
                  <a:pt x="247002" y="14599"/>
                </a:lnTo>
                <a:lnTo>
                  <a:pt x="286003" y="106806"/>
                </a:lnTo>
                <a:lnTo>
                  <a:pt x="273303" y="106806"/>
                </a:lnTo>
                <a:lnTo>
                  <a:pt x="263351" y="99962"/>
                </a:lnTo>
                <a:lnTo>
                  <a:pt x="252754" y="93609"/>
                </a:lnTo>
                <a:lnTo>
                  <a:pt x="217103" y="77442"/>
                </a:lnTo>
                <a:lnTo>
                  <a:pt x="178716" y="67456"/>
                </a:lnTo>
                <a:lnTo>
                  <a:pt x="154535" y="65301"/>
                </a:lnTo>
                <a:lnTo>
                  <a:pt x="139345" y="65880"/>
                </a:lnTo>
                <a:lnTo>
                  <a:pt x="90361" y="83751"/>
                </a:lnTo>
                <a:lnTo>
                  <a:pt x="78713" y="104983"/>
                </a:lnTo>
                <a:lnTo>
                  <a:pt x="79846" y="121401"/>
                </a:lnTo>
                <a:lnTo>
                  <a:pt x="116094" y="152443"/>
                </a:lnTo>
                <a:lnTo>
                  <a:pt x="153996" y="161643"/>
                </a:lnTo>
                <a:lnTo>
                  <a:pt x="182295" y="167106"/>
                </a:lnTo>
                <a:lnTo>
                  <a:pt x="194604" y="169591"/>
                </a:lnTo>
                <a:lnTo>
                  <a:pt x="241558" y="185789"/>
                </a:lnTo>
                <a:lnTo>
                  <a:pt x="280989" y="219029"/>
                </a:lnTo>
                <a:lnTo>
                  <a:pt x="299902" y="265350"/>
                </a:lnTo>
                <a:lnTo>
                  <a:pt x="299439" y="281138"/>
                </a:lnTo>
                <a:lnTo>
                  <a:pt x="290613" y="320824"/>
                </a:lnTo>
                <a:lnTo>
                  <a:pt x="261657" y="359824"/>
                </a:lnTo>
                <a:lnTo>
                  <a:pt x="218470" y="384490"/>
                </a:lnTo>
                <a:lnTo>
                  <a:pt x="168681" y="396312"/>
                </a:lnTo>
                <a:lnTo>
                  <a:pt x="140712" y="397882"/>
                </a:lnTo>
                <a:lnTo>
                  <a:pt x="126596" y="397633"/>
                </a:lnTo>
                <a:lnTo>
                  <a:pt x="87966" y="393856"/>
                </a:lnTo>
                <a:lnTo>
                  <a:pt x="50873" y="384669"/>
                </a:lnTo>
                <a:lnTo>
                  <a:pt x="14944" y="371437"/>
                </a:lnTo>
                <a:lnTo>
                  <a:pt x="0" y="284352"/>
                </a:lnTo>
                <a:lnTo>
                  <a:pt x="12319" y="284352"/>
                </a:lnTo>
                <a:lnTo>
                  <a:pt x="22878" y="291895"/>
                </a:lnTo>
                <a:lnTo>
                  <a:pt x="33669" y="298848"/>
                </a:lnTo>
                <a:lnTo>
                  <a:pt x="82804" y="321440"/>
                </a:lnTo>
                <a:lnTo>
                  <a:pt x="120866" y="330805"/>
                </a:lnTo>
                <a:lnTo>
                  <a:pt x="142275" y="332480"/>
                </a:lnTo>
                <a:lnTo>
                  <a:pt x="158160" y="332001"/>
                </a:lnTo>
                <a:lnTo>
                  <a:pt x="209064" y="315464"/>
                </a:lnTo>
                <a:lnTo>
                  <a:pt x="222494" y="295013"/>
                </a:lnTo>
                <a:lnTo>
                  <a:pt x="222244" y="276939"/>
                </a:lnTo>
                <a:lnTo>
                  <a:pt x="196102" y="247202"/>
                </a:lnTo>
                <a:lnTo>
                  <a:pt x="154056" y="236175"/>
                </a:lnTo>
                <a:lnTo>
                  <a:pt x="126932" y="230795"/>
                </a:lnTo>
                <a:lnTo>
                  <a:pt x="113980" y="228105"/>
                </a:lnTo>
                <a:lnTo>
                  <a:pt x="72206" y="215867"/>
                </a:lnTo>
                <a:lnTo>
                  <a:pt x="30772" y="191796"/>
                </a:lnTo>
                <a:lnTo>
                  <a:pt x="6176" y="151274"/>
                </a:lnTo>
                <a:lnTo>
                  <a:pt x="1824" y="125427"/>
                </a:lnTo>
                <a:lnTo>
                  <a:pt x="2292" y="110312"/>
                </a:lnTo>
                <a:lnTo>
                  <a:pt x="17684" y="62521"/>
                </a:lnTo>
                <a:lnTo>
                  <a:pt x="45406" y="34855"/>
                </a:lnTo>
                <a:lnTo>
                  <a:pt x="88348" y="10295"/>
                </a:lnTo>
                <a:lnTo>
                  <a:pt x="137955" y="670"/>
                </a:lnTo>
                <a:lnTo>
                  <a:pt x="150869" y="58"/>
                </a:lnTo>
                <a:lnTo>
                  <a:pt x="156464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8786" y="4236592"/>
            <a:ext cx="299902" cy="397882"/>
          </a:xfrm>
          <a:custGeom>
            <a:avLst/>
            <a:gdLst/>
            <a:ahLst/>
            <a:cxnLst/>
            <a:rect l="l" t="t" r="r" b="b"/>
            <a:pathLst>
              <a:path w="299902" h="397882">
                <a:moveTo>
                  <a:pt x="156463" y="0"/>
                </a:moveTo>
                <a:lnTo>
                  <a:pt x="206705" y="4565"/>
                </a:lnTo>
                <a:lnTo>
                  <a:pt x="247002" y="14599"/>
                </a:lnTo>
                <a:lnTo>
                  <a:pt x="286003" y="106806"/>
                </a:lnTo>
                <a:lnTo>
                  <a:pt x="273303" y="106806"/>
                </a:lnTo>
                <a:lnTo>
                  <a:pt x="263351" y="99962"/>
                </a:lnTo>
                <a:lnTo>
                  <a:pt x="252754" y="93609"/>
                </a:lnTo>
                <a:lnTo>
                  <a:pt x="217103" y="77442"/>
                </a:lnTo>
                <a:lnTo>
                  <a:pt x="178716" y="67456"/>
                </a:lnTo>
                <a:lnTo>
                  <a:pt x="154535" y="65301"/>
                </a:lnTo>
                <a:lnTo>
                  <a:pt x="139345" y="65880"/>
                </a:lnTo>
                <a:lnTo>
                  <a:pt x="90361" y="83751"/>
                </a:lnTo>
                <a:lnTo>
                  <a:pt x="78713" y="104983"/>
                </a:lnTo>
                <a:lnTo>
                  <a:pt x="79846" y="121401"/>
                </a:lnTo>
                <a:lnTo>
                  <a:pt x="116094" y="152443"/>
                </a:lnTo>
                <a:lnTo>
                  <a:pt x="153996" y="161643"/>
                </a:lnTo>
                <a:lnTo>
                  <a:pt x="182295" y="167106"/>
                </a:lnTo>
                <a:lnTo>
                  <a:pt x="194604" y="169591"/>
                </a:lnTo>
                <a:lnTo>
                  <a:pt x="241558" y="185789"/>
                </a:lnTo>
                <a:lnTo>
                  <a:pt x="280989" y="219029"/>
                </a:lnTo>
                <a:lnTo>
                  <a:pt x="299902" y="265350"/>
                </a:lnTo>
                <a:lnTo>
                  <a:pt x="299439" y="281138"/>
                </a:lnTo>
                <a:lnTo>
                  <a:pt x="290613" y="320824"/>
                </a:lnTo>
                <a:lnTo>
                  <a:pt x="261657" y="359824"/>
                </a:lnTo>
                <a:lnTo>
                  <a:pt x="218470" y="384490"/>
                </a:lnTo>
                <a:lnTo>
                  <a:pt x="168681" y="396312"/>
                </a:lnTo>
                <a:lnTo>
                  <a:pt x="140712" y="397882"/>
                </a:lnTo>
                <a:lnTo>
                  <a:pt x="126596" y="397633"/>
                </a:lnTo>
                <a:lnTo>
                  <a:pt x="87966" y="393856"/>
                </a:lnTo>
                <a:lnTo>
                  <a:pt x="50873" y="384669"/>
                </a:lnTo>
                <a:lnTo>
                  <a:pt x="14944" y="371437"/>
                </a:lnTo>
                <a:lnTo>
                  <a:pt x="0" y="284352"/>
                </a:lnTo>
                <a:lnTo>
                  <a:pt x="12318" y="284352"/>
                </a:lnTo>
                <a:lnTo>
                  <a:pt x="22878" y="291895"/>
                </a:lnTo>
                <a:lnTo>
                  <a:pt x="33669" y="298848"/>
                </a:lnTo>
                <a:lnTo>
                  <a:pt x="82804" y="321440"/>
                </a:lnTo>
                <a:lnTo>
                  <a:pt x="120866" y="330805"/>
                </a:lnTo>
                <a:lnTo>
                  <a:pt x="142275" y="332480"/>
                </a:lnTo>
                <a:lnTo>
                  <a:pt x="158160" y="332001"/>
                </a:lnTo>
                <a:lnTo>
                  <a:pt x="209064" y="315464"/>
                </a:lnTo>
                <a:lnTo>
                  <a:pt x="222494" y="295013"/>
                </a:lnTo>
                <a:lnTo>
                  <a:pt x="222244" y="276939"/>
                </a:lnTo>
                <a:lnTo>
                  <a:pt x="196102" y="247202"/>
                </a:lnTo>
                <a:lnTo>
                  <a:pt x="154056" y="236175"/>
                </a:lnTo>
                <a:lnTo>
                  <a:pt x="126932" y="230795"/>
                </a:lnTo>
                <a:lnTo>
                  <a:pt x="113980" y="228105"/>
                </a:lnTo>
                <a:lnTo>
                  <a:pt x="72206" y="215867"/>
                </a:lnTo>
                <a:lnTo>
                  <a:pt x="30772" y="191796"/>
                </a:lnTo>
                <a:lnTo>
                  <a:pt x="6176" y="151274"/>
                </a:lnTo>
                <a:lnTo>
                  <a:pt x="1824" y="125427"/>
                </a:lnTo>
                <a:lnTo>
                  <a:pt x="2292" y="110312"/>
                </a:lnTo>
                <a:lnTo>
                  <a:pt x="17684" y="62521"/>
                </a:lnTo>
                <a:lnTo>
                  <a:pt x="45406" y="34855"/>
                </a:lnTo>
                <a:lnTo>
                  <a:pt x="88348" y="10295"/>
                </a:lnTo>
                <a:lnTo>
                  <a:pt x="137955" y="670"/>
                </a:lnTo>
                <a:lnTo>
                  <a:pt x="150869" y="58"/>
                </a:lnTo>
                <a:lnTo>
                  <a:pt x="156463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30646" y="4236592"/>
            <a:ext cx="299902" cy="397882"/>
          </a:xfrm>
          <a:custGeom>
            <a:avLst/>
            <a:gdLst/>
            <a:ahLst/>
            <a:cxnLst/>
            <a:rect l="l" t="t" r="r" b="b"/>
            <a:pathLst>
              <a:path w="299902" h="397882">
                <a:moveTo>
                  <a:pt x="156463" y="0"/>
                </a:moveTo>
                <a:lnTo>
                  <a:pt x="206705" y="4565"/>
                </a:lnTo>
                <a:lnTo>
                  <a:pt x="247002" y="14599"/>
                </a:lnTo>
                <a:lnTo>
                  <a:pt x="286003" y="106806"/>
                </a:lnTo>
                <a:lnTo>
                  <a:pt x="273303" y="106806"/>
                </a:lnTo>
                <a:lnTo>
                  <a:pt x="263351" y="99962"/>
                </a:lnTo>
                <a:lnTo>
                  <a:pt x="252754" y="93609"/>
                </a:lnTo>
                <a:lnTo>
                  <a:pt x="217103" y="77442"/>
                </a:lnTo>
                <a:lnTo>
                  <a:pt x="178716" y="67456"/>
                </a:lnTo>
                <a:lnTo>
                  <a:pt x="154535" y="65301"/>
                </a:lnTo>
                <a:lnTo>
                  <a:pt x="139345" y="65880"/>
                </a:lnTo>
                <a:lnTo>
                  <a:pt x="90361" y="83751"/>
                </a:lnTo>
                <a:lnTo>
                  <a:pt x="78713" y="104983"/>
                </a:lnTo>
                <a:lnTo>
                  <a:pt x="79846" y="121401"/>
                </a:lnTo>
                <a:lnTo>
                  <a:pt x="116094" y="152443"/>
                </a:lnTo>
                <a:lnTo>
                  <a:pt x="153996" y="161643"/>
                </a:lnTo>
                <a:lnTo>
                  <a:pt x="182295" y="167106"/>
                </a:lnTo>
                <a:lnTo>
                  <a:pt x="194604" y="169591"/>
                </a:lnTo>
                <a:lnTo>
                  <a:pt x="241558" y="185789"/>
                </a:lnTo>
                <a:lnTo>
                  <a:pt x="280989" y="219029"/>
                </a:lnTo>
                <a:lnTo>
                  <a:pt x="299902" y="265350"/>
                </a:lnTo>
                <a:lnTo>
                  <a:pt x="299439" y="281138"/>
                </a:lnTo>
                <a:lnTo>
                  <a:pt x="290613" y="320824"/>
                </a:lnTo>
                <a:lnTo>
                  <a:pt x="261657" y="359824"/>
                </a:lnTo>
                <a:lnTo>
                  <a:pt x="218470" y="384490"/>
                </a:lnTo>
                <a:lnTo>
                  <a:pt x="168681" y="396312"/>
                </a:lnTo>
                <a:lnTo>
                  <a:pt x="140712" y="397882"/>
                </a:lnTo>
                <a:lnTo>
                  <a:pt x="126596" y="397633"/>
                </a:lnTo>
                <a:lnTo>
                  <a:pt x="87966" y="393856"/>
                </a:lnTo>
                <a:lnTo>
                  <a:pt x="50873" y="384669"/>
                </a:lnTo>
                <a:lnTo>
                  <a:pt x="14944" y="371437"/>
                </a:lnTo>
                <a:lnTo>
                  <a:pt x="0" y="284352"/>
                </a:lnTo>
                <a:lnTo>
                  <a:pt x="12318" y="284352"/>
                </a:lnTo>
                <a:lnTo>
                  <a:pt x="22878" y="291895"/>
                </a:lnTo>
                <a:lnTo>
                  <a:pt x="33669" y="298848"/>
                </a:lnTo>
                <a:lnTo>
                  <a:pt x="82804" y="321440"/>
                </a:lnTo>
                <a:lnTo>
                  <a:pt x="120866" y="330805"/>
                </a:lnTo>
                <a:lnTo>
                  <a:pt x="142275" y="332480"/>
                </a:lnTo>
                <a:lnTo>
                  <a:pt x="158160" y="332001"/>
                </a:lnTo>
                <a:lnTo>
                  <a:pt x="209064" y="315464"/>
                </a:lnTo>
                <a:lnTo>
                  <a:pt x="222494" y="295013"/>
                </a:lnTo>
                <a:lnTo>
                  <a:pt x="222244" y="276939"/>
                </a:lnTo>
                <a:lnTo>
                  <a:pt x="196102" y="247202"/>
                </a:lnTo>
                <a:lnTo>
                  <a:pt x="154056" y="236175"/>
                </a:lnTo>
                <a:lnTo>
                  <a:pt x="126932" y="230795"/>
                </a:lnTo>
                <a:lnTo>
                  <a:pt x="113980" y="228105"/>
                </a:lnTo>
                <a:lnTo>
                  <a:pt x="72206" y="215867"/>
                </a:lnTo>
                <a:lnTo>
                  <a:pt x="30772" y="191796"/>
                </a:lnTo>
                <a:lnTo>
                  <a:pt x="6176" y="151274"/>
                </a:lnTo>
                <a:lnTo>
                  <a:pt x="1824" y="125427"/>
                </a:lnTo>
                <a:lnTo>
                  <a:pt x="2292" y="110312"/>
                </a:lnTo>
                <a:lnTo>
                  <a:pt x="17684" y="62521"/>
                </a:lnTo>
                <a:lnTo>
                  <a:pt x="45406" y="34855"/>
                </a:lnTo>
                <a:lnTo>
                  <a:pt x="88348" y="10295"/>
                </a:lnTo>
                <a:lnTo>
                  <a:pt x="137955" y="670"/>
                </a:lnTo>
                <a:lnTo>
                  <a:pt x="150869" y="58"/>
                </a:lnTo>
                <a:lnTo>
                  <a:pt x="156463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06080" y="4236592"/>
            <a:ext cx="325078" cy="399127"/>
          </a:xfrm>
          <a:custGeom>
            <a:avLst/>
            <a:gdLst/>
            <a:ahLst/>
            <a:cxnLst/>
            <a:rect l="l" t="t" r="r" b="b"/>
            <a:pathLst>
              <a:path w="325078" h="399127">
                <a:moveTo>
                  <a:pt x="158581" y="0"/>
                </a:moveTo>
                <a:lnTo>
                  <a:pt x="198764" y="2037"/>
                </a:lnTo>
                <a:lnTo>
                  <a:pt x="237014" y="9293"/>
                </a:lnTo>
                <a:lnTo>
                  <a:pt x="284043" y="33640"/>
                </a:lnTo>
                <a:lnTo>
                  <a:pt x="314368" y="74870"/>
                </a:lnTo>
                <a:lnTo>
                  <a:pt x="324842" y="123426"/>
                </a:lnTo>
                <a:lnTo>
                  <a:pt x="325078" y="389127"/>
                </a:lnTo>
                <a:lnTo>
                  <a:pt x="249767" y="389127"/>
                </a:lnTo>
                <a:lnTo>
                  <a:pt x="249767" y="349884"/>
                </a:lnTo>
                <a:lnTo>
                  <a:pt x="215624" y="378317"/>
                </a:lnTo>
                <a:lnTo>
                  <a:pt x="179726" y="392309"/>
                </a:lnTo>
                <a:lnTo>
                  <a:pt x="141818" y="398608"/>
                </a:lnTo>
                <a:lnTo>
                  <a:pt x="129383" y="399127"/>
                </a:lnTo>
                <a:lnTo>
                  <a:pt x="114795" y="398572"/>
                </a:lnTo>
                <a:lnTo>
                  <a:pt x="76173" y="390094"/>
                </a:lnTo>
                <a:lnTo>
                  <a:pt x="33356" y="360538"/>
                </a:lnTo>
                <a:lnTo>
                  <a:pt x="10730" y="327488"/>
                </a:lnTo>
                <a:lnTo>
                  <a:pt x="0" y="279598"/>
                </a:lnTo>
                <a:lnTo>
                  <a:pt x="497" y="264127"/>
                </a:lnTo>
                <a:lnTo>
                  <a:pt x="8193" y="225587"/>
                </a:lnTo>
                <a:lnTo>
                  <a:pt x="35903" y="185644"/>
                </a:lnTo>
                <a:lnTo>
                  <a:pt x="68723" y="166647"/>
                </a:lnTo>
                <a:lnTo>
                  <a:pt x="79821" y="161251"/>
                </a:lnTo>
                <a:lnTo>
                  <a:pt x="127807" y="145648"/>
                </a:lnTo>
                <a:lnTo>
                  <a:pt x="166555" y="140028"/>
                </a:lnTo>
                <a:lnTo>
                  <a:pt x="217127" y="135636"/>
                </a:lnTo>
                <a:lnTo>
                  <a:pt x="242520" y="134092"/>
                </a:lnTo>
                <a:lnTo>
                  <a:pt x="249767" y="130428"/>
                </a:lnTo>
                <a:lnTo>
                  <a:pt x="237736" y="91495"/>
                </a:lnTo>
                <a:lnTo>
                  <a:pt x="189497" y="70183"/>
                </a:lnTo>
                <a:lnTo>
                  <a:pt x="165755" y="68069"/>
                </a:lnTo>
                <a:lnTo>
                  <a:pt x="151885" y="68288"/>
                </a:lnTo>
                <a:lnTo>
                  <a:pt x="100619" y="75547"/>
                </a:lnTo>
                <a:lnTo>
                  <a:pt x="52876" y="89449"/>
                </a:lnTo>
                <a:lnTo>
                  <a:pt x="32470" y="92836"/>
                </a:lnTo>
                <a:lnTo>
                  <a:pt x="32470" y="18414"/>
                </a:lnTo>
                <a:lnTo>
                  <a:pt x="43173" y="15667"/>
                </a:lnTo>
                <a:lnTo>
                  <a:pt x="80852" y="7708"/>
                </a:lnTo>
                <a:lnTo>
                  <a:pt x="122606" y="1816"/>
                </a:lnTo>
                <a:lnTo>
                  <a:pt x="156931" y="3"/>
                </a:lnTo>
                <a:lnTo>
                  <a:pt x="158581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71967" y="4235577"/>
            <a:ext cx="320548" cy="390144"/>
          </a:xfrm>
          <a:custGeom>
            <a:avLst/>
            <a:gdLst/>
            <a:ahLst/>
            <a:cxnLst/>
            <a:rect l="l" t="t" r="r" b="b"/>
            <a:pathLst>
              <a:path w="320548" h="390144">
                <a:moveTo>
                  <a:pt x="191515" y="0"/>
                </a:moveTo>
                <a:lnTo>
                  <a:pt x="233869" y="5193"/>
                </a:lnTo>
                <a:lnTo>
                  <a:pt x="277694" y="28229"/>
                </a:lnTo>
                <a:lnTo>
                  <a:pt x="305573" y="66542"/>
                </a:lnTo>
                <a:lnTo>
                  <a:pt x="318938" y="116445"/>
                </a:lnTo>
                <a:lnTo>
                  <a:pt x="320548" y="390144"/>
                </a:lnTo>
                <a:lnTo>
                  <a:pt x="245109" y="390144"/>
                </a:lnTo>
                <a:lnTo>
                  <a:pt x="245109" y="174879"/>
                </a:lnTo>
                <a:lnTo>
                  <a:pt x="244902" y="161613"/>
                </a:lnTo>
                <a:lnTo>
                  <a:pt x="240408" y="118505"/>
                </a:lnTo>
                <a:lnTo>
                  <a:pt x="220408" y="83891"/>
                </a:lnTo>
                <a:lnTo>
                  <a:pt x="188604" y="73059"/>
                </a:lnTo>
                <a:lnTo>
                  <a:pt x="172606" y="73192"/>
                </a:lnTo>
                <a:lnTo>
                  <a:pt x="125870" y="83556"/>
                </a:lnTo>
                <a:lnTo>
                  <a:pt x="91205" y="102087"/>
                </a:lnTo>
                <a:lnTo>
                  <a:pt x="75437" y="390144"/>
                </a:lnTo>
                <a:lnTo>
                  <a:pt x="0" y="390144"/>
                </a:lnTo>
                <a:lnTo>
                  <a:pt x="0" y="10033"/>
                </a:lnTo>
                <a:lnTo>
                  <a:pt x="75437" y="10033"/>
                </a:lnTo>
                <a:lnTo>
                  <a:pt x="75437" y="50927"/>
                </a:lnTo>
                <a:lnTo>
                  <a:pt x="83387" y="41937"/>
                </a:lnTo>
                <a:lnTo>
                  <a:pt x="114239" y="19507"/>
                </a:lnTo>
                <a:lnTo>
                  <a:pt x="155115" y="4610"/>
                </a:lnTo>
                <a:lnTo>
                  <a:pt x="188555" y="27"/>
                </a:lnTo>
                <a:lnTo>
                  <a:pt x="191515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37869" y="4235577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9"/>
                </a:lnTo>
                <a:lnTo>
                  <a:pt x="76210" y="212979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20"/>
                </a:lnTo>
                <a:lnTo>
                  <a:pt x="339100" y="365252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96022" y="4235577"/>
            <a:ext cx="548894" cy="390144"/>
          </a:xfrm>
          <a:custGeom>
            <a:avLst/>
            <a:gdLst/>
            <a:ahLst/>
            <a:cxnLst/>
            <a:rect l="l" t="t" r="r" b="b"/>
            <a:pathLst>
              <a:path w="548894" h="390144">
                <a:moveTo>
                  <a:pt x="187198" y="0"/>
                </a:moveTo>
                <a:lnTo>
                  <a:pt x="226979" y="5073"/>
                </a:lnTo>
                <a:lnTo>
                  <a:pt x="262718" y="22744"/>
                </a:lnTo>
                <a:lnTo>
                  <a:pt x="288058" y="50303"/>
                </a:lnTo>
                <a:lnTo>
                  <a:pt x="300191" y="44438"/>
                </a:lnTo>
                <a:lnTo>
                  <a:pt x="311806" y="38193"/>
                </a:lnTo>
                <a:lnTo>
                  <a:pt x="323014" y="31822"/>
                </a:lnTo>
                <a:lnTo>
                  <a:pt x="333927" y="25579"/>
                </a:lnTo>
                <a:lnTo>
                  <a:pt x="344659" y="19717"/>
                </a:lnTo>
                <a:lnTo>
                  <a:pt x="391472" y="3020"/>
                </a:lnTo>
                <a:lnTo>
                  <a:pt x="417061" y="129"/>
                </a:lnTo>
                <a:lnTo>
                  <a:pt x="433724" y="621"/>
                </a:lnTo>
                <a:lnTo>
                  <a:pt x="475434" y="8542"/>
                </a:lnTo>
                <a:lnTo>
                  <a:pt x="514288" y="34091"/>
                </a:lnTo>
                <a:lnTo>
                  <a:pt x="538431" y="77376"/>
                </a:lnTo>
                <a:lnTo>
                  <a:pt x="547108" y="114826"/>
                </a:lnTo>
                <a:lnTo>
                  <a:pt x="548894" y="390144"/>
                </a:lnTo>
                <a:lnTo>
                  <a:pt x="473582" y="390144"/>
                </a:lnTo>
                <a:lnTo>
                  <a:pt x="473582" y="174879"/>
                </a:lnTo>
                <a:lnTo>
                  <a:pt x="473397" y="161882"/>
                </a:lnTo>
                <a:lnTo>
                  <a:pt x="470005" y="118948"/>
                </a:lnTo>
                <a:lnTo>
                  <a:pt x="451782" y="83966"/>
                </a:lnTo>
                <a:lnTo>
                  <a:pt x="415378" y="72635"/>
                </a:lnTo>
                <a:lnTo>
                  <a:pt x="400477" y="73085"/>
                </a:lnTo>
                <a:lnTo>
                  <a:pt x="351347" y="88262"/>
                </a:lnTo>
                <a:lnTo>
                  <a:pt x="310183" y="114322"/>
                </a:lnTo>
                <a:lnTo>
                  <a:pt x="310387" y="116712"/>
                </a:lnTo>
                <a:lnTo>
                  <a:pt x="310896" y="121666"/>
                </a:lnTo>
                <a:lnTo>
                  <a:pt x="311403" y="129159"/>
                </a:lnTo>
                <a:lnTo>
                  <a:pt x="311911" y="136652"/>
                </a:lnTo>
                <a:lnTo>
                  <a:pt x="312166" y="143256"/>
                </a:lnTo>
                <a:lnTo>
                  <a:pt x="312166" y="148971"/>
                </a:lnTo>
                <a:lnTo>
                  <a:pt x="312166" y="390144"/>
                </a:lnTo>
                <a:lnTo>
                  <a:pt x="236727" y="390144"/>
                </a:lnTo>
                <a:lnTo>
                  <a:pt x="236727" y="174879"/>
                </a:lnTo>
                <a:lnTo>
                  <a:pt x="236571" y="161683"/>
                </a:lnTo>
                <a:lnTo>
                  <a:pt x="233253" y="118707"/>
                </a:lnTo>
                <a:lnTo>
                  <a:pt x="214975" y="83745"/>
                </a:lnTo>
                <a:lnTo>
                  <a:pt x="178487" y="72617"/>
                </a:lnTo>
                <a:lnTo>
                  <a:pt x="163625" y="73067"/>
                </a:lnTo>
                <a:lnTo>
                  <a:pt x="114703" y="88220"/>
                </a:lnTo>
                <a:lnTo>
                  <a:pt x="75437" y="390144"/>
                </a:lnTo>
                <a:lnTo>
                  <a:pt x="0" y="390144"/>
                </a:lnTo>
                <a:lnTo>
                  <a:pt x="0" y="10033"/>
                </a:lnTo>
                <a:lnTo>
                  <a:pt x="75437" y="10033"/>
                </a:lnTo>
                <a:lnTo>
                  <a:pt x="75437" y="50800"/>
                </a:lnTo>
                <a:lnTo>
                  <a:pt x="83555" y="41604"/>
                </a:lnTo>
                <a:lnTo>
                  <a:pt x="114152" y="18709"/>
                </a:lnTo>
                <a:lnTo>
                  <a:pt x="153532" y="4008"/>
                </a:lnTo>
                <a:lnTo>
                  <a:pt x="176559" y="369"/>
                </a:lnTo>
                <a:lnTo>
                  <a:pt x="187198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45646" y="4235577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9"/>
                </a:lnTo>
                <a:lnTo>
                  <a:pt x="76210" y="212979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20"/>
                </a:lnTo>
                <a:lnTo>
                  <a:pt x="339100" y="365252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10750" y="4235577"/>
            <a:ext cx="346466" cy="398509"/>
          </a:xfrm>
          <a:custGeom>
            <a:avLst/>
            <a:gdLst/>
            <a:ahLst/>
            <a:cxnLst/>
            <a:rect l="l" t="t" r="r" b="b"/>
            <a:pathLst>
              <a:path w="346466" h="398509">
                <a:moveTo>
                  <a:pt x="184922" y="0"/>
                </a:moveTo>
                <a:lnTo>
                  <a:pt x="227829" y="4060"/>
                </a:lnTo>
                <a:lnTo>
                  <a:pt x="264521" y="16213"/>
                </a:lnTo>
                <a:lnTo>
                  <a:pt x="303808" y="44938"/>
                </a:lnTo>
                <a:lnTo>
                  <a:pt x="329950" y="84734"/>
                </a:lnTo>
                <a:lnTo>
                  <a:pt x="341544" y="121224"/>
                </a:lnTo>
                <a:lnTo>
                  <a:pt x="346324" y="163450"/>
                </a:lnTo>
                <a:lnTo>
                  <a:pt x="346466" y="212979"/>
                </a:lnTo>
                <a:lnTo>
                  <a:pt x="76210" y="212979"/>
                </a:lnTo>
                <a:lnTo>
                  <a:pt x="76828" y="225834"/>
                </a:lnTo>
                <a:lnTo>
                  <a:pt x="88337" y="266779"/>
                </a:lnTo>
                <a:lnTo>
                  <a:pt x="118672" y="306671"/>
                </a:lnTo>
                <a:lnTo>
                  <a:pt x="154438" y="324565"/>
                </a:lnTo>
                <a:lnTo>
                  <a:pt x="190603" y="330998"/>
                </a:lnTo>
                <a:lnTo>
                  <a:pt x="205176" y="330745"/>
                </a:lnTo>
                <a:lnTo>
                  <a:pt x="243465" y="325796"/>
                </a:lnTo>
                <a:lnTo>
                  <a:pt x="282191" y="312592"/>
                </a:lnTo>
                <a:lnTo>
                  <a:pt x="316270" y="294727"/>
                </a:lnTo>
                <a:lnTo>
                  <a:pt x="323931" y="289024"/>
                </a:lnTo>
                <a:lnTo>
                  <a:pt x="339100" y="287020"/>
                </a:lnTo>
                <a:lnTo>
                  <a:pt x="339100" y="365252"/>
                </a:lnTo>
                <a:lnTo>
                  <a:pt x="326702" y="370354"/>
                </a:lnTo>
                <a:lnTo>
                  <a:pt x="290567" y="383421"/>
                </a:lnTo>
                <a:lnTo>
                  <a:pt x="251335" y="393544"/>
                </a:lnTo>
                <a:lnTo>
                  <a:pt x="203242" y="398509"/>
                </a:lnTo>
                <a:lnTo>
                  <a:pt x="187767" y="398186"/>
                </a:lnTo>
                <a:lnTo>
                  <a:pt x="145113" y="393289"/>
                </a:lnTo>
                <a:lnTo>
                  <a:pt x="107909" y="382492"/>
                </a:lnTo>
                <a:lnTo>
                  <a:pt x="66321" y="358905"/>
                </a:lnTo>
                <a:lnTo>
                  <a:pt x="32623" y="322268"/>
                </a:lnTo>
                <a:lnTo>
                  <a:pt x="10746" y="277496"/>
                </a:lnTo>
                <a:lnTo>
                  <a:pt x="2171" y="239013"/>
                </a:lnTo>
                <a:lnTo>
                  <a:pt x="0" y="210840"/>
                </a:lnTo>
                <a:lnTo>
                  <a:pt x="280" y="194910"/>
                </a:lnTo>
                <a:lnTo>
                  <a:pt x="4811" y="151429"/>
                </a:lnTo>
                <a:lnTo>
                  <a:pt x="14868" y="113916"/>
                </a:lnTo>
                <a:lnTo>
                  <a:pt x="36859" y="72076"/>
                </a:lnTo>
                <a:lnTo>
                  <a:pt x="64432" y="42999"/>
                </a:lnTo>
                <a:lnTo>
                  <a:pt x="96793" y="20666"/>
                </a:lnTo>
                <a:lnTo>
                  <a:pt x="143793" y="3846"/>
                </a:lnTo>
                <a:lnTo>
                  <a:pt x="182741" y="9"/>
                </a:lnTo>
                <a:lnTo>
                  <a:pt x="184922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45459" y="4235577"/>
            <a:ext cx="320548" cy="390144"/>
          </a:xfrm>
          <a:custGeom>
            <a:avLst/>
            <a:gdLst/>
            <a:ahLst/>
            <a:cxnLst/>
            <a:rect l="l" t="t" r="r" b="b"/>
            <a:pathLst>
              <a:path w="320548" h="390144">
                <a:moveTo>
                  <a:pt x="191515" y="0"/>
                </a:moveTo>
                <a:lnTo>
                  <a:pt x="233869" y="5193"/>
                </a:lnTo>
                <a:lnTo>
                  <a:pt x="277694" y="28229"/>
                </a:lnTo>
                <a:lnTo>
                  <a:pt x="305573" y="66542"/>
                </a:lnTo>
                <a:lnTo>
                  <a:pt x="318938" y="116445"/>
                </a:lnTo>
                <a:lnTo>
                  <a:pt x="320548" y="390144"/>
                </a:lnTo>
                <a:lnTo>
                  <a:pt x="245110" y="390144"/>
                </a:lnTo>
                <a:lnTo>
                  <a:pt x="245110" y="174879"/>
                </a:lnTo>
                <a:lnTo>
                  <a:pt x="244902" y="161613"/>
                </a:lnTo>
                <a:lnTo>
                  <a:pt x="240408" y="118505"/>
                </a:lnTo>
                <a:lnTo>
                  <a:pt x="220408" y="83891"/>
                </a:lnTo>
                <a:lnTo>
                  <a:pt x="188604" y="73059"/>
                </a:lnTo>
                <a:lnTo>
                  <a:pt x="172606" y="73192"/>
                </a:lnTo>
                <a:lnTo>
                  <a:pt x="125870" y="83556"/>
                </a:lnTo>
                <a:lnTo>
                  <a:pt x="91205" y="102087"/>
                </a:lnTo>
                <a:lnTo>
                  <a:pt x="75437" y="390144"/>
                </a:lnTo>
                <a:lnTo>
                  <a:pt x="0" y="390144"/>
                </a:lnTo>
                <a:lnTo>
                  <a:pt x="0" y="10033"/>
                </a:lnTo>
                <a:lnTo>
                  <a:pt x="75437" y="10033"/>
                </a:lnTo>
                <a:lnTo>
                  <a:pt x="75437" y="50927"/>
                </a:lnTo>
                <a:lnTo>
                  <a:pt x="83387" y="41937"/>
                </a:lnTo>
                <a:lnTo>
                  <a:pt x="114239" y="19507"/>
                </a:lnTo>
                <a:lnTo>
                  <a:pt x="155115" y="4610"/>
                </a:lnTo>
                <a:lnTo>
                  <a:pt x="188555" y="27"/>
                </a:lnTo>
                <a:lnTo>
                  <a:pt x="191515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64942" y="4235577"/>
            <a:ext cx="548894" cy="390144"/>
          </a:xfrm>
          <a:custGeom>
            <a:avLst/>
            <a:gdLst/>
            <a:ahLst/>
            <a:cxnLst/>
            <a:rect l="l" t="t" r="r" b="b"/>
            <a:pathLst>
              <a:path w="548894" h="390144">
                <a:moveTo>
                  <a:pt x="187198" y="0"/>
                </a:moveTo>
                <a:lnTo>
                  <a:pt x="226979" y="5073"/>
                </a:lnTo>
                <a:lnTo>
                  <a:pt x="262718" y="22744"/>
                </a:lnTo>
                <a:lnTo>
                  <a:pt x="288058" y="50303"/>
                </a:lnTo>
                <a:lnTo>
                  <a:pt x="300191" y="44438"/>
                </a:lnTo>
                <a:lnTo>
                  <a:pt x="311806" y="38193"/>
                </a:lnTo>
                <a:lnTo>
                  <a:pt x="323014" y="31822"/>
                </a:lnTo>
                <a:lnTo>
                  <a:pt x="333927" y="25579"/>
                </a:lnTo>
                <a:lnTo>
                  <a:pt x="344659" y="19717"/>
                </a:lnTo>
                <a:lnTo>
                  <a:pt x="391472" y="3020"/>
                </a:lnTo>
                <a:lnTo>
                  <a:pt x="417061" y="129"/>
                </a:lnTo>
                <a:lnTo>
                  <a:pt x="433724" y="621"/>
                </a:lnTo>
                <a:lnTo>
                  <a:pt x="475434" y="8542"/>
                </a:lnTo>
                <a:lnTo>
                  <a:pt x="514288" y="34091"/>
                </a:lnTo>
                <a:lnTo>
                  <a:pt x="538431" y="77376"/>
                </a:lnTo>
                <a:lnTo>
                  <a:pt x="547108" y="114826"/>
                </a:lnTo>
                <a:lnTo>
                  <a:pt x="548894" y="390144"/>
                </a:lnTo>
                <a:lnTo>
                  <a:pt x="473582" y="390144"/>
                </a:lnTo>
                <a:lnTo>
                  <a:pt x="473582" y="174879"/>
                </a:lnTo>
                <a:lnTo>
                  <a:pt x="473397" y="161882"/>
                </a:lnTo>
                <a:lnTo>
                  <a:pt x="470005" y="118948"/>
                </a:lnTo>
                <a:lnTo>
                  <a:pt x="451782" y="83966"/>
                </a:lnTo>
                <a:lnTo>
                  <a:pt x="415378" y="72635"/>
                </a:lnTo>
                <a:lnTo>
                  <a:pt x="400477" y="73085"/>
                </a:lnTo>
                <a:lnTo>
                  <a:pt x="351347" y="88262"/>
                </a:lnTo>
                <a:lnTo>
                  <a:pt x="310183" y="114322"/>
                </a:lnTo>
                <a:lnTo>
                  <a:pt x="310388" y="116712"/>
                </a:lnTo>
                <a:lnTo>
                  <a:pt x="310895" y="121666"/>
                </a:lnTo>
                <a:lnTo>
                  <a:pt x="311404" y="129159"/>
                </a:lnTo>
                <a:lnTo>
                  <a:pt x="311912" y="136652"/>
                </a:lnTo>
                <a:lnTo>
                  <a:pt x="312165" y="143256"/>
                </a:lnTo>
                <a:lnTo>
                  <a:pt x="312165" y="148971"/>
                </a:lnTo>
                <a:lnTo>
                  <a:pt x="312165" y="390144"/>
                </a:lnTo>
                <a:lnTo>
                  <a:pt x="236727" y="390144"/>
                </a:lnTo>
                <a:lnTo>
                  <a:pt x="236727" y="174879"/>
                </a:lnTo>
                <a:lnTo>
                  <a:pt x="236571" y="161683"/>
                </a:lnTo>
                <a:lnTo>
                  <a:pt x="233253" y="118707"/>
                </a:lnTo>
                <a:lnTo>
                  <a:pt x="214975" y="83745"/>
                </a:lnTo>
                <a:lnTo>
                  <a:pt x="178487" y="72617"/>
                </a:lnTo>
                <a:lnTo>
                  <a:pt x="163625" y="73067"/>
                </a:lnTo>
                <a:lnTo>
                  <a:pt x="114703" y="88220"/>
                </a:lnTo>
                <a:lnTo>
                  <a:pt x="75437" y="390144"/>
                </a:lnTo>
                <a:lnTo>
                  <a:pt x="0" y="390144"/>
                </a:lnTo>
                <a:lnTo>
                  <a:pt x="0" y="10033"/>
                </a:lnTo>
                <a:lnTo>
                  <a:pt x="75437" y="10033"/>
                </a:lnTo>
                <a:lnTo>
                  <a:pt x="75437" y="50800"/>
                </a:lnTo>
                <a:lnTo>
                  <a:pt x="83555" y="41604"/>
                </a:lnTo>
                <a:lnTo>
                  <a:pt x="114152" y="18709"/>
                </a:lnTo>
                <a:lnTo>
                  <a:pt x="153532" y="4008"/>
                </a:lnTo>
                <a:lnTo>
                  <a:pt x="176559" y="369"/>
                </a:lnTo>
                <a:lnTo>
                  <a:pt x="187198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27457" y="4235577"/>
            <a:ext cx="352294" cy="400176"/>
          </a:xfrm>
          <a:custGeom>
            <a:avLst/>
            <a:gdLst/>
            <a:ahLst/>
            <a:cxnLst/>
            <a:rect l="l" t="t" r="r" b="b"/>
            <a:pathLst>
              <a:path w="352294" h="400176">
                <a:moveTo>
                  <a:pt x="176145" y="0"/>
                </a:moveTo>
                <a:lnTo>
                  <a:pt x="217685" y="4072"/>
                </a:lnTo>
                <a:lnTo>
                  <a:pt x="254351" y="16270"/>
                </a:lnTo>
                <a:lnTo>
                  <a:pt x="295712" y="45118"/>
                </a:lnTo>
                <a:lnTo>
                  <a:pt x="319978" y="77119"/>
                </a:lnTo>
                <a:lnTo>
                  <a:pt x="341215" y="122619"/>
                </a:lnTo>
                <a:lnTo>
                  <a:pt x="351122" y="172836"/>
                </a:lnTo>
                <a:lnTo>
                  <a:pt x="352294" y="200217"/>
                </a:lnTo>
                <a:lnTo>
                  <a:pt x="351966" y="215182"/>
                </a:lnTo>
                <a:lnTo>
                  <a:pt x="347050" y="256942"/>
                </a:lnTo>
                <a:lnTo>
                  <a:pt x="336245" y="294000"/>
                </a:lnTo>
                <a:lnTo>
                  <a:pt x="312697" y="336108"/>
                </a:lnTo>
                <a:lnTo>
                  <a:pt x="276307" y="371196"/>
                </a:lnTo>
                <a:lnTo>
                  <a:pt x="230676" y="392895"/>
                </a:lnTo>
                <a:lnTo>
                  <a:pt x="191004" y="399696"/>
                </a:lnTo>
                <a:lnTo>
                  <a:pt x="176727" y="400176"/>
                </a:lnTo>
                <a:lnTo>
                  <a:pt x="162157" y="399733"/>
                </a:lnTo>
                <a:lnTo>
                  <a:pt x="121907" y="393085"/>
                </a:lnTo>
                <a:lnTo>
                  <a:pt x="76187" y="371789"/>
                </a:lnTo>
                <a:lnTo>
                  <a:pt x="40178" y="337275"/>
                </a:lnTo>
                <a:lnTo>
                  <a:pt x="16437" y="295334"/>
                </a:lnTo>
                <a:lnTo>
                  <a:pt x="5486" y="258439"/>
                </a:lnTo>
                <a:lnTo>
                  <a:pt x="396" y="216855"/>
                </a:lnTo>
                <a:lnTo>
                  <a:pt x="0" y="201947"/>
                </a:lnTo>
                <a:lnTo>
                  <a:pt x="317" y="186748"/>
                </a:lnTo>
                <a:lnTo>
                  <a:pt x="5091" y="144557"/>
                </a:lnTo>
                <a:lnTo>
                  <a:pt x="15596" y="107372"/>
                </a:lnTo>
                <a:lnTo>
                  <a:pt x="38519" y="65341"/>
                </a:lnTo>
                <a:lnTo>
                  <a:pt x="64751" y="37597"/>
                </a:lnTo>
                <a:lnTo>
                  <a:pt x="108179" y="11798"/>
                </a:lnTo>
                <a:lnTo>
                  <a:pt x="145917" y="2060"/>
                </a:lnTo>
                <a:lnTo>
                  <a:pt x="176145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1202" y="4235577"/>
            <a:ext cx="346468" cy="398509"/>
          </a:xfrm>
          <a:custGeom>
            <a:avLst/>
            <a:gdLst/>
            <a:ahLst/>
            <a:cxnLst/>
            <a:rect l="l" t="t" r="r" b="b"/>
            <a:pathLst>
              <a:path w="346468" h="398509">
                <a:moveTo>
                  <a:pt x="184822" y="0"/>
                </a:moveTo>
                <a:lnTo>
                  <a:pt x="227747" y="4057"/>
                </a:lnTo>
                <a:lnTo>
                  <a:pt x="264455" y="16204"/>
                </a:lnTo>
                <a:lnTo>
                  <a:pt x="303723" y="44913"/>
                </a:lnTo>
                <a:lnTo>
                  <a:pt x="329929" y="84711"/>
                </a:lnTo>
                <a:lnTo>
                  <a:pt x="341537" y="121189"/>
                </a:lnTo>
                <a:lnTo>
                  <a:pt x="346323" y="163393"/>
                </a:lnTo>
                <a:lnTo>
                  <a:pt x="346468" y="212979"/>
                </a:lnTo>
                <a:lnTo>
                  <a:pt x="76224" y="212979"/>
                </a:lnTo>
                <a:lnTo>
                  <a:pt x="76829" y="225834"/>
                </a:lnTo>
                <a:lnTo>
                  <a:pt x="88293" y="266781"/>
                </a:lnTo>
                <a:lnTo>
                  <a:pt x="118632" y="306672"/>
                </a:lnTo>
                <a:lnTo>
                  <a:pt x="154427" y="324566"/>
                </a:lnTo>
                <a:lnTo>
                  <a:pt x="190569" y="330999"/>
                </a:lnTo>
                <a:lnTo>
                  <a:pt x="205136" y="330746"/>
                </a:lnTo>
                <a:lnTo>
                  <a:pt x="243399" y="325801"/>
                </a:lnTo>
                <a:lnTo>
                  <a:pt x="282149" y="312602"/>
                </a:lnTo>
                <a:lnTo>
                  <a:pt x="316249" y="294743"/>
                </a:lnTo>
                <a:lnTo>
                  <a:pt x="323911" y="289044"/>
                </a:lnTo>
                <a:lnTo>
                  <a:pt x="339102" y="287020"/>
                </a:lnTo>
                <a:lnTo>
                  <a:pt x="339102" y="365252"/>
                </a:lnTo>
                <a:lnTo>
                  <a:pt x="326687" y="370352"/>
                </a:lnTo>
                <a:lnTo>
                  <a:pt x="290528" y="383416"/>
                </a:lnTo>
                <a:lnTo>
                  <a:pt x="251275" y="393543"/>
                </a:lnTo>
                <a:lnTo>
                  <a:pt x="203221" y="398509"/>
                </a:lnTo>
                <a:lnTo>
                  <a:pt x="187750" y="398186"/>
                </a:lnTo>
                <a:lnTo>
                  <a:pt x="145097" y="393286"/>
                </a:lnTo>
                <a:lnTo>
                  <a:pt x="107887" y="382485"/>
                </a:lnTo>
                <a:lnTo>
                  <a:pt x="66303" y="358888"/>
                </a:lnTo>
                <a:lnTo>
                  <a:pt x="32578" y="322254"/>
                </a:lnTo>
                <a:lnTo>
                  <a:pt x="10713" y="277482"/>
                </a:lnTo>
                <a:lnTo>
                  <a:pt x="2160" y="238993"/>
                </a:lnTo>
                <a:lnTo>
                  <a:pt x="0" y="210814"/>
                </a:lnTo>
                <a:lnTo>
                  <a:pt x="280" y="194885"/>
                </a:lnTo>
                <a:lnTo>
                  <a:pt x="4807" y="151405"/>
                </a:lnTo>
                <a:lnTo>
                  <a:pt x="14856" y="113890"/>
                </a:lnTo>
                <a:lnTo>
                  <a:pt x="36827" y="72045"/>
                </a:lnTo>
                <a:lnTo>
                  <a:pt x="64421" y="42972"/>
                </a:lnTo>
                <a:lnTo>
                  <a:pt x="96798" y="20646"/>
                </a:lnTo>
                <a:lnTo>
                  <a:pt x="143788" y="3836"/>
                </a:lnTo>
                <a:lnTo>
                  <a:pt x="182716" y="8"/>
                </a:lnTo>
                <a:lnTo>
                  <a:pt x="184822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79746" y="4193794"/>
            <a:ext cx="157606" cy="226313"/>
          </a:xfrm>
          <a:custGeom>
            <a:avLst/>
            <a:gdLst/>
            <a:ahLst/>
            <a:cxnLst/>
            <a:rect l="l" t="t" r="r" b="b"/>
            <a:pathLst>
              <a:path w="157606" h="226313">
                <a:moveTo>
                  <a:pt x="78866" y="0"/>
                </a:moveTo>
                <a:lnTo>
                  <a:pt x="0" y="226313"/>
                </a:lnTo>
                <a:lnTo>
                  <a:pt x="157606" y="226313"/>
                </a:lnTo>
                <a:lnTo>
                  <a:pt x="78866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2823" y="4193032"/>
            <a:ext cx="173152" cy="181610"/>
          </a:xfrm>
          <a:custGeom>
            <a:avLst/>
            <a:gdLst/>
            <a:ahLst/>
            <a:cxnLst/>
            <a:rect l="l" t="t" r="r" b="b"/>
            <a:pathLst>
              <a:path w="173152" h="181610">
                <a:moveTo>
                  <a:pt x="0" y="0"/>
                </a:moveTo>
                <a:lnTo>
                  <a:pt x="0" y="181610"/>
                </a:lnTo>
                <a:lnTo>
                  <a:pt x="47802" y="181610"/>
                </a:lnTo>
                <a:lnTo>
                  <a:pt x="89341" y="179066"/>
                </a:lnTo>
                <a:lnTo>
                  <a:pt x="127902" y="167499"/>
                </a:lnTo>
                <a:lnTo>
                  <a:pt x="162904" y="133711"/>
                </a:lnTo>
                <a:lnTo>
                  <a:pt x="173152" y="95092"/>
                </a:lnTo>
                <a:lnTo>
                  <a:pt x="172801" y="78579"/>
                </a:lnTo>
                <a:lnTo>
                  <a:pt x="161445" y="40161"/>
                </a:lnTo>
                <a:lnTo>
                  <a:pt x="122197" y="8958"/>
                </a:lnTo>
                <a:lnTo>
                  <a:pt x="74217" y="421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67318" y="4140200"/>
            <a:ext cx="244855" cy="492827"/>
          </a:xfrm>
          <a:custGeom>
            <a:avLst/>
            <a:gdLst/>
            <a:ahLst/>
            <a:cxnLst/>
            <a:rect l="l" t="t" r="r" b="b"/>
            <a:pathLst>
              <a:path w="244855" h="492827">
                <a:moveTo>
                  <a:pt x="41909" y="0"/>
                </a:moveTo>
                <a:lnTo>
                  <a:pt x="117221" y="0"/>
                </a:lnTo>
                <a:lnTo>
                  <a:pt x="117221" y="105410"/>
                </a:lnTo>
                <a:lnTo>
                  <a:pt x="244855" y="105410"/>
                </a:lnTo>
                <a:lnTo>
                  <a:pt x="244855" y="170814"/>
                </a:lnTo>
                <a:lnTo>
                  <a:pt x="117221" y="170814"/>
                </a:lnTo>
                <a:lnTo>
                  <a:pt x="117221" y="331343"/>
                </a:lnTo>
                <a:lnTo>
                  <a:pt x="118129" y="371313"/>
                </a:lnTo>
                <a:lnTo>
                  <a:pt x="131317" y="413638"/>
                </a:lnTo>
                <a:lnTo>
                  <a:pt x="166249" y="425159"/>
                </a:lnTo>
                <a:lnTo>
                  <a:pt x="183320" y="425070"/>
                </a:lnTo>
                <a:lnTo>
                  <a:pt x="195747" y="424121"/>
                </a:lnTo>
                <a:lnTo>
                  <a:pt x="205549" y="422396"/>
                </a:lnTo>
                <a:lnTo>
                  <a:pt x="220768" y="418132"/>
                </a:lnTo>
                <a:lnTo>
                  <a:pt x="230987" y="414736"/>
                </a:lnTo>
                <a:lnTo>
                  <a:pt x="244855" y="413893"/>
                </a:lnTo>
                <a:lnTo>
                  <a:pt x="244855" y="480822"/>
                </a:lnTo>
                <a:lnTo>
                  <a:pt x="231792" y="484096"/>
                </a:lnTo>
                <a:lnTo>
                  <a:pt x="191618" y="491040"/>
                </a:lnTo>
                <a:lnTo>
                  <a:pt x="167968" y="492827"/>
                </a:lnTo>
                <a:lnTo>
                  <a:pt x="151858" y="492333"/>
                </a:lnTo>
                <a:lnTo>
                  <a:pt x="111077" y="484645"/>
                </a:lnTo>
                <a:lnTo>
                  <a:pt x="71760" y="458039"/>
                </a:lnTo>
                <a:lnTo>
                  <a:pt x="48845" y="414515"/>
                </a:lnTo>
                <a:lnTo>
                  <a:pt x="42352" y="374935"/>
                </a:lnTo>
                <a:lnTo>
                  <a:pt x="41909" y="170814"/>
                </a:lnTo>
                <a:lnTo>
                  <a:pt x="0" y="170814"/>
                </a:lnTo>
                <a:lnTo>
                  <a:pt x="0" y="105410"/>
                </a:lnTo>
                <a:lnTo>
                  <a:pt x="41909" y="105410"/>
                </a:lnTo>
                <a:lnTo>
                  <a:pt x="41909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32298" y="4123435"/>
            <a:ext cx="456056" cy="502284"/>
          </a:xfrm>
          <a:custGeom>
            <a:avLst/>
            <a:gdLst/>
            <a:ahLst/>
            <a:cxnLst/>
            <a:rect l="l" t="t" r="r" b="b"/>
            <a:pathLst>
              <a:path w="456056" h="502284">
                <a:moveTo>
                  <a:pt x="179704" y="0"/>
                </a:moveTo>
                <a:lnTo>
                  <a:pt x="276098" y="0"/>
                </a:lnTo>
                <a:lnTo>
                  <a:pt x="456056" y="502284"/>
                </a:lnTo>
                <a:lnTo>
                  <a:pt x="375030" y="502284"/>
                </a:lnTo>
                <a:lnTo>
                  <a:pt x="327278" y="366394"/>
                </a:lnTo>
                <a:lnTo>
                  <a:pt x="125349" y="366394"/>
                </a:lnTo>
                <a:lnTo>
                  <a:pt x="77597" y="502284"/>
                </a:lnTo>
                <a:lnTo>
                  <a:pt x="0" y="502284"/>
                </a:lnTo>
                <a:lnTo>
                  <a:pt x="179704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4121" y="4123435"/>
            <a:ext cx="333087" cy="502284"/>
          </a:xfrm>
          <a:custGeom>
            <a:avLst/>
            <a:gdLst/>
            <a:ahLst/>
            <a:cxnLst/>
            <a:rect l="l" t="t" r="r" b="b"/>
            <a:pathLst>
              <a:path w="333087" h="502284">
                <a:moveTo>
                  <a:pt x="0" y="0"/>
                </a:moveTo>
                <a:lnTo>
                  <a:pt x="139344" y="0"/>
                </a:lnTo>
                <a:lnTo>
                  <a:pt x="153805" y="208"/>
                </a:lnTo>
                <a:lnTo>
                  <a:pt x="192847" y="3338"/>
                </a:lnTo>
                <a:lnTo>
                  <a:pt x="240478" y="15380"/>
                </a:lnTo>
                <a:lnTo>
                  <a:pt x="276081" y="35255"/>
                </a:lnTo>
                <a:lnTo>
                  <a:pt x="304557" y="61673"/>
                </a:lnTo>
                <a:lnTo>
                  <a:pt x="326280" y="101943"/>
                </a:lnTo>
                <a:lnTo>
                  <a:pt x="333087" y="140247"/>
                </a:lnTo>
                <a:lnTo>
                  <a:pt x="332956" y="157007"/>
                </a:lnTo>
                <a:lnTo>
                  <a:pt x="328497" y="195831"/>
                </a:lnTo>
                <a:lnTo>
                  <a:pt x="310474" y="239523"/>
                </a:lnTo>
                <a:lnTo>
                  <a:pt x="284746" y="270517"/>
                </a:lnTo>
                <a:lnTo>
                  <a:pt x="253602" y="294195"/>
                </a:lnTo>
                <a:lnTo>
                  <a:pt x="209243" y="311950"/>
                </a:lnTo>
                <a:lnTo>
                  <a:pt x="159522" y="319506"/>
                </a:lnTo>
                <a:lnTo>
                  <a:pt x="78701" y="320166"/>
                </a:lnTo>
                <a:lnTo>
                  <a:pt x="78701" y="502284"/>
                </a:lnTo>
                <a:lnTo>
                  <a:pt x="0" y="502284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72438" y="4098035"/>
            <a:ext cx="249428" cy="527684"/>
          </a:xfrm>
          <a:custGeom>
            <a:avLst/>
            <a:gdLst/>
            <a:ahLst/>
            <a:cxnLst/>
            <a:rect l="l" t="t" r="r" b="b"/>
            <a:pathLst>
              <a:path w="249428" h="527684">
                <a:moveTo>
                  <a:pt x="174879" y="0"/>
                </a:moveTo>
                <a:lnTo>
                  <a:pt x="216715" y="2682"/>
                </a:lnTo>
                <a:lnTo>
                  <a:pt x="249428" y="76326"/>
                </a:lnTo>
                <a:lnTo>
                  <a:pt x="237998" y="76326"/>
                </a:lnTo>
                <a:lnTo>
                  <a:pt x="226796" y="73415"/>
                </a:lnTo>
                <a:lnTo>
                  <a:pt x="213567" y="70666"/>
                </a:lnTo>
                <a:lnTo>
                  <a:pt x="199057" y="68335"/>
                </a:lnTo>
                <a:lnTo>
                  <a:pt x="187442" y="67377"/>
                </a:lnTo>
                <a:lnTo>
                  <a:pt x="170486" y="68063"/>
                </a:lnTo>
                <a:lnTo>
                  <a:pt x="127953" y="87812"/>
                </a:lnTo>
                <a:lnTo>
                  <a:pt x="115214" y="138470"/>
                </a:lnTo>
                <a:lnTo>
                  <a:pt x="115189" y="147574"/>
                </a:lnTo>
                <a:lnTo>
                  <a:pt x="226313" y="147574"/>
                </a:lnTo>
                <a:lnTo>
                  <a:pt x="226313" y="212978"/>
                </a:lnTo>
                <a:lnTo>
                  <a:pt x="117221" y="212978"/>
                </a:lnTo>
                <a:lnTo>
                  <a:pt x="117221" y="527684"/>
                </a:lnTo>
                <a:lnTo>
                  <a:pt x="41909" y="527684"/>
                </a:lnTo>
                <a:lnTo>
                  <a:pt x="41909" y="212978"/>
                </a:lnTo>
                <a:lnTo>
                  <a:pt x="0" y="212978"/>
                </a:lnTo>
                <a:lnTo>
                  <a:pt x="0" y="147574"/>
                </a:lnTo>
                <a:lnTo>
                  <a:pt x="41909" y="147574"/>
                </a:lnTo>
                <a:lnTo>
                  <a:pt x="41909" y="142112"/>
                </a:lnTo>
                <a:lnTo>
                  <a:pt x="42363" y="126886"/>
                </a:lnTo>
                <a:lnTo>
                  <a:pt x="49159" y="86110"/>
                </a:lnTo>
                <a:lnTo>
                  <a:pt x="70906" y="43229"/>
                </a:lnTo>
                <a:lnTo>
                  <a:pt x="101403" y="17995"/>
                </a:lnTo>
                <a:lnTo>
                  <a:pt x="149120" y="1695"/>
                </a:lnTo>
                <a:lnTo>
                  <a:pt x="162613" y="358"/>
                </a:lnTo>
                <a:lnTo>
                  <a:pt x="174879" y="0"/>
                </a:lnTo>
                <a:close/>
              </a:path>
            </a:pathLst>
          </a:custGeom>
          <a:ln w="22860">
            <a:solidFill>
              <a:srgbClr val="2461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459096" y="3278378"/>
            <a:ext cx="75311" cy="524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5492369" y="3297173"/>
            <a:ext cx="75310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96" name="object 96"/>
          <p:cNvSpPr txBox="1"/>
          <p:nvPr/>
        </p:nvSpPr>
        <p:spPr>
          <a:xfrm>
            <a:off x="5492369" y="3374516"/>
            <a:ext cx="75310" cy="4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492369" y="3422650"/>
            <a:ext cx="75310" cy="38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1737232" y="2455417"/>
            <a:ext cx="75311" cy="524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9" name="object 99"/>
          <p:cNvSpPr txBox="1"/>
          <p:nvPr/>
        </p:nvSpPr>
        <p:spPr>
          <a:xfrm>
            <a:off x="710006" y="2474214"/>
            <a:ext cx="75336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100" name="object 100"/>
          <p:cNvSpPr txBox="1"/>
          <p:nvPr/>
        </p:nvSpPr>
        <p:spPr>
          <a:xfrm>
            <a:off x="710006" y="2551557"/>
            <a:ext cx="75336" cy="4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710006" y="2599689"/>
            <a:ext cx="75336" cy="38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1926208" y="2474214"/>
            <a:ext cx="7531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103" name="object 103"/>
          <p:cNvSpPr txBox="1"/>
          <p:nvPr/>
        </p:nvSpPr>
        <p:spPr>
          <a:xfrm>
            <a:off x="1926208" y="2551557"/>
            <a:ext cx="75311" cy="4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1926208" y="2599689"/>
            <a:ext cx="75311" cy="38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83664" y="783336"/>
            <a:ext cx="5527547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3560" y="1133855"/>
            <a:ext cx="5551932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2430017"/>
            <a:ext cx="6141720" cy="2772155"/>
          </a:xfrm>
          <a:custGeom>
            <a:avLst/>
            <a:gdLst/>
            <a:ahLst/>
            <a:cxnLst/>
            <a:rect l="l" t="t" r="r" b="b"/>
            <a:pathLst>
              <a:path w="6141720" h="2772155">
                <a:moveTo>
                  <a:pt x="0" y="2772155"/>
                </a:moveTo>
                <a:lnTo>
                  <a:pt x="6141720" y="2772155"/>
                </a:lnTo>
                <a:lnTo>
                  <a:pt x="6141720" y="0"/>
                </a:lnTo>
                <a:lnTo>
                  <a:pt x="0" y="0"/>
                </a:lnTo>
                <a:lnTo>
                  <a:pt x="0" y="2772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562" y="2430017"/>
            <a:ext cx="6141720" cy="2772155"/>
          </a:xfrm>
          <a:custGeom>
            <a:avLst/>
            <a:gdLst/>
            <a:ahLst/>
            <a:cxnLst/>
            <a:rect l="l" t="t" r="r" b="b"/>
            <a:pathLst>
              <a:path w="6141720" h="2772155">
                <a:moveTo>
                  <a:pt x="0" y="2772155"/>
                </a:moveTo>
                <a:lnTo>
                  <a:pt x="6141720" y="2772155"/>
                </a:lnTo>
                <a:lnTo>
                  <a:pt x="6141720" y="0"/>
                </a:lnTo>
                <a:lnTo>
                  <a:pt x="0" y="0"/>
                </a:lnTo>
                <a:lnTo>
                  <a:pt x="0" y="2772155"/>
                </a:lnTo>
                <a:close/>
              </a:path>
            </a:pathLst>
          </a:custGeom>
          <a:ln w="19812">
            <a:solidFill>
              <a:srgbClr val="50BD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0176" y="1825751"/>
            <a:ext cx="3163824" cy="3979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98979" y="924136"/>
            <a:ext cx="5175008" cy="699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872" marR="66118" algn="ctr">
              <a:lnSpc>
                <a:spcPts val="2730"/>
              </a:lnSpc>
              <a:spcBef>
                <a:spcPts val="136"/>
              </a:spcBef>
            </a:pP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GUID</a:t>
            </a:r>
            <a:r>
              <a:rPr sz="3825" spc="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3825" spc="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825" spc="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825" spc="-122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IN</a:t>
            </a:r>
            <a:r>
              <a:rPr sz="3825" spc="-2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825" spc="-1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DE</a:t>
            </a:r>
            <a:r>
              <a:rPr sz="3825" spc="-13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V</a:t>
            </a:r>
            <a:r>
              <a:rPr sz="3825" spc="-18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825" spc="-6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3825" spc="-2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825" spc="-7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825" spc="-1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825" spc="-13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825" spc="-1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endParaRPr sz="2550">
              <a:latin typeface="Bookman Old Style"/>
              <a:cs typeface="Bookman Old Style"/>
            </a:endParaRPr>
          </a:p>
          <a:p>
            <a:pPr algn="ctr">
              <a:lnSpc>
                <a:spcPts val="2760"/>
              </a:lnSpc>
              <a:spcBef>
                <a:spcPts val="1"/>
              </a:spcBef>
            </a:pP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PERFORMAN</a:t>
            </a:r>
            <a:r>
              <a:rPr sz="3825" spc="4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825" spc="-166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825" spc="-17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ASS</a:t>
            </a:r>
            <a:r>
              <a:rPr sz="3825" spc="-13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825" spc="-18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SSMENT</a:t>
            </a:r>
            <a:endParaRPr sz="255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562" y="2430017"/>
            <a:ext cx="6141720" cy="277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 marL="433273" marR="436858" indent="-342900">
              <a:lnSpc>
                <a:spcPts val="2524"/>
              </a:lnSpc>
            </a:pPr>
            <a:r>
              <a:rPr sz="2100" spc="-4" dirty="0" smtClean="0">
                <a:latin typeface="Century"/>
                <a:cs typeface="Century"/>
              </a:rPr>
              <a:t>1</a:t>
            </a:r>
            <a:r>
              <a:rPr sz="2100" spc="0" dirty="0" smtClean="0">
                <a:latin typeface="Century"/>
                <a:cs typeface="Century"/>
              </a:rPr>
              <a:t>.</a:t>
            </a:r>
            <a:r>
              <a:rPr sz="2100" spc="351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What are the</a:t>
            </a:r>
            <a:r>
              <a:rPr sz="2100" spc="9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perf</a:t>
            </a:r>
            <a:r>
              <a:rPr sz="2100" spc="4" dirty="0" smtClean="0">
                <a:latin typeface="Century"/>
                <a:cs typeface="Century"/>
              </a:rPr>
              <a:t>o</a:t>
            </a:r>
            <a:r>
              <a:rPr sz="2100" spc="0" dirty="0" smtClean="0">
                <a:latin typeface="Century"/>
                <a:cs typeface="Century"/>
              </a:rPr>
              <a:t>r</a:t>
            </a:r>
            <a:r>
              <a:rPr sz="2100" spc="4" dirty="0" smtClean="0">
                <a:latin typeface="Century"/>
                <a:cs typeface="Century"/>
              </a:rPr>
              <a:t>m</a:t>
            </a:r>
            <a:r>
              <a:rPr sz="2100" spc="0" dirty="0" smtClean="0">
                <a:latin typeface="Century"/>
                <a:cs typeface="Century"/>
              </a:rPr>
              <a:t>ance</a:t>
            </a:r>
            <a:r>
              <a:rPr sz="2100" spc="-59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o</a:t>
            </a:r>
            <a:r>
              <a:rPr sz="2100" spc="4" dirty="0" smtClean="0">
                <a:latin typeface="Century"/>
                <a:cs typeface="Century"/>
              </a:rPr>
              <a:t>u</a:t>
            </a:r>
            <a:r>
              <a:rPr sz="2100" spc="0" dirty="0" smtClean="0">
                <a:latin typeface="Century"/>
                <a:cs typeface="Century"/>
              </a:rPr>
              <a:t>tc</a:t>
            </a:r>
            <a:r>
              <a:rPr sz="2100" spc="4" dirty="0" smtClean="0">
                <a:latin typeface="Century"/>
                <a:cs typeface="Century"/>
              </a:rPr>
              <a:t>o</a:t>
            </a:r>
            <a:r>
              <a:rPr sz="2100" spc="0" dirty="0" smtClean="0">
                <a:latin typeface="Century"/>
                <a:cs typeface="Century"/>
              </a:rPr>
              <a:t>m</a:t>
            </a:r>
            <a:r>
              <a:rPr sz="2100" spc="9" dirty="0" smtClean="0">
                <a:latin typeface="Century"/>
                <a:cs typeface="Century"/>
              </a:rPr>
              <a:t>e</a:t>
            </a:r>
            <a:r>
              <a:rPr sz="2100" spc="0" dirty="0" smtClean="0">
                <a:latin typeface="Century"/>
                <a:cs typeface="Century"/>
              </a:rPr>
              <a:t>s</a:t>
            </a:r>
            <a:r>
              <a:rPr sz="2100" spc="-52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being </a:t>
            </a:r>
            <a:endParaRPr sz="2100">
              <a:latin typeface="Century"/>
              <a:cs typeface="Century"/>
            </a:endParaRPr>
          </a:p>
          <a:p>
            <a:pPr marL="433273" marR="436858">
              <a:lnSpc>
                <a:spcPts val="2524"/>
              </a:lnSpc>
              <a:spcBef>
                <a:spcPts val="499"/>
              </a:spcBef>
            </a:pPr>
            <a:r>
              <a:rPr sz="2100" spc="0" dirty="0" smtClean="0">
                <a:latin typeface="Century"/>
                <a:cs typeface="Century"/>
              </a:rPr>
              <a:t>assess</a:t>
            </a:r>
            <a:r>
              <a:rPr sz="2100" spc="4" dirty="0" smtClean="0">
                <a:latin typeface="Century"/>
                <a:cs typeface="Century"/>
              </a:rPr>
              <a:t>e</a:t>
            </a:r>
            <a:r>
              <a:rPr sz="2100" spc="0" dirty="0" smtClean="0">
                <a:latin typeface="Century"/>
                <a:cs typeface="Century"/>
              </a:rPr>
              <a:t>d?</a:t>
            </a:r>
            <a:endParaRPr sz="2100">
              <a:latin typeface="Century"/>
              <a:cs typeface="Century"/>
            </a:endParaRPr>
          </a:p>
          <a:p>
            <a:pPr marL="433273" marR="841483" indent="-342900">
              <a:lnSpc>
                <a:spcPts val="2524"/>
              </a:lnSpc>
              <a:spcBef>
                <a:spcPts val="1305"/>
              </a:spcBef>
            </a:pPr>
            <a:r>
              <a:rPr sz="2100" spc="-4" dirty="0" smtClean="0">
                <a:latin typeface="Century"/>
                <a:cs typeface="Century"/>
              </a:rPr>
              <a:t>2</a:t>
            </a:r>
            <a:r>
              <a:rPr sz="2100" spc="0" dirty="0" smtClean="0">
                <a:latin typeface="Century"/>
                <a:cs typeface="Century"/>
              </a:rPr>
              <a:t>.</a:t>
            </a:r>
            <a:r>
              <a:rPr sz="2100" spc="351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What stand</a:t>
            </a:r>
            <a:r>
              <a:rPr sz="2100" spc="-9" dirty="0" smtClean="0">
                <a:latin typeface="Century"/>
                <a:cs typeface="Century"/>
              </a:rPr>
              <a:t>a</a:t>
            </a:r>
            <a:r>
              <a:rPr sz="2100" spc="0" dirty="0" smtClean="0">
                <a:latin typeface="Century"/>
                <a:cs typeface="Century"/>
              </a:rPr>
              <a:t>rds</a:t>
            </a:r>
            <a:r>
              <a:rPr sz="2100" spc="-31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are</a:t>
            </a:r>
            <a:r>
              <a:rPr sz="2100" spc="4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aligned</a:t>
            </a:r>
            <a:r>
              <a:rPr sz="2100" spc="-9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with</a:t>
            </a:r>
            <a:r>
              <a:rPr sz="2100" spc="-33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these </a:t>
            </a:r>
            <a:endParaRPr sz="2100">
              <a:latin typeface="Century"/>
              <a:cs typeface="Century"/>
            </a:endParaRPr>
          </a:p>
          <a:p>
            <a:pPr marL="433273" marR="841483">
              <a:lnSpc>
                <a:spcPts val="2524"/>
              </a:lnSpc>
              <a:spcBef>
                <a:spcPts val="499"/>
              </a:spcBef>
            </a:pPr>
            <a:r>
              <a:rPr sz="2100" spc="0" dirty="0" smtClean="0">
                <a:latin typeface="Century"/>
                <a:cs typeface="Century"/>
              </a:rPr>
              <a:t>perf</a:t>
            </a:r>
            <a:r>
              <a:rPr sz="2100" spc="4" dirty="0" smtClean="0">
                <a:latin typeface="Century"/>
                <a:cs typeface="Century"/>
              </a:rPr>
              <a:t>o</a:t>
            </a:r>
            <a:r>
              <a:rPr sz="2100" spc="0" dirty="0" smtClean="0">
                <a:latin typeface="Century"/>
                <a:cs typeface="Century"/>
              </a:rPr>
              <a:t>r</a:t>
            </a:r>
            <a:r>
              <a:rPr sz="2100" spc="4" dirty="0" smtClean="0">
                <a:latin typeface="Century"/>
                <a:cs typeface="Century"/>
              </a:rPr>
              <a:t>m</a:t>
            </a:r>
            <a:r>
              <a:rPr sz="2100" spc="0" dirty="0" smtClean="0">
                <a:latin typeface="Century"/>
                <a:cs typeface="Century"/>
              </a:rPr>
              <a:t>ance</a:t>
            </a:r>
            <a:r>
              <a:rPr sz="2100" spc="-44" dirty="0" smtClean="0">
                <a:latin typeface="Century"/>
                <a:cs typeface="Century"/>
              </a:rPr>
              <a:t> </a:t>
            </a:r>
            <a:r>
              <a:rPr sz="2100" spc="0" dirty="0" smtClean="0">
                <a:latin typeface="Century"/>
                <a:cs typeface="Century"/>
              </a:rPr>
              <a:t>o</a:t>
            </a:r>
            <a:r>
              <a:rPr sz="2100" spc="4" dirty="0" smtClean="0">
                <a:latin typeface="Century"/>
                <a:cs typeface="Century"/>
              </a:rPr>
              <a:t>u</a:t>
            </a:r>
            <a:r>
              <a:rPr sz="2100" spc="0" dirty="0" smtClean="0">
                <a:latin typeface="Century"/>
                <a:cs typeface="Century"/>
              </a:rPr>
              <a:t>tc</a:t>
            </a:r>
            <a:r>
              <a:rPr sz="2100" spc="4" dirty="0" smtClean="0">
                <a:latin typeface="Century"/>
                <a:cs typeface="Century"/>
              </a:rPr>
              <a:t>o</a:t>
            </a:r>
            <a:r>
              <a:rPr sz="2100" spc="0" dirty="0" smtClean="0">
                <a:latin typeface="Century"/>
                <a:cs typeface="Century"/>
              </a:rPr>
              <a:t>m</a:t>
            </a:r>
            <a:r>
              <a:rPr sz="2100" spc="9" dirty="0" smtClean="0">
                <a:latin typeface="Century"/>
                <a:cs typeface="Century"/>
              </a:rPr>
              <a:t>e</a:t>
            </a:r>
            <a:r>
              <a:rPr sz="2100" spc="0" dirty="0" smtClean="0">
                <a:latin typeface="Century"/>
                <a:cs typeface="Century"/>
              </a:rPr>
              <a:t>s?</a:t>
            </a:r>
            <a:endParaRPr sz="21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483" y="2199132"/>
            <a:ext cx="3409188" cy="318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3434" y="1245869"/>
            <a:ext cx="4799075" cy="2919984"/>
          </a:xfrm>
          <a:custGeom>
            <a:avLst/>
            <a:gdLst/>
            <a:ahLst/>
            <a:cxnLst/>
            <a:rect l="l" t="t" r="r" b="b"/>
            <a:pathLst>
              <a:path w="4799075" h="2919983">
                <a:moveTo>
                  <a:pt x="0" y="2919984"/>
                </a:moveTo>
                <a:lnTo>
                  <a:pt x="4799075" y="2919984"/>
                </a:lnTo>
                <a:lnTo>
                  <a:pt x="4799075" y="0"/>
                </a:lnTo>
                <a:lnTo>
                  <a:pt x="0" y="0"/>
                </a:lnTo>
                <a:lnTo>
                  <a:pt x="0" y="2919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3434" y="1245869"/>
            <a:ext cx="4799075" cy="2919984"/>
          </a:xfrm>
          <a:custGeom>
            <a:avLst/>
            <a:gdLst/>
            <a:ahLst/>
            <a:cxnLst/>
            <a:rect l="l" t="t" r="r" b="b"/>
            <a:pathLst>
              <a:path w="4799075" h="2919983">
                <a:moveTo>
                  <a:pt x="0" y="2919984"/>
                </a:moveTo>
                <a:lnTo>
                  <a:pt x="4799075" y="2919984"/>
                </a:lnTo>
                <a:lnTo>
                  <a:pt x="4799075" y="0"/>
                </a:lnTo>
                <a:lnTo>
                  <a:pt x="0" y="0"/>
                </a:lnTo>
                <a:lnTo>
                  <a:pt x="0" y="2919984"/>
                </a:lnTo>
                <a:close/>
              </a:path>
            </a:pathLst>
          </a:custGeom>
          <a:ln w="19812">
            <a:solidFill>
              <a:srgbClr val="50BD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3434" y="1245869"/>
            <a:ext cx="4799075" cy="2919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6"/>
              </a:spcBef>
            </a:pPr>
            <a:endParaRPr sz="500"/>
          </a:p>
          <a:p>
            <a:pPr marL="68452" marR="456234">
              <a:lnSpc>
                <a:spcPts val="3606"/>
              </a:lnSpc>
            </a:pPr>
            <a:r>
              <a:rPr sz="3000" spc="0" dirty="0" smtClean="0">
                <a:latin typeface="Century"/>
                <a:cs typeface="Century"/>
              </a:rPr>
              <a:t>3.</a:t>
            </a:r>
            <a:r>
              <a:rPr sz="3000" spc="-25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How</a:t>
            </a:r>
            <a:r>
              <a:rPr sz="3000" spc="-6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will</a:t>
            </a:r>
            <a:r>
              <a:rPr sz="3000" spc="-31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you</a:t>
            </a:r>
            <a:r>
              <a:rPr sz="3000" spc="-49" dirty="0" smtClean="0">
                <a:latin typeface="Century"/>
                <a:cs typeface="Century"/>
              </a:rPr>
              <a:t> </a:t>
            </a:r>
            <a:r>
              <a:rPr sz="3000" spc="4" dirty="0" smtClean="0">
                <a:latin typeface="Century"/>
                <a:cs typeface="Century"/>
              </a:rPr>
              <a:t>s</a:t>
            </a:r>
            <a:r>
              <a:rPr sz="3000" spc="0" dirty="0" smtClean="0">
                <a:latin typeface="Century"/>
                <a:cs typeface="Century"/>
              </a:rPr>
              <a:t>et</a:t>
            </a:r>
            <a:r>
              <a:rPr sz="3000" spc="-1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the </a:t>
            </a:r>
            <a:endParaRPr sz="3000">
              <a:latin typeface="Century"/>
              <a:cs typeface="Century"/>
            </a:endParaRPr>
          </a:p>
          <a:p>
            <a:pPr marL="68452" marR="456234">
              <a:lnSpc>
                <a:spcPts val="3606"/>
              </a:lnSpc>
              <a:spcBef>
                <a:spcPts val="714"/>
              </a:spcBef>
            </a:pPr>
            <a:r>
              <a:rPr sz="3000" spc="0" dirty="0" smtClean="0">
                <a:latin typeface="Century"/>
                <a:cs typeface="Century"/>
              </a:rPr>
              <a:t>context for</a:t>
            </a:r>
            <a:r>
              <a:rPr sz="3000" spc="-28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the task</a:t>
            </a:r>
            <a:r>
              <a:rPr sz="3000" spc="-59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and </a:t>
            </a:r>
            <a:endParaRPr sz="3000">
              <a:latin typeface="Century"/>
              <a:cs typeface="Century"/>
            </a:endParaRPr>
          </a:p>
          <a:p>
            <a:pPr marL="68452" marR="456234">
              <a:lnSpc>
                <a:spcPts val="3606"/>
              </a:lnSpc>
              <a:spcBef>
                <a:spcPts val="714"/>
              </a:spcBef>
            </a:pPr>
            <a:r>
              <a:rPr sz="3000" spc="0" dirty="0" smtClean="0">
                <a:latin typeface="Century"/>
                <a:cs typeface="Century"/>
              </a:rPr>
              <a:t>engage stu</a:t>
            </a:r>
            <a:r>
              <a:rPr sz="3000" spc="9" dirty="0" smtClean="0">
                <a:latin typeface="Century"/>
                <a:cs typeface="Century"/>
              </a:rPr>
              <a:t>d</a:t>
            </a:r>
            <a:r>
              <a:rPr sz="3000" spc="0" dirty="0" smtClean="0">
                <a:latin typeface="Century"/>
                <a:cs typeface="Century"/>
              </a:rPr>
              <a:t>ents</a:t>
            </a:r>
            <a:r>
              <a:rPr sz="3000" spc="-58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in </a:t>
            </a:r>
            <a:endParaRPr sz="3000">
              <a:latin typeface="Century"/>
              <a:cs typeface="Century"/>
            </a:endParaRPr>
          </a:p>
          <a:p>
            <a:pPr marL="68452" marR="456234">
              <a:lnSpc>
                <a:spcPts val="3606"/>
              </a:lnSpc>
              <a:spcBef>
                <a:spcPts val="714"/>
              </a:spcBef>
            </a:pPr>
            <a:r>
              <a:rPr sz="3000" spc="0" dirty="0" smtClean="0">
                <a:latin typeface="Century"/>
                <a:cs typeface="Century"/>
              </a:rPr>
              <a:t>authentic</a:t>
            </a:r>
            <a:r>
              <a:rPr sz="3000" spc="-122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and relevant </a:t>
            </a:r>
            <a:endParaRPr sz="3000">
              <a:latin typeface="Century"/>
              <a:cs typeface="Century"/>
            </a:endParaRPr>
          </a:p>
          <a:p>
            <a:pPr marL="68452" marR="456234">
              <a:lnSpc>
                <a:spcPts val="3606"/>
              </a:lnSpc>
              <a:spcBef>
                <a:spcPts val="714"/>
              </a:spcBef>
            </a:pPr>
            <a:r>
              <a:rPr sz="3000" spc="0" dirty="0" smtClean="0">
                <a:latin typeface="Century"/>
                <a:cs typeface="Century"/>
              </a:rPr>
              <a:t>w</a:t>
            </a:r>
            <a:r>
              <a:rPr sz="3000" spc="-9" dirty="0" smtClean="0">
                <a:latin typeface="Century"/>
                <a:cs typeface="Century"/>
              </a:rPr>
              <a:t>a</a:t>
            </a:r>
            <a:r>
              <a:rPr sz="3000" spc="0" dirty="0" smtClean="0">
                <a:latin typeface="Century"/>
                <a:cs typeface="Century"/>
              </a:rPr>
              <a:t>ys?</a:t>
            </a:r>
            <a:endParaRPr sz="30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433" y="1329689"/>
            <a:ext cx="5708904" cy="4200144"/>
          </a:xfrm>
          <a:custGeom>
            <a:avLst/>
            <a:gdLst/>
            <a:ahLst/>
            <a:cxnLst/>
            <a:rect l="l" t="t" r="r" b="b"/>
            <a:pathLst>
              <a:path w="5708904" h="4200144">
                <a:moveTo>
                  <a:pt x="0" y="4200144"/>
                </a:moveTo>
                <a:lnTo>
                  <a:pt x="5708904" y="4200144"/>
                </a:lnTo>
                <a:lnTo>
                  <a:pt x="5708904" y="0"/>
                </a:lnTo>
                <a:lnTo>
                  <a:pt x="0" y="0"/>
                </a:lnTo>
                <a:lnTo>
                  <a:pt x="0" y="4200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433" y="1329689"/>
            <a:ext cx="5708904" cy="4200144"/>
          </a:xfrm>
          <a:custGeom>
            <a:avLst/>
            <a:gdLst/>
            <a:ahLst/>
            <a:cxnLst/>
            <a:rect l="l" t="t" r="r" b="b"/>
            <a:pathLst>
              <a:path w="5708904" h="4200144">
                <a:moveTo>
                  <a:pt x="0" y="4200144"/>
                </a:moveTo>
                <a:lnTo>
                  <a:pt x="5708904" y="4200144"/>
                </a:lnTo>
                <a:lnTo>
                  <a:pt x="5708904" y="0"/>
                </a:lnTo>
                <a:lnTo>
                  <a:pt x="0" y="0"/>
                </a:lnTo>
                <a:lnTo>
                  <a:pt x="0" y="4200144"/>
                </a:lnTo>
                <a:close/>
              </a:path>
            </a:pathLst>
          </a:custGeom>
          <a:ln w="19812">
            <a:solidFill>
              <a:srgbClr val="50BD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4564" y="1129283"/>
            <a:ext cx="3304032" cy="3979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4433" y="1329689"/>
            <a:ext cx="5721604" cy="4200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550"/>
              </a:lnSpc>
              <a:spcBef>
                <a:spcPts val="35"/>
              </a:spcBef>
            </a:pPr>
            <a:endParaRPr sz="550"/>
          </a:p>
          <a:p>
            <a:pPr marL="90068" marR="682247">
              <a:lnSpc>
                <a:spcPts val="2885"/>
              </a:lnSpc>
            </a:pPr>
            <a:r>
              <a:rPr sz="2400" spc="0" dirty="0" smtClean="0">
                <a:latin typeface="Century"/>
                <a:cs typeface="Century"/>
              </a:rPr>
              <a:t>4.</a:t>
            </a:r>
            <a:r>
              <a:rPr sz="2400" spc="-19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What mate</a:t>
            </a:r>
            <a:r>
              <a:rPr sz="2400" spc="4" dirty="0" smtClean="0">
                <a:latin typeface="Century"/>
                <a:cs typeface="Century"/>
              </a:rPr>
              <a:t>r</a:t>
            </a:r>
            <a:r>
              <a:rPr sz="2400" spc="0" dirty="0" smtClean="0">
                <a:latin typeface="Century"/>
                <a:cs typeface="Century"/>
              </a:rPr>
              <a:t>ial</a:t>
            </a:r>
            <a:r>
              <a:rPr sz="2400" spc="4" dirty="0" smtClean="0">
                <a:latin typeface="Century"/>
                <a:cs typeface="Century"/>
              </a:rPr>
              <a:t>s</a:t>
            </a:r>
            <a:r>
              <a:rPr sz="2400" spc="0" dirty="0" smtClean="0">
                <a:latin typeface="Century"/>
                <a:cs typeface="Century"/>
              </a:rPr>
              <a:t>/</a:t>
            </a:r>
            <a:r>
              <a:rPr sz="2400" spc="9" dirty="0" smtClean="0">
                <a:latin typeface="Century"/>
                <a:cs typeface="Century"/>
              </a:rPr>
              <a:t>r</a:t>
            </a:r>
            <a:r>
              <a:rPr sz="2400" spc="0" dirty="0" smtClean="0">
                <a:latin typeface="Century"/>
                <a:cs typeface="Century"/>
              </a:rPr>
              <a:t>e</a:t>
            </a:r>
            <a:r>
              <a:rPr sz="2400" spc="4" dirty="0" smtClean="0">
                <a:latin typeface="Century"/>
                <a:cs typeface="Century"/>
              </a:rPr>
              <a:t>s</a:t>
            </a:r>
            <a:r>
              <a:rPr sz="2400" spc="0" dirty="0" smtClean="0">
                <a:latin typeface="Century"/>
                <a:cs typeface="Century"/>
              </a:rPr>
              <a:t>our</a:t>
            </a:r>
            <a:r>
              <a:rPr sz="2400" spc="9" dirty="0" smtClean="0">
                <a:latin typeface="Century"/>
                <a:cs typeface="Century"/>
              </a:rPr>
              <a:t>c</a:t>
            </a:r>
            <a:r>
              <a:rPr sz="2400" spc="0" dirty="0" smtClean="0">
                <a:latin typeface="Century"/>
                <a:cs typeface="Century"/>
              </a:rPr>
              <a:t>es</a:t>
            </a:r>
            <a:r>
              <a:rPr sz="2400" spc="-186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w</a:t>
            </a:r>
            <a:r>
              <a:rPr sz="2400" spc="4" dirty="0" smtClean="0">
                <a:latin typeface="Century"/>
                <a:cs typeface="Century"/>
              </a:rPr>
              <a:t>i</a:t>
            </a:r>
            <a:r>
              <a:rPr sz="2400" spc="0" dirty="0" smtClean="0">
                <a:latin typeface="Century"/>
                <a:cs typeface="Century"/>
              </a:rPr>
              <a:t>ll </a:t>
            </a:r>
            <a:endParaRPr sz="2400">
              <a:latin typeface="Century"/>
              <a:cs typeface="Century"/>
            </a:endParaRPr>
          </a:p>
          <a:p>
            <a:pPr marL="90068" marR="682247">
              <a:lnSpc>
                <a:spcPts val="2885"/>
              </a:lnSpc>
              <a:spcBef>
                <a:spcPts val="571"/>
              </a:spcBef>
            </a:pPr>
            <a:r>
              <a:rPr sz="2400" spc="0" dirty="0" smtClean="0">
                <a:latin typeface="Century"/>
                <a:cs typeface="Century"/>
              </a:rPr>
              <a:t>s</a:t>
            </a:r>
            <a:r>
              <a:rPr sz="2400" spc="4" dirty="0" smtClean="0">
                <a:latin typeface="Century"/>
                <a:cs typeface="Century"/>
              </a:rPr>
              <a:t>t</a:t>
            </a:r>
            <a:r>
              <a:rPr sz="2400" spc="0" dirty="0" smtClean="0">
                <a:latin typeface="Century"/>
                <a:cs typeface="Century"/>
              </a:rPr>
              <a:t>ud</a:t>
            </a:r>
            <a:r>
              <a:rPr sz="2400" spc="4" dirty="0" smtClean="0">
                <a:latin typeface="Century"/>
                <a:cs typeface="Century"/>
              </a:rPr>
              <a:t>e</a:t>
            </a:r>
            <a:r>
              <a:rPr sz="2400" spc="0" dirty="0" smtClean="0">
                <a:latin typeface="Century"/>
                <a:cs typeface="Century"/>
              </a:rPr>
              <a:t>nts</a:t>
            </a:r>
            <a:r>
              <a:rPr sz="2400" spc="-45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enc</a:t>
            </a:r>
            <a:r>
              <a:rPr sz="2400" spc="9" dirty="0" smtClean="0">
                <a:latin typeface="Century"/>
                <a:cs typeface="Century"/>
              </a:rPr>
              <a:t>o</a:t>
            </a:r>
            <a:r>
              <a:rPr sz="2400" spc="0" dirty="0" smtClean="0">
                <a:latin typeface="Century"/>
                <a:cs typeface="Century"/>
              </a:rPr>
              <a:t>unter</a:t>
            </a:r>
            <a:r>
              <a:rPr sz="2400" spc="-120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and use</a:t>
            </a:r>
            <a:r>
              <a:rPr sz="2400" spc="-37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in</a:t>
            </a:r>
            <a:r>
              <a:rPr sz="2400" spc="-27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this </a:t>
            </a:r>
            <a:endParaRPr sz="2400">
              <a:latin typeface="Century"/>
              <a:cs typeface="Century"/>
            </a:endParaRPr>
          </a:p>
          <a:p>
            <a:pPr marL="90068" marR="682247">
              <a:lnSpc>
                <a:spcPts val="2885"/>
              </a:lnSpc>
              <a:spcBef>
                <a:spcPts val="571"/>
              </a:spcBef>
            </a:pPr>
            <a:r>
              <a:rPr sz="2400" spc="0" dirty="0" smtClean="0">
                <a:latin typeface="Century"/>
                <a:cs typeface="Century"/>
              </a:rPr>
              <a:t>p</a:t>
            </a:r>
            <a:r>
              <a:rPr sz="2400" spc="4" dirty="0" smtClean="0">
                <a:latin typeface="Century"/>
                <a:cs typeface="Century"/>
              </a:rPr>
              <a:t>e</a:t>
            </a:r>
            <a:r>
              <a:rPr sz="2400" spc="0" dirty="0" smtClean="0">
                <a:latin typeface="Century"/>
                <a:cs typeface="Century"/>
              </a:rPr>
              <a:t>r</a:t>
            </a:r>
            <a:r>
              <a:rPr sz="2400" spc="9" dirty="0" smtClean="0">
                <a:latin typeface="Century"/>
                <a:cs typeface="Century"/>
              </a:rPr>
              <a:t>f</a:t>
            </a:r>
            <a:r>
              <a:rPr sz="2400" spc="0" dirty="0" smtClean="0">
                <a:latin typeface="Century"/>
                <a:cs typeface="Century"/>
              </a:rPr>
              <a:t>or</a:t>
            </a:r>
            <a:r>
              <a:rPr sz="2400" spc="9" dirty="0" smtClean="0">
                <a:latin typeface="Century"/>
                <a:cs typeface="Century"/>
              </a:rPr>
              <a:t>m</a:t>
            </a:r>
            <a:r>
              <a:rPr sz="2400" spc="0" dirty="0" smtClean="0">
                <a:latin typeface="Century"/>
                <a:cs typeface="Century"/>
              </a:rPr>
              <a:t>ance</a:t>
            </a:r>
            <a:r>
              <a:rPr sz="2400" spc="-84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as</a:t>
            </a:r>
            <a:r>
              <a:rPr sz="2400" spc="9" dirty="0" smtClean="0">
                <a:latin typeface="Century"/>
                <a:cs typeface="Century"/>
              </a:rPr>
              <a:t>s</a:t>
            </a:r>
            <a:r>
              <a:rPr sz="2400" spc="0" dirty="0" smtClean="0">
                <a:latin typeface="Century"/>
                <a:cs typeface="Century"/>
              </a:rPr>
              <a:t>e</a:t>
            </a:r>
            <a:r>
              <a:rPr sz="2400" spc="4" dirty="0" smtClean="0">
                <a:latin typeface="Century"/>
                <a:cs typeface="Century"/>
              </a:rPr>
              <a:t>s</a:t>
            </a:r>
            <a:r>
              <a:rPr sz="2400" spc="0" dirty="0" smtClean="0">
                <a:latin typeface="Century"/>
                <a:cs typeface="Century"/>
              </a:rPr>
              <a:t>s</a:t>
            </a:r>
            <a:r>
              <a:rPr sz="2400" spc="9" dirty="0" smtClean="0">
                <a:latin typeface="Century"/>
                <a:cs typeface="Century"/>
              </a:rPr>
              <a:t>m</a:t>
            </a:r>
            <a:r>
              <a:rPr sz="2400" spc="0" dirty="0" smtClean="0">
                <a:latin typeface="Century"/>
                <a:cs typeface="Century"/>
              </a:rPr>
              <a:t>ent?</a:t>
            </a:r>
            <a:endParaRPr sz="2400">
              <a:latin typeface="Century"/>
              <a:cs typeface="Century"/>
            </a:endParaRPr>
          </a:p>
          <a:p>
            <a:pPr marL="90068" marR="825642">
              <a:lnSpc>
                <a:spcPts val="2885"/>
              </a:lnSpc>
              <a:spcBef>
                <a:spcPts val="1375"/>
              </a:spcBef>
            </a:pPr>
            <a:r>
              <a:rPr sz="2400" spc="0" dirty="0" smtClean="0">
                <a:latin typeface="Century"/>
                <a:cs typeface="Century"/>
              </a:rPr>
              <a:t>5.</a:t>
            </a:r>
            <a:r>
              <a:rPr sz="2400" spc="-19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What sp</a:t>
            </a:r>
            <a:r>
              <a:rPr sz="2400" spc="4" dirty="0" smtClean="0">
                <a:latin typeface="Century"/>
                <a:cs typeface="Century"/>
              </a:rPr>
              <a:t>e</a:t>
            </a:r>
            <a:r>
              <a:rPr sz="2400" spc="0" dirty="0" smtClean="0">
                <a:latin typeface="Century"/>
                <a:cs typeface="Century"/>
              </a:rPr>
              <a:t>ci</a:t>
            </a:r>
            <a:r>
              <a:rPr sz="2400" spc="9" dirty="0" smtClean="0">
                <a:latin typeface="Century"/>
                <a:cs typeface="Century"/>
              </a:rPr>
              <a:t>f</a:t>
            </a:r>
            <a:r>
              <a:rPr sz="2400" spc="0" dirty="0" smtClean="0">
                <a:latin typeface="Century"/>
                <a:cs typeface="Century"/>
              </a:rPr>
              <a:t>ic</a:t>
            </a:r>
            <a:r>
              <a:rPr sz="2400" spc="-69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que</a:t>
            </a:r>
            <a:r>
              <a:rPr sz="2400" spc="4" dirty="0" smtClean="0">
                <a:latin typeface="Century"/>
                <a:cs typeface="Century"/>
              </a:rPr>
              <a:t>s</a:t>
            </a:r>
            <a:r>
              <a:rPr sz="2400" spc="0" dirty="0" smtClean="0">
                <a:latin typeface="Century"/>
                <a:cs typeface="Century"/>
              </a:rPr>
              <a:t>tion</a:t>
            </a:r>
            <a:r>
              <a:rPr sz="2400" spc="4" dirty="0" smtClean="0">
                <a:latin typeface="Century"/>
                <a:cs typeface="Century"/>
              </a:rPr>
              <a:t>(</a:t>
            </a:r>
            <a:r>
              <a:rPr sz="2400" spc="0" dirty="0" smtClean="0">
                <a:latin typeface="Century"/>
                <a:cs typeface="Century"/>
              </a:rPr>
              <a:t>s)</a:t>
            </a:r>
            <a:r>
              <a:rPr sz="2400" spc="-141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and </a:t>
            </a:r>
            <a:endParaRPr sz="2400">
              <a:latin typeface="Century"/>
              <a:cs typeface="Century"/>
            </a:endParaRPr>
          </a:p>
          <a:p>
            <a:pPr marL="90068" marR="825642">
              <a:lnSpc>
                <a:spcPts val="2885"/>
              </a:lnSpc>
              <a:spcBef>
                <a:spcPts val="571"/>
              </a:spcBef>
            </a:pPr>
            <a:r>
              <a:rPr sz="2400" spc="0" dirty="0" smtClean="0">
                <a:latin typeface="Century"/>
                <a:cs typeface="Century"/>
              </a:rPr>
              <a:t>dir</a:t>
            </a:r>
            <a:r>
              <a:rPr sz="2400" spc="4" dirty="0" smtClean="0">
                <a:latin typeface="Century"/>
                <a:cs typeface="Century"/>
              </a:rPr>
              <a:t>e</a:t>
            </a:r>
            <a:r>
              <a:rPr sz="2400" spc="0" dirty="0" smtClean="0">
                <a:latin typeface="Century"/>
                <a:cs typeface="Century"/>
              </a:rPr>
              <a:t>ctions</a:t>
            </a:r>
            <a:r>
              <a:rPr sz="2400" spc="-25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will</a:t>
            </a:r>
            <a:r>
              <a:rPr sz="2400" spc="-25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be</a:t>
            </a:r>
            <a:r>
              <a:rPr sz="2400" spc="-4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in</a:t>
            </a:r>
            <a:r>
              <a:rPr sz="2400" spc="-9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your pr</a:t>
            </a:r>
            <a:r>
              <a:rPr sz="2400" spc="4" dirty="0" smtClean="0">
                <a:latin typeface="Century"/>
                <a:cs typeface="Century"/>
              </a:rPr>
              <a:t>o</a:t>
            </a:r>
            <a:r>
              <a:rPr sz="2400" spc="0" dirty="0" smtClean="0">
                <a:latin typeface="Century"/>
                <a:cs typeface="Century"/>
              </a:rPr>
              <a:t>mp</a:t>
            </a:r>
            <a:r>
              <a:rPr sz="2400" spc="4" dirty="0" smtClean="0">
                <a:latin typeface="Century"/>
                <a:cs typeface="Century"/>
              </a:rPr>
              <a:t>t</a:t>
            </a:r>
            <a:r>
              <a:rPr sz="2400" spc="0" dirty="0" smtClean="0">
                <a:latin typeface="Century"/>
                <a:cs typeface="Century"/>
              </a:rPr>
              <a:t>? </a:t>
            </a:r>
            <a:endParaRPr sz="2400">
              <a:latin typeface="Century"/>
              <a:cs typeface="Century"/>
            </a:endParaRPr>
          </a:p>
          <a:p>
            <a:pPr marL="90068" marR="825642">
              <a:lnSpc>
                <a:spcPts val="2885"/>
              </a:lnSpc>
              <a:spcBef>
                <a:spcPts val="571"/>
              </a:spcBef>
            </a:pPr>
            <a:r>
              <a:rPr sz="2400" spc="0" dirty="0" smtClean="0">
                <a:latin typeface="Century"/>
                <a:cs typeface="Century"/>
              </a:rPr>
              <a:t>(What will</a:t>
            </a:r>
            <a:r>
              <a:rPr sz="2400" spc="-71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your</a:t>
            </a:r>
            <a:r>
              <a:rPr sz="2400" spc="-50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p</a:t>
            </a:r>
            <a:r>
              <a:rPr sz="2400" spc="4" dirty="0" smtClean="0">
                <a:latin typeface="Century"/>
                <a:cs typeface="Century"/>
              </a:rPr>
              <a:t>r</a:t>
            </a:r>
            <a:r>
              <a:rPr sz="2400" spc="0" dirty="0" smtClean="0">
                <a:latin typeface="Century"/>
                <a:cs typeface="Century"/>
              </a:rPr>
              <a:t>o</a:t>
            </a:r>
            <a:r>
              <a:rPr sz="2400" spc="4" dirty="0" smtClean="0">
                <a:latin typeface="Century"/>
                <a:cs typeface="Century"/>
              </a:rPr>
              <a:t>m</a:t>
            </a:r>
            <a:r>
              <a:rPr sz="2400" spc="0" dirty="0" smtClean="0">
                <a:latin typeface="Century"/>
                <a:cs typeface="Century"/>
              </a:rPr>
              <a:t>pt</a:t>
            </a:r>
            <a:r>
              <a:rPr sz="2400" spc="-14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say</a:t>
            </a:r>
            <a:r>
              <a:rPr sz="2400" spc="4" dirty="0" smtClean="0">
                <a:latin typeface="Century"/>
                <a:cs typeface="Century"/>
              </a:rPr>
              <a:t>?</a:t>
            </a:r>
            <a:r>
              <a:rPr sz="2400" spc="0" dirty="0" smtClean="0">
                <a:latin typeface="Century"/>
                <a:cs typeface="Century"/>
              </a:rPr>
              <a:t>)</a:t>
            </a:r>
            <a:endParaRPr sz="2400">
              <a:latin typeface="Century"/>
              <a:cs typeface="Century"/>
            </a:endParaRPr>
          </a:p>
          <a:p>
            <a:pPr marL="90068">
              <a:lnSpc>
                <a:spcPct val="100179"/>
              </a:lnSpc>
              <a:spcBef>
                <a:spcPts val="1363"/>
              </a:spcBef>
            </a:pPr>
            <a:r>
              <a:rPr sz="2400" spc="0" dirty="0" smtClean="0">
                <a:latin typeface="Century"/>
                <a:cs typeface="Century"/>
              </a:rPr>
              <a:t>6.</a:t>
            </a:r>
            <a:r>
              <a:rPr sz="2400" spc="-19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What will</a:t>
            </a:r>
            <a:r>
              <a:rPr sz="2400" spc="-71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s</a:t>
            </a:r>
            <a:r>
              <a:rPr sz="2400" spc="4" dirty="0" smtClean="0">
                <a:latin typeface="Century"/>
                <a:cs typeface="Century"/>
              </a:rPr>
              <a:t>t</a:t>
            </a:r>
            <a:r>
              <a:rPr sz="2400" spc="0" dirty="0" smtClean="0">
                <a:latin typeface="Century"/>
                <a:cs typeface="Century"/>
              </a:rPr>
              <a:t>ud</a:t>
            </a:r>
            <a:r>
              <a:rPr sz="2400" spc="4" dirty="0" smtClean="0">
                <a:latin typeface="Century"/>
                <a:cs typeface="Century"/>
              </a:rPr>
              <a:t>e</a:t>
            </a:r>
            <a:r>
              <a:rPr sz="2400" spc="0" dirty="0" smtClean="0">
                <a:latin typeface="Century"/>
                <a:cs typeface="Century"/>
              </a:rPr>
              <a:t>nts</a:t>
            </a:r>
            <a:r>
              <a:rPr sz="2400" spc="-30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pro</a:t>
            </a:r>
            <a:r>
              <a:rPr sz="2400" spc="4" dirty="0" smtClean="0">
                <a:latin typeface="Century"/>
                <a:cs typeface="Century"/>
              </a:rPr>
              <a:t>d</a:t>
            </a:r>
            <a:r>
              <a:rPr sz="2400" spc="0" dirty="0" smtClean="0">
                <a:latin typeface="Century"/>
                <a:cs typeface="Century"/>
              </a:rPr>
              <a:t>uce</a:t>
            </a:r>
            <a:r>
              <a:rPr sz="2400" spc="-62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that w</a:t>
            </a:r>
            <a:r>
              <a:rPr sz="2400" spc="4" dirty="0" smtClean="0">
                <a:latin typeface="Century"/>
                <a:cs typeface="Century"/>
              </a:rPr>
              <a:t>i</a:t>
            </a:r>
            <a:r>
              <a:rPr sz="2400" spc="0" dirty="0" smtClean="0">
                <a:latin typeface="Century"/>
                <a:cs typeface="Century"/>
              </a:rPr>
              <a:t>ll</a:t>
            </a:r>
            <a:endParaRPr sz="2400">
              <a:latin typeface="Century"/>
              <a:cs typeface="Century"/>
            </a:endParaRPr>
          </a:p>
          <a:p>
            <a:pPr marL="90068">
              <a:lnSpc>
                <a:spcPct val="100179"/>
              </a:lnSpc>
              <a:spcBef>
                <a:spcPts val="570"/>
              </a:spcBef>
            </a:pPr>
            <a:r>
              <a:rPr sz="2400" spc="0" dirty="0" smtClean="0">
                <a:latin typeface="Century"/>
                <a:cs typeface="Century"/>
              </a:rPr>
              <a:t>gi</a:t>
            </a:r>
            <a:r>
              <a:rPr sz="2400" spc="-9" dirty="0" smtClean="0">
                <a:latin typeface="Century"/>
                <a:cs typeface="Century"/>
              </a:rPr>
              <a:t>v</a:t>
            </a:r>
            <a:r>
              <a:rPr sz="2400" spc="0" dirty="0" smtClean="0">
                <a:latin typeface="Century"/>
                <a:cs typeface="Century"/>
              </a:rPr>
              <a:t>e </a:t>
            </a:r>
            <a:r>
              <a:rPr sz="2400" spc="-9" dirty="0" smtClean="0">
                <a:latin typeface="Century"/>
                <a:cs typeface="Century"/>
              </a:rPr>
              <a:t>y</a:t>
            </a:r>
            <a:r>
              <a:rPr sz="2400" spc="0" dirty="0" smtClean="0">
                <a:latin typeface="Century"/>
                <a:cs typeface="Century"/>
              </a:rPr>
              <a:t>ou eviden</a:t>
            </a:r>
            <a:r>
              <a:rPr sz="2400" spc="4" dirty="0" smtClean="0">
                <a:latin typeface="Century"/>
                <a:cs typeface="Century"/>
              </a:rPr>
              <a:t>c</a:t>
            </a:r>
            <a:r>
              <a:rPr sz="2400" spc="0" dirty="0" smtClean="0">
                <a:latin typeface="Century"/>
                <a:cs typeface="Century"/>
              </a:rPr>
              <a:t>e</a:t>
            </a:r>
            <a:r>
              <a:rPr sz="2400" spc="-19" dirty="0" smtClean="0">
                <a:latin typeface="Century"/>
                <a:cs typeface="Century"/>
              </a:rPr>
              <a:t> </a:t>
            </a:r>
            <a:r>
              <a:rPr sz="2400" spc="0" dirty="0" smtClean="0">
                <a:latin typeface="Century"/>
                <a:cs typeface="Century"/>
              </a:rPr>
              <a:t>of their</a:t>
            </a:r>
            <a:endParaRPr sz="2400">
              <a:latin typeface="Century"/>
              <a:cs typeface="Century"/>
            </a:endParaRPr>
          </a:p>
          <a:p>
            <a:pPr marL="90068">
              <a:lnSpc>
                <a:spcPct val="100179"/>
              </a:lnSpc>
              <a:spcBef>
                <a:spcPts val="572"/>
              </a:spcBef>
            </a:pPr>
            <a:r>
              <a:rPr sz="2400" spc="0" dirty="0" smtClean="0">
                <a:latin typeface="Century"/>
                <a:cs typeface="Century"/>
              </a:rPr>
              <a:t>p</a:t>
            </a:r>
            <a:r>
              <a:rPr sz="2400" spc="4" dirty="0" smtClean="0">
                <a:latin typeface="Century"/>
                <a:cs typeface="Century"/>
              </a:rPr>
              <a:t>e</a:t>
            </a:r>
            <a:r>
              <a:rPr sz="2400" spc="0" dirty="0" smtClean="0">
                <a:latin typeface="Century"/>
                <a:cs typeface="Century"/>
              </a:rPr>
              <a:t>r</a:t>
            </a:r>
            <a:r>
              <a:rPr sz="2400" spc="9" dirty="0" smtClean="0">
                <a:latin typeface="Century"/>
                <a:cs typeface="Century"/>
              </a:rPr>
              <a:t>f</a:t>
            </a:r>
            <a:r>
              <a:rPr sz="2400" spc="0" dirty="0" smtClean="0">
                <a:latin typeface="Century"/>
                <a:cs typeface="Century"/>
              </a:rPr>
              <a:t>or</a:t>
            </a:r>
            <a:r>
              <a:rPr sz="2400" spc="9" dirty="0" smtClean="0">
                <a:latin typeface="Century"/>
                <a:cs typeface="Century"/>
              </a:rPr>
              <a:t>m</a:t>
            </a:r>
            <a:r>
              <a:rPr sz="2400" spc="0" dirty="0" smtClean="0">
                <a:latin typeface="Century"/>
                <a:cs typeface="Century"/>
              </a:rPr>
              <a:t>anc</a:t>
            </a:r>
            <a:r>
              <a:rPr sz="2400" spc="4" dirty="0" smtClean="0">
                <a:latin typeface="Century"/>
                <a:cs typeface="Century"/>
              </a:rPr>
              <a:t>e</a:t>
            </a:r>
            <a:r>
              <a:rPr sz="2400" spc="0" dirty="0" smtClean="0">
                <a:latin typeface="Century"/>
                <a:cs typeface="Century"/>
              </a:rPr>
              <a:t>?</a:t>
            </a:r>
            <a:endParaRPr sz="2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726" y="1814322"/>
            <a:ext cx="7764780" cy="3592067"/>
          </a:xfrm>
          <a:custGeom>
            <a:avLst/>
            <a:gdLst/>
            <a:ahLst/>
            <a:cxnLst/>
            <a:rect l="l" t="t" r="r" b="b"/>
            <a:pathLst>
              <a:path w="7764780" h="3592067">
                <a:moveTo>
                  <a:pt x="0" y="3592067"/>
                </a:moveTo>
                <a:lnTo>
                  <a:pt x="7764780" y="3592067"/>
                </a:lnTo>
                <a:lnTo>
                  <a:pt x="7764780" y="0"/>
                </a:lnTo>
                <a:lnTo>
                  <a:pt x="0" y="0"/>
                </a:lnTo>
                <a:lnTo>
                  <a:pt x="0" y="3592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726" y="1814322"/>
            <a:ext cx="7764780" cy="3592067"/>
          </a:xfrm>
          <a:custGeom>
            <a:avLst/>
            <a:gdLst/>
            <a:ahLst/>
            <a:cxnLst/>
            <a:rect l="l" t="t" r="r" b="b"/>
            <a:pathLst>
              <a:path w="7764780" h="3592067">
                <a:moveTo>
                  <a:pt x="0" y="3592067"/>
                </a:moveTo>
                <a:lnTo>
                  <a:pt x="7764780" y="3592067"/>
                </a:lnTo>
                <a:lnTo>
                  <a:pt x="7764780" y="0"/>
                </a:lnTo>
                <a:lnTo>
                  <a:pt x="0" y="0"/>
                </a:lnTo>
                <a:lnTo>
                  <a:pt x="0" y="3592067"/>
                </a:lnTo>
                <a:close/>
              </a:path>
            </a:pathLst>
          </a:custGeom>
          <a:ln w="19812">
            <a:solidFill>
              <a:srgbClr val="50BD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726" y="1814322"/>
            <a:ext cx="7777480" cy="3592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00"/>
              </a:lnSpc>
              <a:spcBef>
                <a:spcPts val="42"/>
              </a:spcBef>
            </a:pPr>
            <a:endParaRPr sz="600"/>
          </a:p>
          <a:p>
            <a:pPr marL="90373">
              <a:lnSpc>
                <a:spcPct val="100179"/>
              </a:lnSpc>
            </a:pPr>
            <a:r>
              <a:rPr sz="3000" spc="0" dirty="0" smtClean="0">
                <a:latin typeface="Century"/>
                <a:cs typeface="Century"/>
              </a:rPr>
              <a:t>7.</a:t>
            </a:r>
            <a:r>
              <a:rPr sz="3000" spc="-25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What</a:t>
            </a:r>
            <a:r>
              <a:rPr sz="3000" spc="-9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is</a:t>
            </a:r>
            <a:r>
              <a:rPr sz="3000" spc="-1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your</a:t>
            </a:r>
            <a:r>
              <a:rPr sz="3000" spc="-47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scoring</a:t>
            </a:r>
            <a:r>
              <a:rPr sz="3000" spc="-74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system?</a:t>
            </a:r>
            <a:endParaRPr sz="3000">
              <a:latin typeface="Century"/>
              <a:cs typeface="Century"/>
            </a:endParaRPr>
          </a:p>
          <a:p>
            <a:pPr marL="90373" marR="748805">
              <a:lnSpc>
                <a:spcPts val="3606"/>
              </a:lnSpc>
              <a:spcBef>
                <a:spcPts val="1520"/>
              </a:spcBef>
            </a:pPr>
            <a:r>
              <a:rPr sz="3000" spc="0" dirty="0" smtClean="0">
                <a:latin typeface="Century"/>
                <a:cs typeface="Century"/>
              </a:rPr>
              <a:t>8.</a:t>
            </a:r>
            <a:r>
              <a:rPr sz="3000" spc="-25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What</a:t>
            </a:r>
            <a:r>
              <a:rPr sz="3000" spc="-9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scaffoldi</a:t>
            </a:r>
            <a:r>
              <a:rPr sz="3000" spc="9" dirty="0" smtClean="0">
                <a:latin typeface="Century"/>
                <a:cs typeface="Century"/>
              </a:rPr>
              <a:t>n</a:t>
            </a:r>
            <a:r>
              <a:rPr sz="3000" spc="0" dirty="0" smtClean="0">
                <a:latin typeface="Century"/>
                <a:cs typeface="Century"/>
              </a:rPr>
              <a:t>g</a:t>
            </a:r>
            <a:r>
              <a:rPr sz="3000" spc="-12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strategies or</a:t>
            </a:r>
            <a:r>
              <a:rPr sz="3000" spc="-18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min</a:t>
            </a:r>
            <a:r>
              <a:rPr sz="3000" spc="25" dirty="0" smtClean="0">
                <a:latin typeface="Century"/>
                <a:cs typeface="Century"/>
              </a:rPr>
              <a:t>i</a:t>
            </a:r>
            <a:r>
              <a:rPr sz="3000" spc="0" dirty="0" smtClean="0">
                <a:latin typeface="Century"/>
                <a:cs typeface="Century"/>
              </a:rPr>
              <a:t>- </a:t>
            </a:r>
            <a:endParaRPr sz="3000">
              <a:latin typeface="Century"/>
              <a:cs typeface="Century"/>
            </a:endParaRPr>
          </a:p>
          <a:p>
            <a:pPr marL="90373" marR="748805">
              <a:lnSpc>
                <a:spcPts val="3606"/>
              </a:lnSpc>
              <a:spcBef>
                <a:spcPts val="714"/>
              </a:spcBef>
            </a:pPr>
            <a:r>
              <a:rPr sz="3000" spc="0" dirty="0" smtClean="0">
                <a:latin typeface="Century"/>
                <a:cs typeface="Century"/>
              </a:rPr>
              <a:t>tasks</a:t>
            </a:r>
            <a:r>
              <a:rPr sz="3000" spc="-9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will</a:t>
            </a:r>
            <a:r>
              <a:rPr sz="3000" spc="-31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help</a:t>
            </a:r>
            <a:r>
              <a:rPr sz="3000" spc="9" dirty="0" smtClean="0">
                <a:latin typeface="Century"/>
                <a:cs typeface="Century"/>
              </a:rPr>
              <a:t> </a:t>
            </a:r>
            <a:r>
              <a:rPr sz="3000" spc="4" dirty="0" smtClean="0">
                <a:latin typeface="Century"/>
                <a:cs typeface="Century"/>
              </a:rPr>
              <a:t>s</a:t>
            </a:r>
            <a:r>
              <a:rPr sz="3000" spc="0" dirty="0" smtClean="0">
                <a:latin typeface="Century"/>
                <a:cs typeface="Century"/>
              </a:rPr>
              <a:t>tude</a:t>
            </a:r>
            <a:r>
              <a:rPr sz="3000" spc="4" dirty="0" smtClean="0">
                <a:latin typeface="Century"/>
                <a:cs typeface="Century"/>
              </a:rPr>
              <a:t>n</a:t>
            </a:r>
            <a:r>
              <a:rPr sz="3000" spc="0" dirty="0" smtClean="0">
                <a:latin typeface="Century"/>
                <a:cs typeface="Century"/>
              </a:rPr>
              <a:t>ts</a:t>
            </a:r>
            <a:r>
              <a:rPr sz="3000" spc="-1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access</a:t>
            </a:r>
            <a:r>
              <a:rPr sz="3000" spc="-86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a</a:t>
            </a:r>
            <a:r>
              <a:rPr sz="3000" spc="4" dirty="0" smtClean="0">
                <a:latin typeface="Century"/>
                <a:cs typeface="Century"/>
              </a:rPr>
              <a:t>n</a:t>
            </a:r>
            <a:r>
              <a:rPr sz="3000" spc="0" dirty="0" smtClean="0">
                <a:latin typeface="Century"/>
                <a:cs typeface="Century"/>
              </a:rPr>
              <a:t>d </a:t>
            </a:r>
            <a:endParaRPr sz="3000">
              <a:latin typeface="Century"/>
              <a:cs typeface="Century"/>
            </a:endParaRPr>
          </a:p>
          <a:p>
            <a:pPr marL="90373" marR="748805">
              <a:lnSpc>
                <a:spcPts val="3606"/>
              </a:lnSpc>
              <a:spcBef>
                <a:spcPts val="714"/>
              </a:spcBef>
            </a:pPr>
            <a:r>
              <a:rPr sz="3000" spc="0" dirty="0" smtClean="0">
                <a:latin typeface="Century"/>
                <a:cs typeface="Century"/>
              </a:rPr>
              <a:t>complete the perform</a:t>
            </a:r>
            <a:r>
              <a:rPr sz="3000" spc="-9" dirty="0" smtClean="0">
                <a:latin typeface="Century"/>
                <a:cs typeface="Century"/>
              </a:rPr>
              <a:t>a</a:t>
            </a:r>
            <a:r>
              <a:rPr sz="3000" spc="0" dirty="0" smtClean="0">
                <a:latin typeface="Century"/>
                <a:cs typeface="Century"/>
              </a:rPr>
              <a:t>nce</a:t>
            </a:r>
            <a:r>
              <a:rPr sz="3000" spc="14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assessment?</a:t>
            </a:r>
            <a:endParaRPr sz="3000">
              <a:latin typeface="Century"/>
              <a:cs typeface="Century"/>
            </a:endParaRPr>
          </a:p>
          <a:p>
            <a:pPr marL="90373" marR="784357">
              <a:lnSpc>
                <a:spcPts val="3606"/>
              </a:lnSpc>
              <a:spcBef>
                <a:spcPts val="1507"/>
              </a:spcBef>
            </a:pPr>
            <a:r>
              <a:rPr sz="3000" spc="0" dirty="0" smtClean="0">
                <a:latin typeface="Century"/>
                <a:cs typeface="Century"/>
              </a:rPr>
              <a:t>9.</a:t>
            </a:r>
            <a:r>
              <a:rPr sz="3000" spc="-25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How</a:t>
            </a:r>
            <a:r>
              <a:rPr sz="3000" spc="-6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will</a:t>
            </a:r>
            <a:r>
              <a:rPr sz="3000" spc="-31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you</a:t>
            </a:r>
            <a:r>
              <a:rPr sz="3000" spc="-49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meet the</a:t>
            </a:r>
            <a:r>
              <a:rPr sz="3000" spc="9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nee</a:t>
            </a:r>
            <a:r>
              <a:rPr sz="3000" spc="4" dirty="0" smtClean="0">
                <a:latin typeface="Century"/>
                <a:cs typeface="Century"/>
              </a:rPr>
              <a:t>d</a:t>
            </a:r>
            <a:r>
              <a:rPr sz="3000" spc="0" dirty="0" smtClean="0">
                <a:latin typeface="Century"/>
                <a:cs typeface="Century"/>
              </a:rPr>
              <a:t>s</a:t>
            </a:r>
            <a:r>
              <a:rPr sz="3000" spc="-13" dirty="0" smtClean="0">
                <a:latin typeface="Century"/>
                <a:cs typeface="Century"/>
              </a:rPr>
              <a:t> </a:t>
            </a:r>
            <a:r>
              <a:rPr sz="3000" spc="0" dirty="0" smtClean="0">
                <a:latin typeface="Century"/>
                <a:cs typeface="Century"/>
              </a:rPr>
              <a:t>of your </a:t>
            </a:r>
            <a:endParaRPr sz="3000">
              <a:latin typeface="Century"/>
              <a:cs typeface="Century"/>
            </a:endParaRPr>
          </a:p>
          <a:p>
            <a:pPr marL="90373" marR="784357">
              <a:lnSpc>
                <a:spcPts val="3606"/>
              </a:lnSpc>
              <a:spcBef>
                <a:spcPts val="714"/>
              </a:spcBef>
            </a:pPr>
            <a:r>
              <a:rPr sz="3000" spc="0" dirty="0" smtClean="0">
                <a:latin typeface="Century"/>
                <a:cs typeface="Century"/>
              </a:rPr>
              <a:t>diver</a:t>
            </a:r>
            <a:r>
              <a:rPr sz="3000" spc="4" dirty="0" smtClean="0">
                <a:latin typeface="Century"/>
                <a:cs typeface="Century"/>
              </a:rPr>
              <a:t>s</a:t>
            </a:r>
            <a:r>
              <a:rPr sz="3000" spc="0" dirty="0" smtClean="0">
                <a:latin typeface="Century"/>
                <a:cs typeface="Century"/>
              </a:rPr>
              <a:t>e </a:t>
            </a:r>
            <a:r>
              <a:rPr sz="3000" spc="4" dirty="0" smtClean="0">
                <a:latin typeface="Century"/>
                <a:cs typeface="Century"/>
              </a:rPr>
              <a:t>s</a:t>
            </a:r>
            <a:r>
              <a:rPr sz="3000" spc="0" dirty="0" smtClean="0">
                <a:latin typeface="Century"/>
                <a:cs typeface="Century"/>
              </a:rPr>
              <a:t>tude</a:t>
            </a:r>
            <a:r>
              <a:rPr sz="3000" spc="4" dirty="0" smtClean="0">
                <a:latin typeface="Century"/>
                <a:cs typeface="Century"/>
              </a:rPr>
              <a:t>n</a:t>
            </a:r>
            <a:r>
              <a:rPr sz="3000" spc="0" dirty="0" smtClean="0">
                <a:latin typeface="Century"/>
                <a:cs typeface="Century"/>
              </a:rPr>
              <a:t>ts?</a:t>
            </a:r>
            <a:endParaRPr sz="30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859" y="2557272"/>
            <a:ext cx="4021836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572" y="2968751"/>
            <a:ext cx="3297936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11" y="3380232"/>
            <a:ext cx="3800855" cy="858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4900" y="3791711"/>
            <a:ext cx="3250692" cy="858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1288" y="2429255"/>
            <a:ext cx="3479291" cy="3360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6551" y="2725897"/>
            <a:ext cx="3442201" cy="164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Bef>
                <a:spcPts val="160"/>
              </a:spcBef>
              <a:tabLst>
                <a:tab pos="2908300" algn="l"/>
              </a:tabLst>
            </a:pPr>
            <a:r>
              <a:rPr sz="3000" spc="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PROCEDURES	</a:t>
            </a:r>
            <a:r>
              <a:rPr sz="3000" spc="-17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IN</a:t>
            </a:r>
            <a:endParaRPr sz="3000">
              <a:latin typeface="Bookman Old Style"/>
              <a:cs typeface="Bookman Old Style"/>
            </a:endParaRPr>
          </a:p>
          <a:p>
            <a:pPr marL="334187" marR="361018" algn="ctr">
              <a:lnSpc>
                <a:spcPts val="3240"/>
              </a:lnSpc>
              <a:spcBef>
                <a:spcPts val="2"/>
              </a:spcBef>
            </a:pPr>
            <a:r>
              <a:rPr sz="3000" spc="-2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DEVELOPING</a:t>
            </a:r>
            <a:endParaRPr sz="3000">
              <a:latin typeface="Bookman Old Style"/>
              <a:cs typeface="Bookman Old Style"/>
            </a:endParaRPr>
          </a:p>
          <a:p>
            <a:pPr marL="82677" marR="109675" algn="ctr">
              <a:lnSpc>
                <a:spcPts val="3240"/>
              </a:lnSpc>
            </a:pPr>
            <a:r>
              <a:rPr sz="3000" spc="-22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PERFORMANCE</a:t>
            </a:r>
            <a:endParaRPr sz="3000">
              <a:latin typeface="Bookman Old Style"/>
              <a:cs typeface="Bookman Old Style"/>
            </a:endParaRPr>
          </a:p>
          <a:p>
            <a:pPr marL="291515" marR="319416" algn="ctr">
              <a:lnSpc>
                <a:spcPts val="3240"/>
              </a:lnSpc>
            </a:pPr>
            <a:r>
              <a:rPr sz="3000" spc="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ASSESSMENT</a:t>
            </a:r>
            <a:endParaRPr sz="30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95" y="931163"/>
            <a:ext cx="1606296" cy="1607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300" y="1650492"/>
            <a:ext cx="227075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3417" y="1647189"/>
            <a:ext cx="196430" cy="352044"/>
          </a:xfrm>
          <a:custGeom>
            <a:avLst/>
            <a:gdLst/>
            <a:ahLst/>
            <a:cxnLst/>
            <a:rect l="l" t="t" r="r" b="b"/>
            <a:pathLst>
              <a:path w="196430" h="352044">
                <a:moveTo>
                  <a:pt x="196430" y="323469"/>
                </a:moveTo>
                <a:lnTo>
                  <a:pt x="8801" y="323469"/>
                </a:lnTo>
                <a:lnTo>
                  <a:pt x="8801" y="352044"/>
                </a:lnTo>
                <a:lnTo>
                  <a:pt x="196430" y="352044"/>
                </a:lnTo>
                <a:lnTo>
                  <a:pt x="196430" y="323469"/>
                </a:lnTo>
                <a:close/>
              </a:path>
              <a:path w="196430" h="352044">
                <a:moveTo>
                  <a:pt x="126263" y="0"/>
                </a:moveTo>
                <a:lnTo>
                  <a:pt x="108038" y="0"/>
                </a:lnTo>
                <a:lnTo>
                  <a:pt x="98531" y="6341"/>
                </a:lnTo>
                <a:lnTo>
                  <a:pt x="87851" y="12339"/>
                </a:lnTo>
                <a:lnTo>
                  <a:pt x="42003" y="28267"/>
                </a:lnTo>
                <a:lnTo>
                  <a:pt x="0" y="35306"/>
                </a:lnTo>
                <a:lnTo>
                  <a:pt x="0" y="61849"/>
                </a:lnTo>
                <a:lnTo>
                  <a:pt x="64376" y="61849"/>
                </a:lnTo>
                <a:lnTo>
                  <a:pt x="68072" y="62992"/>
                </a:lnTo>
                <a:lnTo>
                  <a:pt x="73571" y="67818"/>
                </a:lnTo>
                <a:lnTo>
                  <a:pt x="74942" y="70612"/>
                </a:lnTo>
                <a:lnTo>
                  <a:pt x="74942" y="311658"/>
                </a:lnTo>
                <a:lnTo>
                  <a:pt x="73393" y="315849"/>
                </a:lnTo>
                <a:lnTo>
                  <a:pt x="67183" y="321945"/>
                </a:lnTo>
                <a:lnTo>
                  <a:pt x="62014" y="323469"/>
                </a:lnTo>
                <a:lnTo>
                  <a:pt x="137579" y="323469"/>
                </a:lnTo>
                <a:lnTo>
                  <a:pt x="133515" y="322580"/>
                </a:lnTo>
                <a:lnTo>
                  <a:pt x="131178" y="320929"/>
                </a:lnTo>
                <a:lnTo>
                  <a:pt x="127901" y="318388"/>
                </a:lnTo>
                <a:lnTo>
                  <a:pt x="126341" y="315849"/>
                </a:lnTo>
                <a:lnTo>
                  <a:pt x="126263" y="0"/>
                </a:lnTo>
                <a:close/>
              </a:path>
            </a:pathLst>
          </a:custGeom>
          <a:solidFill>
            <a:srgbClr val="C54F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417" y="1647189"/>
            <a:ext cx="196430" cy="352044"/>
          </a:xfrm>
          <a:custGeom>
            <a:avLst/>
            <a:gdLst/>
            <a:ahLst/>
            <a:cxnLst/>
            <a:rect l="l" t="t" r="r" b="b"/>
            <a:pathLst>
              <a:path w="196430" h="352044">
                <a:moveTo>
                  <a:pt x="108038" y="0"/>
                </a:moveTo>
                <a:lnTo>
                  <a:pt x="126263" y="0"/>
                </a:lnTo>
                <a:lnTo>
                  <a:pt x="126263" y="312674"/>
                </a:lnTo>
                <a:lnTo>
                  <a:pt x="126263" y="315722"/>
                </a:lnTo>
                <a:lnTo>
                  <a:pt x="127901" y="318388"/>
                </a:lnTo>
                <a:lnTo>
                  <a:pt x="131178" y="320929"/>
                </a:lnTo>
                <a:lnTo>
                  <a:pt x="133515" y="322580"/>
                </a:lnTo>
                <a:lnTo>
                  <a:pt x="137579" y="323469"/>
                </a:lnTo>
                <a:lnTo>
                  <a:pt x="143383" y="323469"/>
                </a:lnTo>
                <a:lnTo>
                  <a:pt x="196430" y="323469"/>
                </a:lnTo>
                <a:lnTo>
                  <a:pt x="196430" y="352044"/>
                </a:lnTo>
                <a:lnTo>
                  <a:pt x="8801" y="352044"/>
                </a:lnTo>
                <a:lnTo>
                  <a:pt x="8801" y="323469"/>
                </a:lnTo>
                <a:lnTo>
                  <a:pt x="54800" y="323469"/>
                </a:lnTo>
                <a:lnTo>
                  <a:pt x="62014" y="323469"/>
                </a:lnTo>
                <a:lnTo>
                  <a:pt x="67183" y="321945"/>
                </a:lnTo>
                <a:lnTo>
                  <a:pt x="70281" y="318897"/>
                </a:lnTo>
                <a:lnTo>
                  <a:pt x="73393" y="315849"/>
                </a:lnTo>
                <a:lnTo>
                  <a:pt x="74942" y="311658"/>
                </a:lnTo>
                <a:lnTo>
                  <a:pt x="74942" y="306197"/>
                </a:lnTo>
                <a:lnTo>
                  <a:pt x="74942" y="73787"/>
                </a:lnTo>
                <a:lnTo>
                  <a:pt x="74942" y="70612"/>
                </a:lnTo>
                <a:lnTo>
                  <a:pt x="73571" y="67818"/>
                </a:lnTo>
                <a:lnTo>
                  <a:pt x="70815" y="65405"/>
                </a:lnTo>
                <a:lnTo>
                  <a:pt x="68072" y="62992"/>
                </a:lnTo>
                <a:lnTo>
                  <a:pt x="64376" y="61849"/>
                </a:lnTo>
                <a:lnTo>
                  <a:pt x="59766" y="61849"/>
                </a:lnTo>
                <a:lnTo>
                  <a:pt x="0" y="61849"/>
                </a:lnTo>
                <a:lnTo>
                  <a:pt x="0" y="35306"/>
                </a:lnTo>
                <a:lnTo>
                  <a:pt x="15369" y="33130"/>
                </a:lnTo>
                <a:lnTo>
                  <a:pt x="29370" y="30786"/>
                </a:lnTo>
                <a:lnTo>
                  <a:pt x="76144" y="17769"/>
                </a:lnTo>
                <a:lnTo>
                  <a:pt x="98531" y="6341"/>
                </a:lnTo>
                <a:lnTo>
                  <a:pt x="10803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4167" y="2202922"/>
            <a:ext cx="6778369" cy="2763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3145" algn="just">
              <a:lnSpc>
                <a:spcPts val="4300"/>
              </a:lnSpc>
              <a:spcBef>
                <a:spcPts val="215"/>
              </a:spcBef>
            </a:pP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4050" spc="14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EP</a:t>
            </a:r>
            <a:r>
              <a:rPr sz="4050" spc="-1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1. L</a:t>
            </a:r>
            <a:r>
              <a:rPr sz="4050" spc="-9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st the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4050" spc="-9" dirty="0" smtClean="0">
                <a:solidFill>
                  <a:srgbClr val="FFFFFF"/>
                </a:solidFill>
                <a:latin typeface="Century"/>
                <a:cs typeface="Century"/>
              </a:rPr>
              <a:t>k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405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ls and</a:t>
            </a:r>
            <a:endParaRPr sz="4050">
              <a:latin typeface="Century"/>
              <a:cs typeface="Century"/>
            </a:endParaRPr>
          </a:p>
          <a:p>
            <a:pPr marL="12700" algn="just">
              <a:lnSpc>
                <a:spcPts val="5830"/>
              </a:lnSpc>
              <a:spcBef>
                <a:spcPts val="371"/>
              </a:spcBef>
            </a:pP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know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edge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you w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sh to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have stude</a:t>
            </a:r>
            <a:r>
              <a:rPr sz="4050" spc="-19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ts learn</a:t>
            </a:r>
            <a:r>
              <a:rPr sz="4050" spc="-2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as a</a:t>
            </a:r>
            <a:r>
              <a:rPr sz="40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res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lt of completing</a:t>
            </a:r>
            <a:r>
              <a:rPr sz="4050" spc="-3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a task.</a:t>
            </a:r>
            <a:endParaRPr sz="405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1595" y="958596"/>
            <a:ext cx="4975859" cy="72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891" y="5550408"/>
            <a:ext cx="318515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483" y="5532120"/>
            <a:ext cx="332231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7270" y="1099015"/>
            <a:ext cx="4622618" cy="348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30"/>
              </a:lnSpc>
              <a:spcBef>
                <a:spcPts val="136"/>
              </a:spcBef>
            </a:pP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QU</a:t>
            </a:r>
            <a:r>
              <a:rPr sz="3825" spc="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STIONS</a:t>
            </a:r>
            <a:r>
              <a:rPr sz="3825" spc="-123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TO</a:t>
            </a:r>
            <a:r>
              <a:rPr sz="3825" spc="-38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CON</a:t>
            </a:r>
            <a:r>
              <a:rPr sz="3825" spc="4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IDER</a:t>
            </a:r>
            <a:endParaRPr sz="255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235" y="2506983"/>
            <a:ext cx="162306" cy="273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sz="195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447" y="2504561"/>
            <a:ext cx="6785534" cy="1356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at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imp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co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nit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ve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ski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ls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att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ibut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do</a:t>
            </a:r>
            <a:r>
              <a:rPr sz="19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I 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my</a:t>
            </a:r>
            <a:endParaRPr sz="1950">
              <a:latin typeface="Century"/>
              <a:cs typeface="Century"/>
            </a:endParaRPr>
          </a:p>
          <a:p>
            <a:pPr marL="12700" marR="37261">
              <a:lnSpc>
                <a:spcPct val="100179"/>
              </a:lnSpc>
              <a:spcBef>
                <a:spcPts val="113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nts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to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?</a:t>
            </a:r>
            <a:endParaRPr sz="1950">
              <a:latin typeface="Century"/>
              <a:cs typeface="Century"/>
            </a:endParaRPr>
          </a:p>
          <a:p>
            <a:pPr marL="12700" marR="37261">
              <a:lnSpc>
                <a:spcPct val="100179"/>
              </a:lnSpc>
              <a:spcBef>
                <a:spcPts val="1039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What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ocial</a:t>
            </a:r>
            <a:r>
              <a:rPr sz="19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affe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ve</a:t>
            </a:r>
            <a:r>
              <a:rPr sz="19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ki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ls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19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at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tes</a:t>
            </a:r>
            <a:r>
              <a:rPr sz="19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do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wa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my</a:t>
            </a:r>
            <a:endParaRPr sz="1950">
              <a:latin typeface="Century"/>
              <a:cs typeface="Century"/>
            </a:endParaRPr>
          </a:p>
          <a:p>
            <a:pPr marL="12700" marR="37261">
              <a:lnSpc>
                <a:spcPct val="100179"/>
              </a:lnSpc>
              <a:spcBef>
                <a:spcPts val="225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nts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to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?</a:t>
            </a:r>
            <a:endParaRPr sz="195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235" y="3262639"/>
            <a:ext cx="162458" cy="2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sz="195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235" y="4017521"/>
            <a:ext cx="162458" cy="1131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100"/>
              </a:lnSpc>
              <a:spcBef>
                <a:spcPts val="105"/>
              </a:spcBef>
            </a:pPr>
            <a:r>
              <a:rPr sz="195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024"/>
              </a:spcBef>
            </a:pPr>
            <a:r>
              <a:rPr sz="195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41"/>
              </a:spcBef>
            </a:pPr>
            <a:r>
              <a:rPr sz="195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6447" y="4015099"/>
            <a:ext cx="713552" cy="1131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395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at</a:t>
            </a:r>
            <a:endParaRPr sz="1950">
              <a:latin typeface="Century"/>
              <a:cs typeface="Century"/>
            </a:endParaRPr>
          </a:p>
          <a:p>
            <a:pPr marL="12700">
              <a:lnSpc>
                <a:spcPct val="100179"/>
              </a:lnSpc>
              <a:spcBef>
                <a:spcPts val="921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at</a:t>
            </a:r>
            <a:endParaRPr sz="1950">
              <a:latin typeface="Century"/>
              <a:cs typeface="Century"/>
            </a:endParaRPr>
          </a:p>
          <a:p>
            <a:pPr marL="12700" marR="7123">
              <a:lnSpc>
                <a:spcPct val="100179"/>
              </a:lnSpc>
              <a:spcBef>
                <a:spcPts val="1039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What</a:t>
            </a:r>
            <a:endParaRPr sz="195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2746" y="4015099"/>
            <a:ext cx="6540397" cy="1131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307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taco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nit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ve</a:t>
            </a:r>
            <a:r>
              <a:rPr sz="1950" spc="-3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ski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ls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do I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nt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my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nts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to d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1950" spc="9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lop</a:t>
            </a:r>
            <a:endParaRPr sz="1950">
              <a:latin typeface="Century"/>
              <a:cs typeface="Century"/>
            </a:endParaRPr>
          </a:p>
          <a:p>
            <a:pPr marL="12700" marR="37307">
              <a:lnSpc>
                <a:spcPct val="100179"/>
              </a:lnSpc>
              <a:spcBef>
                <a:spcPts val="921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ty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pe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19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pr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bl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ms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do I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nt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to be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le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to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solv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?</a:t>
            </a:r>
            <a:endParaRPr sz="1950">
              <a:latin typeface="Century"/>
              <a:cs typeface="Century"/>
            </a:endParaRPr>
          </a:p>
          <a:p>
            <a:pPr marL="12808">
              <a:lnSpc>
                <a:spcPct val="100179"/>
              </a:lnSpc>
              <a:spcBef>
                <a:spcPts val="1039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concepts</a:t>
            </a:r>
            <a:r>
              <a:rPr sz="1950" spc="-3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50" spc="-2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pr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nc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ples</a:t>
            </a:r>
            <a:r>
              <a:rPr sz="1950" spc="-3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do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wa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5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my</a:t>
            </a:r>
            <a:r>
              <a:rPr sz="195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tud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nts</a:t>
            </a:r>
            <a:r>
              <a:rPr sz="1950" spc="-3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to be</a:t>
            </a:r>
            <a:r>
              <a:rPr sz="1950" spc="-2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le</a:t>
            </a:r>
            <a:endParaRPr sz="1950">
              <a:latin typeface="Century"/>
              <a:cs typeface="Centur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447" y="5199627"/>
            <a:ext cx="1111698" cy="635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to a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pl</a:t>
            </a:r>
            <a:r>
              <a:rPr sz="1950" spc="4" dirty="0" smtClean="0">
                <a:solidFill>
                  <a:srgbClr val="FFFFFF"/>
                </a:solidFill>
                <a:latin typeface="Century"/>
                <a:cs typeface="Century"/>
              </a:rPr>
              <a:t>y</a:t>
            </a:r>
            <a:r>
              <a:rPr sz="1950" spc="0" dirty="0" smtClean="0">
                <a:solidFill>
                  <a:srgbClr val="FFFFFF"/>
                </a:solidFill>
                <a:latin typeface="Century"/>
                <a:cs typeface="Century"/>
              </a:rPr>
              <a:t>?</a:t>
            </a:r>
            <a:endParaRPr sz="1950">
              <a:latin typeface="Century"/>
              <a:cs typeface="Century"/>
            </a:endParaRPr>
          </a:p>
          <a:p>
            <a:pPr marL="12700" marR="37261">
              <a:lnSpc>
                <a:spcPct val="100179"/>
              </a:lnSpc>
              <a:spcBef>
                <a:spcPts val="921"/>
              </a:spcBef>
            </a:pPr>
            <a:r>
              <a:rPr sz="1500" spc="0" dirty="0" smtClean="0">
                <a:solidFill>
                  <a:srgbClr val="FFFFFF"/>
                </a:solidFill>
                <a:latin typeface="Century"/>
                <a:cs typeface="Century"/>
              </a:rPr>
              <a:t>]</a:t>
            </a:r>
            <a:endParaRPr sz="1500">
              <a:latin typeface="Century"/>
              <a:cs typeface="Centur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235" y="5620782"/>
            <a:ext cx="13335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240" y="659245"/>
            <a:ext cx="4555457" cy="2863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731"/>
              </a:lnSpc>
              <a:spcBef>
                <a:spcPts val="30"/>
              </a:spcBef>
            </a:pPr>
            <a:r>
              <a:rPr sz="4200" spc="0" dirty="0" smtClean="0">
                <a:latin typeface="Gabriola"/>
                <a:cs typeface="Gabriola"/>
              </a:rPr>
              <a:t>Ess</a:t>
            </a:r>
            <a:r>
              <a:rPr sz="4200" spc="-9" dirty="0" smtClean="0">
                <a:latin typeface="Gabriola"/>
                <a:cs typeface="Gabriola"/>
              </a:rPr>
              <a:t>a</a:t>
            </a:r>
            <a:r>
              <a:rPr sz="4200" spc="0" dirty="0" smtClean="0">
                <a:latin typeface="Gabriola"/>
                <a:cs typeface="Gabriola"/>
              </a:rPr>
              <a:t>ys</a:t>
            </a:r>
            <a:r>
              <a:rPr sz="4200" spc="-83" dirty="0" smtClean="0">
                <a:latin typeface="Gabriola"/>
                <a:cs typeface="Gabriola"/>
              </a:rPr>
              <a:t> </a:t>
            </a:r>
            <a:r>
              <a:rPr sz="4200" spc="0" dirty="0" smtClean="0">
                <a:latin typeface="Gabriola"/>
                <a:cs typeface="Gabriola"/>
              </a:rPr>
              <a:t>as</a:t>
            </a:r>
            <a:r>
              <a:rPr sz="4200" spc="-9" dirty="0" smtClean="0">
                <a:latin typeface="Gabriola"/>
                <a:cs typeface="Gabriola"/>
              </a:rPr>
              <a:t>s</a:t>
            </a:r>
            <a:r>
              <a:rPr sz="4200" spc="0" dirty="0" smtClean="0">
                <a:latin typeface="Gabriola"/>
                <a:cs typeface="Gabriola"/>
              </a:rPr>
              <a:t>essi</a:t>
            </a:r>
            <a:r>
              <a:rPr sz="4200" spc="-9" dirty="0" smtClean="0">
                <a:latin typeface="Gabriola"/>
                <a:cs typeface="Gabriola"/>
              </a:rPr>
              <a:t>n</a:t>
            </a:r>
            <a:r>
              <a:rPr sz="4200" spc="0" dirty="0" smtClean="0">
                <a:latin typeface="Gabriola"/>
                <a:cs typeface="Gabriola"/>
              </a:rPr>
              <a:t>g</a:t>
            </a:r>
            <a:r>
              <a:rPr sz="4200" spc="-92" dirty="0" smtClean="0">
                <a:latin typeface="Gabriola"/>
                <a:cs typeface="Gabriola"/>
              </a:rPr>
              <a:t> </a:t>
            </a:r>
            <a:r>
              <a:rPr sz="4200" spc="0" dirty="0" smtClean="0">
                <a:latin typeface="Gabriola"/>
                <a:cs typeface="Gabriola"/>
              </a:rPr>
              <a:t>students' </a:t>
            </a:r>
            <a:endParaRPr sz="4200">
              <a:latin typeface="Gabriola"/>
              <a:cs typeface="Gabriola"/>
            </a:endParaRPr>
          </a:p>
          <a:p>
            <a:pPr marL="12700">
              <a:lnSpc>
                <a:spcPts val="4538"/>
              </a:lnSpc>
            </a:pPr>
            <a:r>
              <a:rPr sz="4200" spc="0" dirty="0" smtClean="0">
                <a:latin typeface="Gabriola"/>
                <a:cs typeface="Gabriola"/>
              </a:rPr>
              <a:t>understanding</a:t>
            </a:r>
            <a:r>
              <a:rPr sz="4200" spc="-203" dirty="0" smtClean="0">
                <a:latin typeface="Gabriola"/>
                <a:cs typeface="Gabriola"/>
              </a:rPr>
              <a:t> </a:t>
            </a:r>
            <a:r>
              <a:rPr sz="4200" spc="0" dirty="0" smtClean="0">
                <a:latin typeface="Gabriola"/>
                <a:cs typeface="Gabriola"/>
              </a:rPr>
              <a:t>of</a:t>
            </a:r>
            <a:r>
              <a:rPr sz="4200" spc="9" dirty="0" smtClean="0">
                <a:latin typeface="Gabriola"/>
                <a:cs typeface="Gabriola"/>
              </a:rPr>
              <a:t> </a:t>
            </a:r>
            <a:r>
              <a:rPr sz="4200" spc="0" dirty="0" smtClean="0">
                <a:latin typeface="Gabriola"/>
                <a:cs typeface="Gabriola"/>
              </a:rPr>
              <a:t>a</a:t>
            </a:r>
            <a:r>
              <a:rPr sz="4200" spc="-14" dirty="0" smtClean="0">
                <a:latin typeface="Gabriola"/>
                <a:cs typeface="Gabriola"/>
              </a:rPr>
              <a:t> </a:t>
            </a:r>
            <a:r>
              <a:rPr sz="4200" spc="0" dirty="0" smtClean="0">
                <a:latin typeface="Gabriola"/>
                <a:cs typeface="Gabriola"/>
              </a:rPr>
              <a:t>subject </a:t>
            </a:r>
            <a:endParaRPr sz="4200">
              <a:latin typeface="Gabriola"/>
              <a:cs typeface="Gabriola"/>
            </a:endParaRPr>
          </a:p>
          <a:p>
            <a:pPr marL="12700">
              <a:lnSpc>
                <a:spcPts val="4538"/>
              </a:lnSpc>
            </a:pPr>
            <a:r>
              <a:rPr sz="4200" spc="0" dirty="0" smtClean="0">
                <a:latin typeface="Gabriola"/>
                <a:cs typeface="Gabriola"/>
              </a:rPr>
              <a:t>through</a:t>
            </a:r>
            <a:r>
              <a:rPr sz="4200" spc="-9" dirty="0" smtClean="0">
                <a:latin typeface="Gabriola"/>
                <a:cs typeface="Gabriola"/>
              </a:rPr>
              <a:t> </a:t>
            </a:r>
            <a:r>
              <a:rPr sz="4200" spc="0" dirty="0" smtClean="0">
                <a:latin typeface="Gabriola"/>
                <a:cs typeface="Gabriola"/>
              </a:rPr>
              <a:t>a</a:t>
            </a:r>
            <a:r>
              <a:rPr sz="4200" spc="-24" dirty="0" smtClean="0">
                <a:latin typeface="Gabriola"/>
                <a:cs typeface="Gabriola"/>
              </a:rPr>
              <a:t> </a:t>
            </a:r>
            <a:r>
              <a:rPr sz="4200" spc="-25" dirty="0" smtClean="0">
                <a:latin typeface="Gabriola"/>
                <a:cs typeface="Gabriola"/>
              </a:rPr>
              <a:t>w</a:t>
            </a:r>
            <a:r>
              <a:rPr sz="4200" spc="-14" dirty="0" smtClean="0">
                <a:latin typeface="Gabriola"/>
                <a:cs typeface="Gabriola"/>
              </a:rPr>
              <a:t>ri</a:t>
            </a:r>
            <a:r>
              <a:rPr sz="4200" spc="0" dirty="0" smtClean="0">
                <a:latin typeface="Gabriola"/>
                <a:cs typeface="Gabriola"/>
              </a:rPr>
              <a:t>t</a:t>
            </a:r>
            <a:r>
              <a:rPr sz="4200" spc="-34" dirty="0" smtClean="0">
                <a:latin typeface="Gabriola"/>
                <a:cs typeface="Gabriola"/>
              </a:rPr>
              <a:t>t</a:t>
            </a:r>
            <a:r>
              <a:rPr sz="4200" spc="-19" dirty="0" smtClean="0">
                <a:latin typeface="Gabriola"/>
                <a:cs typeface="Gabriola"/>
              </a:rPr>
              <a:t>e</a:t>
            </a:r>
            <a:r>
              <a:rPr sz="4200" spc="0" dirty="0" smtClean="0">
                <a:latin typeface="Gabriola"/>
                <a:cs typeface="Gabriola"/>
              </a:rPr>
              <a:t>n </a:t>
            </a:r>
            <a:endParaRPr sz="4200">
              <a:latin typeface="Gabriola"/>
              <a:cs typeface="Gabriola"/>
            </a:endParaRPr>
          </a:p>
          <a:p>
            <a:pPr marL="12700">
              <a:lnSpc>
                <a:spcPts val="4538"/>
              </a:lnSpc>
            </a:pPr>
            <a:r>
              <a:rPr sz="4200" spc="-25" dirty="0" smtClean="0">
                <a:latin typeface="Gabriola"/>
                <a:cs typeface="Gabriola"/>
              </a:rPr>
              <a:t>d</a:t>
            </a:r>
            <a:r>
              <a:rPr sz="4200" spc="0" dirty="0" smtClean="0">
                <a:latin typeface="Gabriola"/>
                <a:cs typeface="Gabriola"/>
              </a:rPr>
              <a:t>e</a:t>
            </a:r>
            <a:r>
              <a:rPr sz="4200" spc="-29" dirty="0" smtClean="0">
                <a:latin typeface="Gabriola"/>
                <a:cs typeface="Gabriola"/>
              </a:rPr>
              <a:t>s</a:t>
            </a:r>
            <a:r>
              <a:rPr sz="4200" spc="-25" dirty="0" smtClean="0">
                <a:latin typeface="Gabriola"/>
                <a:cs typeface="Gabriola"/>
              </a:rPr>
              <a:t>cr</a:t>
            </a:r>
            <a:r>
              <a:rPr sz="4200" spc="-14" dirty="0" smtClean="0">
                <a:latin typeface="Gabriola"/>
                <a:cs typeface="Gabriola"/>
              </a:rPr>
              <a:t>i</a:t>
            </a:r>
            <a:r>
              <a:rPr sz="4200" spc="-29" dirty="0" smtClean="0">
                <a:latin typeface="Gabriola"/>
                <a:cs typeface="Gabriola"/>
              </a:rPr>
              <a:t>p</a:t>
            </a:r>
            <a:r>
              <a:rPr sz="4200" spc="-25" dirty="0" smtClean="0">
                <a:latin typeface="Gabriola"/>
                <a:cs typeface="Gabriola"/>
              </a:rPr>
              <a:t>tio</a:t>
            </a:r>
            <a:r>
              <a:rPr sz="4200" spc="-39" dirty="0" smtClean="0">
                <a:latin typeface="Gabriola"/>
                <a:cs typeface="Gabriola"/>
              </a:rPr>
              <a:t>n</a:t>
            </a:r>
            <a:r>
              <a:rPr sz="4200" spc="0" dirty="0" smtClean="0">
                <a:latin typeface="Gabriola"/>
                <a:cs typeface="Gabriola"/>
              </a:rPr>
              <a:t>,</a:t>
            </a:r>
            <a:r>
              <a:rPr sz="4200" spc="-141" dirty="0" smtClean="0">
                <a:latin typeface="Gabriola"/>
                <a:cs typeface="Gabriola"/>
              </a:rPr>
              <a:t> </a:t>
            </a:r>
            <a:r>
              <a:rPr sz="4200" spc="-14" dirty="0" smtClean="0">
                <a:latin typeface="Gabriola"/>
                <a:cs typeface="Gabriola"/>
              </a:rPr>
              <a:t>a</a:t>
            </a:r>
            <a:r>
              <a:rPr sz="4200" spc="-9" dirty="0" smtClean="0">
                <a:latin typeface="Gabriola"/>
                <a:cs typeface="Gabriola"/>
              </a:rPr>
              <a:t>n</a:t>
            </a:r>
            <a:r>
              <a:rPr sz="4200" spc="-29" dirty="0" smtClean="0">
                <a:latin typeface="Gabriola"/>
                <a:cs typeface="Gabriola"/>
              </a:rPr>
              <a:t>a</a:t>
            </a:r>
            <a:r>
              <a:rPr sz="4200" spc="-19" dirty="0" smtClean="0">
                <a:latin typeface="Gabriola"/>
                <a:cs typeface="Gabriola"/>
              </a:rPr>
              <a:t>ly</a:t>
            </a:r>
            <a:r>
              <a:rPr sz="4200" spc="-29" dirty="0" smtClean="0">
                <a:latin typeface="Gabriola"/>
                <a:cs typeface="Gabriola"/>
              </a:rPr>
              <a:t>s</a:t>
            </a:r>
            <a:r>
              <a:rPr sz="4200" spc="-25" dirty="0" smtClean="0">
                <a:latin typeface="Gabriola"/>
                <a:cs typeface="Gabriola"/>
              </a:rPr>
              <a:t>i</a:t>
            </a:r>
            <a:r>
              <a:rPr sz="4200" spc="-29" dirty="0" smtClean="0">
                <a:latin typeface="Gabriola"/>
                <a:cs typeface="Gabriola"/>
              </a:rPr>
              <a:t>s</a:t>
            </a:r>
            <a:r>
              <a:rPr sz="4200" spc="0" dirty="0" smtClean="0">
                <a:latin typeface="Gabriola"/>
                <a:cs typeface="Gabriola"/>
              </a:rPr>
              <a:t>, </a:t>
            </a:r>
            <a:endParaRPr sz="4200">
              <a:latin typeface="Gabriola"/>
              <a:cs typeface="Gabriola"/>
            </a:endParaRPr>
          </a:p>
          <a:p>
            <a:pPr marL="12700">
              <a:lnSpc>
                <a:spcPts val="4538"/>
              </a:lnSpc>
            </a:pPr>
            <a:r>
              <a:rPr sz="4200" spc="0" dirty="0" smtClean="0">
                <a:latin typeface="Gabriola"/>
                <a:cs typeface="Gabriola"/>
              </a:rPr>
              <a:t>e</a:t>
            </a:r>
            <a:r>
              <a:rPr sz="4200" spc="-19" dirty="0" smtClean="0">
                <a:latin typeface="Gabriola"/>
                <a:cs typeface="Gabriola"/>
              </a:rPr>
              <a:t>x</a:t>
            </a:r>
            <a:r>
              <a:rPr sz="4200" spc="-29" dirty="0" smtClean="0">
                <a:latin typeface="Gabriola"/>
                <a:cs typeface="Gabriola"/>
              </a:rPr>
              <a:t>p</a:t>
            </a:r>
            <a:r>
              <a:rPr sz="4200" spc="0" dirty="0" smtClean="0">
                <a:latin typeface="Gabriola"/>
                <a:cs typeface="Gabriola"/>
              </a:rPr>
              <a:t>l</a:t>
            </a:r>
            <a:r>
              <a:rPr sz="4200" spc="-34" dirty="0" smtClean="0">
                <a:latin typeface="Gabriola"/>
                <a:cs typeface="Gabriola"/>
              </a:rPr>
              <a:t>a</a:t>
            </a:r>
            <a:r>
              <a:rPr sz="4200" spc="-39" dirty="0" smtClean="0">
                <a:latin typeface="Gabriola"/>
                <a:cs typeface="Gabriola"/>
              </a:rPr>
              <a:t>n</a:t>
            </a:r>
            <a:r>
              <a:rPr sz="4200" spc="-29" dirty="0" smtClean="0">
                <a:latin typeface="Gabriola"/>
                <a:cs typeface="Gabriola"/>
              </a:rPr>
              <a:t>a</a:t>
            </a:r>
            <a:r>
              <a:rPr sz="4200" spc="-25" dirty="0" smtClean="0">
                <a:latin typeface="Gabriola"/>
                <a:cs typeface="Gabriola"/>
              </a:rPr>
              <a:t>t</a:t>
            </a:r>
            <a:r>
              <a:rPr sz="4200" spc="-14" dirty="0" smtClean="0">
                <a:latin typeface="Gabriola"/>
                <a:cs typeface="Gabriola"/>
              </a:rPr>
              <a:t>i</a:t>
            </a:r>
            <a:r>
              <a:rPr sz="4200" spc="-39" dirty="0" smtClean="0">
                <a:latin typeface="Gabriola"/>
                <a:cs typeface="Gabriola"/>
              </a:rPr>
              <a:t>on</a:t>
            </a:r>
            <a:r>
              <a:rPr sz="4200" spc="0" dirty="0" smtClean="0">
                <a:latin typeface="Gabriola"/>
                <a:cs typeface="Gabriola"/>
              </a:rPr>
              <a:t>,</a:t>
            </a:r>
            <a:r>
              <a:rPr sz="4200" spc="-129" dirty="0" smtClean="0">
                <a:latin typeface="Gabriola"/>
                <a:cs typeface="Gabriola"/>
              </a:rPr>
              <a:t> </a:t>
            </a:r>
            <a:r>
              <a:rPr sz="4200" spc="-19" dirty="0" smtClean="0">
                <a:latin typeface="Gabriola"/>
                <a:cs typeface="Gabriola"/>
              </a:rPr>
              <a:t>o</a:t>
            </a:r>
            <a:r>
              <a:rPr sz="4200" spc="0" dirty="0" smtClean="0">
                <a:latin typeface="Gabriola"/>
                <a:cs typeface="Gabriola"/>
              </a:rPr>
              <a:t>r</a:t>
            </a:r>
            <a:r>
              <a:rPr sz="4200" spc="-67" dirty="0" smtClean="0">
                <a:latin typeface="Gabriola"/>
                <a:cs typeface="Gabriola"/>
              </a:rPr>
              <a:t> </a:t>
            </a:r>
            <a:r>
              <a:rPr sz="4200" spc="0" dirty="0" smtClean="0">
                <a:latin typeface="Gabriola"/>
                <a:cs typeface="Gabriola"/>
              </a:rPr>
              <a:t>s</a:t>
            </a:r>
            <a:r>
              <a:rPr sz="4200" spc="-34" dirty="0" smtClean="0">
                <a:latin typeface="Gabriola"/>
                <a:cs typeface="Gabriola"/>
              </a:rPr>
              <a:t>u</a:t>
            </a:r>
            <a:r>
              <a:rPr sz="4200" spc="-39" dirty="0" smtClean="0">
                <a:latin typeface="Gabriola"/>
                <a:cs typeface="Gabriola"/>
              </a:rPr>
              <a:t>mm</a:t>
            </a:r>
            <a:r>
              <a:rPr sz="4200" spc="-29" dirty="0" smtClean="0">
                <a:latin typeface="Gabriola"/>
                <a:cs typeface="Gabriola"/>
              </a:rPr>
              <a:t>a</a:t>
            </a:r>
            <a:r>
              <a:rPr sz="4200" spc="-25" dirty="0" smtClean="0">
                <a:latin typeface="Gabriola"/>
                <a:cs typeface="Gabriola"/>
              </a:rPr>
              <a:t>r</a:t>
            </a:r>
            <a:r>
              <a:rPr sz="4200" spc="-34" dirty="0" smtClean="0">
                <a:latin typeface="Gabriola"/>
                <a:cs typeface="Gabriola"/>
              </a:rPr>
              <a:t>y</a:t>
            </a:r>
            <a:r>
              <a:rPr sz="4200" spc="0" dirty="0" smtClean="0">
                <a:latin typeface="Gabriola"/>
                <a:cs typeface="Gabriola"/>
              </a:rPr>
              <a:t>.</a:t>
            </a:r>
            <a:endParaRPr sz="42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95" y="931163"/>
            <a:ext cx="1606296" cy="1607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4296" y="1642872"/>
            <a:ext cx="269747" cy="390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1476" y="1640839"/>
            <a:ext cx="239191" cy="358394"/>
          </a:xfrm>
          <a:custGeom>
            <a:avLst/>
            <a:gdLst/>
            <a:ahLst/>
            <a:cxnLst/>
            <a:rect l="l" t="t" r="r" b="b"/>
            <a:pathLst>
              <a:path w="239191" h="358394">
                <a:moveTo>
                  <a:pt x="205557" y="29821"/>
                </a:moveTo>
                <a:lnTo>
                  <a:pt x="122734" y="29821"/>
                </a:lnTo>
                <a:lnTo>
                  <a:pt x="134541" y="31492"/>
                </a:lnTo>
                <a:lnTo>
                  <a:pt x="145693" y="35680"/>
                </a:lnTo>
                <a:lnTo>
                  <a:pt x="172858" y="64799"/>
                </a:lnTo>
                <a:lnTo>
                  <a:pt x="176728" y="93337"/>
                </a:lnTo>
                <a:lnTo>
                  <a:pt x="175515" y="104494"/>
                </a:lnTo>
                <a:lnTo>
                  <a:pt x="163796" y="141734"/>
                </a:lnTo>
                <a:lnTo>
                  <a:pt x="142952" y="175963"/>
                </a:lnTo>
                <a:lnTo>
                  <a:pt x="109056" y="215492"/>
                </a:lnTo>
                <a:lnTo>
                  <a:pt x="72834" y="255270"/>
                </a:lnTo>
                <a:lnTo>
                  <a:pt x="0" y="338074"/>
                </a:lnTo>
                <a:lnTo>
                  <a:pt x="0" y="358394"/>
                </a:lnTo>
                <a:lnTo>
                  <a:pt x="230695" y="358394"/>
                </a:lnTo>
                <a:lnTo>
                  <a:pt x="234446" y="308768"/>
                </a:lnTo>
                <a:lnTo>
                  <a:pt x="151391" y="308768"/>
                </a:lnTo>
                <a:lnTo>
                  <a:pt x="131483" y="308442"/>
                </a:lnTo>
                <a:lnTo>
                  <a:pt x="87748" y="305835"/>
                </a:lnTo>
                <a:lnTo>
                  <a:pt x="67694" y="297656"/>
                </a:lnTo>
                <a:lnTo>
                  <a:pt x="69682" y="294609"/>
                </a:lnTo>
                <a:lnTo>
                  <a:pt x="77847" y="287215"/>
                </a:lnTo>
                <a:lnTo>
                  <a:pt x="88028" y="278324"/>
                </a:lnTo>
                <a:lnTo>
                  <a:pt x="100228" y="267970"/>
                </a:lnTo>
                <a:lnTo>
                  <a:pt x="157020" y="214271"/>
                </a:lnTo>
                <a:lnTo>
                  <a:pt x="195236" y="183202"/>
                </a:lnTo>
                <a:lnTo>
                  <a:pt x="219682" y="152850"/>
                </a:lnTo>
                <a:lnTo>
                  <a:pt x="233641" y="117310"/>
                </a:lnTo>
                <a:lnTo>
                  <a:pt x="235640" y="89912"/>
                </a:lnTo>
                <a:lnTo>
                  <a:pt x="233972" y="78830"/>
                </a:lnTo>
                <a:lnTo>
                  <a:pt x="230507" y="67333"/>
                </a:lnTo>
                <a:lnTo>
                  <a:pt x="224917" y="54956"/>
                </a:lnTo>
                <a:lnTo>
                  <a:pt x="216879" y="41230"/>
                </a:lnTo>
                <a:lnTo>
                  <a:pt x="209379" y="33022"/>
                </a:lnTo>
                <a:lnTo>
                  <a:pt x="205557" y="29821"/>
                </a:lnTo>
                <a:close/>
              </a:path>
              <a:path w="239191" h="358394">
                <a:moveTo>
                  <a:pt x="239191" y="245999"/>
                </a:moveTo>
                <a:lnTo>
                  <a:pt x="209475" y="259674"/>
                </a:lnTo>
                <a:lnTo>
                  <a:pt x="205291" y="275117"/>
                </a:lnTo>
                <a:lnTo>
                  <a:pt x="201244" y="287387"/>
                </a:lnTo>
                <a:lnTo>
                  <a:pt x="151391" y="308768"/>
                </a:lnTo>
                <a:lnTo>
                  <a:pt x="234446" y="308768"/>
                </a:lnTo>
                <a:lnTo>
                  <a:pt x="239191" y="245999"/>
                </a:lnTo>
                <a:close/>
              </a:path>
              <a:path w="239191" h="358394">
                <a:moveTo>
                  <a:pt x="124104" y="0"/>
                </a:moveTo>
                <a:lnTo>
                  <a:pt x="84713" y="6353"/>
                </a:lnTo>
                <a:lnTo>
                  <a:pt x="47906" y="24598"/>
                </a:lnTo>
                <a:lnTo>
                  <a:pt x="22100" y="53272"/>
                </a:lnTo>
                <a:lnTo>
                  <a:pt x="10993" y="103416"/>
                </a:lnTo>
                <a:lnTo>
                  <a:pt x="13052" y="116379"/>
                </a:lnTo>
                <a:lnTo>
                  <a:pt x="44945" y="151198"/>
                </a:lnTo>
                <a:lnTo>
                  <a:pt x="59950" y="152425"/>
                </a:lnTo>
                <a:lnTo>
                  <a:pt x="71050" y="148348"/>
                </a:lnTo>
                <a:lnTo>
                  <a:pt x="88370" y="112524"/>
                </a:lnTo>
                <a:lnTo>
                  <a:pt x="61315" y="85217"/>
                </a:lnTo>
                <a:lnTo>
                  <a:pt x="54737" y="83565"/>
                </a:lnTo>
                <a:lnTo>
                  <a:pt x="50495" y="81787"/>
                </a:lnTo>
                <a:lnTo>
                  <a:pt x="48602" y="79756"/>
                </a:lnTo>
                <a:lnTo>
                  <a:pt x="48056" y="79121"/>
                </a:lnTo>
                <a:lnTo>
                  <a:pt x="47829" y="77778"/>
                </a:lnTo>
                <a:lnTo>
                  <a:pt x="47891" y="72336"/>
                </a:lnTo>
                <a:lnTo>
                  <a:pt x="71942" y="41273"/>
                </a:lnTo>
                <a:lnTo>
                  <a:pt x="122734" y="29821"/>
                </a:lnTo>
                <a:lnTo>
                  <a:pt x="205557" y="29821"/>
                </a:lnTo>
                <a:lnTo>
                  <a:pt x="200018" y="25181"/>
                </a:lnTo>
                <a:lnTo>
                  <a:pt x="162193" y="5523"/>
                </a:lnTo>
                <a:lnTo>
                  <a:pt x="137191" y="611"/>
                </a:lnTo>
                <a:lnTo>
                  <a:pt x="124104" y="0"/>
                </a:lnTo>
                <a:close/>
              </a:path>
            </a:pathLst>
          </a:custGeom>
          <a:solidFill>
            <a:srgbClr val="C54F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1476" y="1640839"/>
            <a:ext cx="239191" cy="358394"/>
          </a:xfrm>
          <a:custGeom>
            <a:avLst/>
            <a:gdLst/>
            <a:ahLst/>
            <a:cxnLst/>
            <a:rect l="l" t="t" r="r" b="b"/>
            <a:pathLst>
              <a:path w="239191" h="358394">
                <a:moveTo>
                  <a:pt x="124104" y="0"/>
                </a:moveTo>
                <a:lnTo>
                  <a:pt x="162193" y="5523"/>
                </a:lnTo>
                <a:lnTo>
                  <a:pt x="200018" y="25181"/>
                </a:lnTo>
                <a:lnTo>
                  <a:pt x="224917" y="54956"/>
                </a:lnTo>
                <a:lnTo>
                  <a:pt x="235640" y="89912"/>
                </a:lnTo>
                <a:lnTo>
                  <a:pt x="235254" y="104833"/>
                </a:lnTo>
                <a:lnTo>
                  <a:pt x="219682" y="152850"/>
                </a:lnTo>
                <a:lnTo>
                  <a:pt x="195236" y="183202"/>
                </a:lnTo>
                <a:lnTo>
                  <a:pt x="157020" y="214271"/>
                </a:lnTo>
                <a:lnTo>
                  <a:pt x="100228" y="267970"/>
                </a:lnTo>
                <a:lnTo>
                  <a:pt x="88028" y="278324"/>
                </a:lnTo>
                <a:lnTo>
                  <a:pt x="77847" y="287215"/>
                </a:lnTo>
                <a:lnTo>
                  <a:pt x="69682" y="294609"/>
                </a:lnTo>
                <a:lnTo>
                  <a:pt x="67694" y="297656"/>
                </a:lnTo>
                <a:lnTo>
                  <a:pt x="68532" y="300277"/>
                </a:lnTo>
                <a:lnTo>
                  <a:pt x="114223" y="307860"/>
                </a:lnTo>
                <a:lnTo>
                  <a:pt x="151391" y="308768"/>
                </a:lnTo>
                <a:lnTo>
                  <a:pt x="173156" y="308179"/>
                </a:lnTo>
                <a:lnTo>
                  <a:pt x="205291" y="275117"/>
                </a:lnTo>
                <a:lnTo>
                  <a:pt x="209475" y="259674"/>
                </a:lnTo>
                <a:lnTo>
                  <a:pt x="239191" y="245999"/>
                </a:lnTo>
                <a:lnTo>
                  <a:pt x="230695" y="358394"/>
                </a:lnTo>
                <a:lnTo>
                  <a:pt x="0" y="358394"/>
                </a:lnTo>
                <a:lnTo>
                  <a:pt x="0" y="338074"/>
                </a:lnTo>
                <a:lnTo>
                  <a:pt x="72834" y="255270"/>
                </a:lnTo>
                <a:lnTo>
                  <a:pt x="86232" y="240678"/>
                </a:lnTo>
                <a:lnTo>
                  <a:pt x="98306" y="227418"/>
                </a:lnTo>
                <a:lnTo>
                  <a:pt x="126585" y="195654"/>
                </a:lnTo>
                <a:lnTo>
                  <a:pt x="151307" y="163877"/>
                </a:lnTo>
                <a:lnTo>
                  <a:pt x="172725" y="117035"/>
                </a:lnTo>
                <a:lnTo>
                  <a:pt x="176728" y="93337"/>
                </a:lnTo>
                <a:lnTo>
                  <a:pt x="175790" y="77778"/>
                </a:lnTo>
                <a:lnTo>
                  <a:pt x="156668" y="42998"/>
                </a:lnTo>
                <a:lnTo>
                  <a:pt x="122734" y="29821"/>
                </a:lnTo>
                <a:lnTo>
                  <a:pt x="107063" y="30493"/>
                </a:lnTo>
                <a:lnTo>
                  <a:pt x="58666" y="52535"/>
                </a:lnTo>
                <a:lnTo>
                  <a:pt x="47777" y="77470"/>
                </a:lnTo>
                <a:lnTo>
                  <a:pt x="48056" y="79121"/>
                </a:lnTo>
                <a:lnTo>
                  <a:pt x="48602" y="79756"/>
                </a:lnTo>
                <a:lnTo>
                  <a:pt x="50495" y="81787"/>
                </a:lnTo>
                <a:lnTo>
                  <a:pt x="54737" y="83565"/>
                </a:lnTo>
                <a:lnTo>
                  <a:pt x="61315" y="85217"/>
                </a:lnTo>
                <a:lnTo>
                  <a:pt x="75029" y="90788"/>
                </a:lnTo>
                <a:lnTo>
                  <a:pt x="87156" y="128120"/>
                </a:lnTo>
                <a:lnTo>
                  <a:pt x="59950" y="152425"/>
                </a:lnTo>
                <a:lnTo>
                  <a:pt x="44945" y="151198"/>
                </a:lnTo>
                <a:lnTo>
                  <a:pt x="13052" y="116379"/>
                </a:lnTo>
                <a:lnTo>
                  <a:pt x="10993" y="103416"/>
                </a:lnTo>
                <a:lnTo>
                  <a:pt x="11599" y="88451"/>
                </a:lnTo>
                <a:lnTo>
                  <a:pt x="29892" y="42163"/>
                </a:lnTo>
                <a:lnTo>
                  <a:pt x="72029" y="11191"/>
                </a:lnTo>
                <a:lnTo>
                  <a:pt x="119965" y="61"/>
                </a:lnTo>
                <a:lnTo>
                  <a:pt x="12410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2829" y="2485747"/>
            <a:ext cx="7407169" cy="2763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0"/>
              </a:lnSpc>
              <a:spcBef>
                <a:spcPts val="215"/>
              </a:spcBef>
              <a:tabLst>
                <a:tab pos="2095500" algn="l"/>
                <a:tab pos="4318000" algn="l"/>
              </a:tabLst>
            </a:pPr>
            <a:r>
              <a:rPr sz="4050" spc="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TEP</a:t>
            </a:r>
            <a:r>
              <a:rPr sz="4050" spc="-10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4" dirty="0" smtClean="0">
                <a:solidFill>
                  <a:srgbClr val="FFFFFF"/>
                </a:solidFill>
                <a:latin typeface="Century"/>
                <a:cs typeface="Century"/>
              </a:rPr>
              <a:t>2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.	Design</a:t>
            </a:r>
            <a:r>
              <a:rPr sz="40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a	performance</a:t>
            </a:r>
            <a:endParaRPr sz="4050">
              <a:latin typeface="Century"/>
              <a:cs typeface="Century"/>
            </a:endParaRPr>
          </a:p>
          <a:p>
            <a:pPr marL="12700" marR="85750">
              <a:lnSpc>
                <a:spcPts val="5830"/>
              </a:lnSpc>
              <a:spcBef>
                <a:spcPts val="371"/>
              </a:spcBef>
              <a:tabLst>
                <a:tab pos="1409700" algn="l"/>
                <a:tab pos="2209800" algn="l"/>
                <a:tab pos="2743200" algn="l"/>
              </a:tabLst>
            </a:pP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task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whi</a:t>
            </a:r>
            <a:r>
              <a:rPr sz="4050" spc="-9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h	requ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res</a:t>
            </a:r>
            <a:r>
              <a:rPr sz="405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the stude</a:t>
            </a:r>
            <a:r>
              <a:rPr sz="4050" spc="-9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ts	to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demonstrate</a:t>
            </a:r>
            <a:r>
              <a:rPr sz="4050" spc="-3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these sk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lls	and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know</a:t>
            </a:r>
            <a:r>
              <a:rPr sz="4050" spc="-1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4050" spc="0" dirty="0" smtClean="0">
                <a:solidFill>
                  <a:srgbClr val="FFFFFF"/>
                </a:solidFill>
                <a:latin typeface="Century"/>
                <a:cs typeface="Century"/>
              </a:rPr>
              <a:t>edge.</a:t>
            </a:r>
            <a:endParaRPr sz="405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1595" y="871727"/>
            <a:ext cx="4975859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7465" y="1012782"/>
            <a:ext cx="7783437" cy="4286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504" marR="28521">
              <a:lnSpc>
                <a:spcPts val="2730"/>
              </a:lnSpc>
              <a:spcBef>
                <a:spcPts val="136"/>
              </a:spcBef>
            </a:pP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QU</a:t>
            </a:r>
            <a:r>
              <a:rPr sz="3825" spc="9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STIONS</a:t>
            </a:r>
            <a:r>
              <a:rPr sz="3825" spc="-123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TO</a:t>
            </a:r>
            <a:r>
              <a:rPr sz="3825" spc="-38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CON</a:t>
            </a:r>
            <a:r>
              <a:rPr sz="3825" spc="4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825" spc="0" baseline="1113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IDER</a:t>
            </a:r>
            <a:endParaRPr sz="2550">
              <a:latin typeface="Bookman Old Style"/>
              <a:cs typeface="Bookman Old Style"/>
            </a:endParaRPr>
          </a:p>
          <a:p>
            <a:pPr marL="12700" marR="399135">
              <a:lnSpc>
                <a:spcPts val="2163"/>
              </a:lnSpc>
              <a:spcBef>
                <a:spcPts val="1361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How</a:t>
            </a:r>
            <a:r>
              <a:rPr sz="1800" spc="-3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800" spc="-2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will</a:t>
            </a:r>
            <a:r>
              <a:rPr sz="1800" spc="-4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it</a:t>
            </a:r>
            <a:r>
              <a:rPr sz="180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ke</a:t>
            </a:r>
            <a:r>
              <a:rPr sz="180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ude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ts</a:t>
            </a:r>
            <a:r>
              <a:rPr sz="1800" spc="-26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to develop or</a:t>
            </a:r>
            <a:r>
              <a:rPr sz="1800" spc="-16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acquire</a:t>
            </a:r>
            <a:r>
              <a:rPr sz="1800" spc="-66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the ski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4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or </a:t>
            </a:r>
            <a:endParaRPr sz="1800">
              <a:latin typeface="Century"/>
              <a:cs typeface="Century"/>
            </a:endParaRPr>
          </a:p>
          <a:p>
            <a:pPr marL="12700" marR="399135">
              <a:lnSpc>
                <a:spcPts val="2163"/>
              </a:lnSpc>
              <a:spcBef>
                <a:spcPts val="428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accompl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hment?</a:t>
            </a:r>
            <a:endParaRPr sz="1800">
              <a:latin typeface="Century"/>
              <a:cs typeface="Century"/>
            </a:endParaRPr>
          </a:p>
          <a:p>
            <a:pPr marL="12700" marR="394046">
              <a:lnSpc>
                <a:spcPts val="2163"/>
              </a:lnSpc>
              <a:spcBef>
                <a:spcPts val="1234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How</a:t>
            </a:r>
            <a:r>
              <a:rPr sz="1800" spc="-3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oes</a:t>
            </a:r>
            <a:r>
              <a:rPr sz="1800" spc="-16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the des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red</a:t>
            </a:r>
            <a:r>
              <a:rPr sz="1800" spc="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ki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4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1800" spc="-1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accompl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hment</a:t>
            </a:r>
            <a:r>
              <a:rPr sz="1800" spc="-8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el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te</a:t>
            </a:r>
            <a:r>
              <a:rPr sz="1800" spc="-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to o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her</a:t>
            </a:r>
            <a:r>
              <a:rPr sz="1800" spc="-1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omp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ex </a:t>
            </a:r>
            <a:endParaRPr sz="1800">
              <a:latin typeface="Century"/>
              <a:cs typeface="Century"/>
            </a:endParaRPr>
          </a:p>
          <a:p>
            <a:pPr marL="12700" marR="394046">
              <a:lnSpc>
                <a:spcPts val="2163"/>
              </a:lnSpc>
              <a:spcBef>
                <a:spcPts val="428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co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nit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e,</a:t>
            </a:r>
            <a:r>
              <a:rPr sz="1800" spc="-9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ocia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,</a:t>
            </a:r>
            <a:r>
              <a:rPr sz="1800" spc="-46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and affective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ki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 marL="12700" marR="130890">
              <a:lnSpc>
                <a:spcPts val="2163"/>
              </a:lnSpc>
              <a:spcBef>
                <a:spcPts val="1220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How</a:t>
            </a:r>
            <a:r>
              <a:rPr sz="1800" spc="-3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oes</a:t>
            </a:r>
            <a:r>
              <a:rPr sz="1800" spc="-16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the des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red</a:t>
            </a:r>
            <a:r>
              <a:rPr sz="1800" spc="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ki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45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1800" spc="-11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accompl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hment</a:t>
            </a:r>
            <a:r>
              <a:rPr sz="1800" spc="-8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el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te</a:t>
            </a:r>
            <a:r>
              <a:rPr sz="1800" spc="-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to lon</a:t>
            </a:r>
            <a:r>
              <a:rPr sz="1800" spc="14" dirty="0" smtClean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-term</a:t>
            </a:r>
            <a:r>
              <a:rPr sz="1800" spc="-50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ool </a:t>
            </a:r>
            <a:endParaRPr sz="1800">
              <a:latin typeface="Century"/>
              <a:cs typeface="Century"/>
            </a:endParaRPr>
          </a:p>
          <a:p>
            <a:pPr marL="12700" marR="130890">
              <a:lnSpc>
                <a:spcPts val="2163"/>
              </a:lnSpc>
              <a:spcBef>
                <a:spcPts val="428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and 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ri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ular</a:t>
            </a:r>
            <a:r>
              <a:rPr sz="1800" spc="-103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oa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  <a:p>
            <a:pPr marL="12700" marR="28521">
              <a:lnSpc>
                <a:spcPct val="100179"/>
              </a:lnSpc>
              <a:spcBef>
                <a:spcPts val="1232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How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does the de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ired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ki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rel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te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to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he school i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provement</a:t>
            </a:r>
            <a:r>
              <a:rPr sz="180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n?</a:t>
            </a:r>
            <a:endParaRPr sz="1800">
              <a:latin typeface="Century"/>
              <a:cs typeface="Century"/>
            </a:endParaRPr>
          </a:p>
          <a:p>
            <a:pPr marL="12700">
              <a:lnSpc>
                <a:spcPct val="155092"/>
              </a:lnSpc>
              <a:spcBef>
                <a:spcPts val="485"/>
              </a:spcBef>
            </a:pP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What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spc="-13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he</a:t>
            </a:r>
            <a:r>
              <a:rPr sz="180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intrins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-70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ortance</a:t>
            </a:r>
            <a:r>
              <a:rPr sz="1800" spc="-62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of the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ired</a:t>
            </a:r>
            <a:r>
              <a:rPr sz="1800" spc="-2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ki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ls</a:t>
            </a:r>
            <a:r>
              <a:rPr sz="1800" spc="-3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1800" spc="-16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omp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hment? Are the de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ired</a:t>
            </a:r>
            <a:r>
              <a:rPr sz="1800" spc="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ki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ls</a:t>
            </a:r>
            <a:r>
              <a:rPr sz="1800" spc="-3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and ac</a:t>
            </a: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omp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hments</a:t>
            </a:r>
            <a:r>
              <a:rPr sz="1800" spc="-92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te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le</a:t>
            </a:r>
            <a:r>
              <a:rPr sz="1800" spc="-33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and</a:t>
            </a:r>
            <a:r>
              <a:rPr sz="1800" spc="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ina</a:t>
            </a:r>
            <a:r>
              <a:rPr sz="1800" spc="-9" dirty="0" smtClean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le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for</a:t>
            </a:r>
            <a:endParaRPr sz="1800">
              <a:latin typeface="Century"/>
              <a:cs typeface="Century"/>
            </a:endParaRPr>
          </a:p>
          <a:p>
            <a:pPr marL="12700" marR="28521">
              <a:lnSpc>
                <a:spcPct val="100179"/>
              </a:lnSpc>
            </a:pPr>
            <a:r>
              <a:rPr sz="1800" spc="4" dirty="0" smtClean="0">
                <a:solidFill>
                  <a:srgbClr val="FFFFFF"/>
                </a:solidFill>
                <a:latin typeface="Century"/>
                <a:cs typeface="Century"/>
              </a:rPr>
              <a:t>y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our</a:t>
            </a:r>
            <a:r>
              <a:rPr sz="1800" spc="-3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tudent</a:t>
            </a:r>
            <a:r>
              <a:rPr sz="1800" spc="-4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entury"/>
                <a:cs typeface="Century"/>
              </a:rPr>
              <a:t>?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253" y="1577268"/>
            <a:ext cx="1524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53" y="2337997"/>
            <a:ext cx="1524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53" y="3096950"/>
            <a:ext cx="1524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253" y="3857178"/>
            <a:ext cx="152552" cy="1115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31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314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95" y="931163"/>
            <a:ext cx="1606296" cy="1607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963" y="1642872"/>
            <a:ext cx="263652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903" y="1640839"/>
            <a:ext cx="233442" cy="365211"/>
          </a:xfrm>
          <a:custGeom>
            <a:avLst/>
            <a:gdLst/>
            <a:ahLst/>
            <a:cxnLst/>
            <a:rect l="l" t="t" r="r" b="b"/>
            <a:pathLst>
              <a:path w="233442" h="365211">
                <a:moveTo>
                  <a:pt x="31920" y="233241"/>
                </a:moveTo>
                <a:lnTo>
                  <a:pt x="1007" y="267407"/>
                </a:lnTo>
                <a:lnTo>
                  <a:pt x="0" y="283183"/>
                </a:lnTo>
                <a:lnTo>
                  <a:pt x="1412" y="294137"/>
                </a:lnTo>
                <a:lnTo>
                  <a:pt x="18930" y="331366"/>
                </a:lnTo>
                <a:lnTo>
                  <a:pt x="50612" y="354212"/>
                </a:lnTo>
                <a:lnTo>
                  <a:pt x="98109" y="364785"/>
                </a:lnTo>
                <a:lnTo>
                  <a:pt x="113272" y="365211"/>
                </a:lnTo>
                <a:lnTo>
                  <a:pt x="126532" y="364474"/>
                </a:lnTo>
                <a:lnTo>
                  <a:pt x="174883" y="351193"/>
                </a:lnTo>
                <a:lnTo>
                  <a:pt x="196186" y="338183"/>
                </a:lnTo>
                <a:lnTo>
                  <a:pt x="91778" y="338183"/>
                </a:lnTo>
                <a:lnTo>
                  <a:pt x="78984" y="336511"/>
                </a:lnTo>
                <a:lnTo>
                  <a:pt x="44056" y="315087"/>
                </a:lnTo>
                <a:lnTo>
                  <a:pt x="41884" y="310514"/>
                </a:lnTo>
                <a:lnTo>
                  <a:pt x="41884" y="305181"/>
                </a:lnTo>
                <a:lnTo>
                  <a:pt x="44462" y="303022"/>
                </a:lnTo>
                <a:lnTo>
                  <a:pt x="49606" y="300355"/>
                </a:lnTo>
                <a:lnTo>
                  <a:pt x="57010" y="296163"/>
                </a:lnTo>
                <a:lnTo>
                  <a:pt x="62268" y="291719"/>
                </a:lnTo>
                <a:lnTo>
                  <a:pt x="65379" y="286638"/>
                </a:lnTo>
                <a:lnTo>
                  <a:pt x="68491" y="281686"/>
                </a:lnTo>
                <a:lnTo>
                  <a:pt x="70053" y="275717"/>
                </a:lnTo>
                <a:lnTo>
                  <a:pt x="69672" y="262639"/>
                </a:lnTo>
                <a:lnTo>
                  <a:pt x="66054" y="251087"/>
                </a:lnTo>
                <a:lnTo>
                  <a:pt x="57534" y="239682"/>
                </a:lnTo>
                <a:lnTo>
                  <a:pt x="47206" y="234674"/>
                </a:lnTo>
                <a:lnTo>
                  <a:pt x="31920" y="233241"/>
                </a:lnTo>
                <a:close/>
              </a:path>
              <a:path w="233442" h="365211">
                <a:moveTo>
                  <a:pt x="192138" y="187198"/>
                </a:moveTo>
                <a:lnTo>
                  <a:pt x="111188" y="187198"/>
                </a:lnTo>
                <a:lnTo>
                  <a:pt x="118435" y="187223"/>
                </a:lnTo>
                <a:lnTo>
                  <a:pt x="131309" y="188638"/>
                </a:lnTo>
                <a:lnTo>
                  <a:pt x="163814" y="210166"/>
                </a:lnTo>
                <a:lnTo>
                  <a:pt x="173397" y="258166"/>
                </a:lnTo>
                <a:lnTo>
                  <a:pt x="173539" y="277890"/>
                </a:lnTo>
                <a:lnTo>
                  <a:pt x="171398" y="291531"/>
                </a:lnTo>
                <a:lnTo>
                  <a:pt x="147089" y="328719"/>
                </a:lnTo>
                <a:lnTo>
                  <a:pt x="91778" y="338183"/>
                </a:lnTo>
                <a:lnTo>
                  <a:pt x="196186" y="338183"/>
                </a:lnTo>
                <a:lnTo>
                  <a:pt x="222340" y="309362"/>
                </a:lnTo>
                <a:lnTo>
                  <a:pt x="232917" y="271461"/>
                </a:lnTo>
                <a:lnTo>
                  <a:pt x="233442" y="258166"/>
                </a:lnTo>
                <a:lnTo>
                  <a:pt x="233441" y="255366"/>
                </a:lnTo>
                <a:lnTo>
                  <a:pt x="215297" y="211259"/>
                </a:lnTo>
                <a:lnTo>
                  <a:pt x="194296" y="189223"/>
                </a:lnTo>
                <a:lnTo>
                  <a:pt x="192138" y="187198"/>
                </a:lnTo>
                <a:close/>
              </a:path>
              <a:path w="233442" h="365211">
                <a:moveTo>
                  <a:pt x="79565" y="158750"/>
                </a:moveTo>
                <a:lnTo>
                  <a:pt x="73990" y="158750"/>
                </a:lnTo>
                <a:lnTo>
                  <a:pt x="69380" y="160147"/>
                </a:lnTo>
                <a:lnTo>
                  <a:pt x="65722" y="162813"/>
                </a:lnTo>
                <a:lnTo>
                  <a:pt x="62064" y="165608"/>
                </a:lnTo>
                <a:lnTo>
                  <a:pt x="60248" y="169545"/>
                </a:lnTo>
                <a:lnTo>
                  <a:pt x="60248" y="179577"/>
                </a:lnTo>
                <a:lnTo>
                  <a:pt x="62141" y="183387"/>
                </a:lnTo>
                <a:lnTo>
                  <a:pt x="69761" y="189230"/>
                </a:lnTo>
                <a:lnTo>
                  <a:pt x="74701" y="190626"/>
                </a:lnTo>
                <a:lnTo>
                  <a:pt x="84226" y="190626"/>
                </a:lnTo>
                <a:lnTo>
                  <a:pt x="89674" y="190119"/>
                </a:lnTo>
                <a:lnTo>
                  <a:pt x="97155" y="188975"/>
                </a:lnTo>
                <a:lnTo>
                  <a:pt x="104838" y="187706"/>
                </a:lnTo>
                <a:lnTo>
                  <a:pt x="111188" y="187198"/>
                </a:lnTo>
                <a:lnTo>
                  <a:pt x="192138" y="187198"/>
                </a:lnTo>
                <a:lnTo>
                  <a:pt x="184811" y="180321"/>
                </a:lnTo>
                <a:lnTo>
                  <a:pt x="173962" y="173122"/>
                </a:lnTo>
                <a:lnTo>
                  <a:pt x="163008" y="167185"/>
                </a:lnTo>
                <a:lnTo>
                  <a:pt x="175877" y="161926"/>
                </a:lnTo>
                <a:lnTo>
                  <a:pt x="179704" y="159765"/>
                </a:lnTo>
                <a:lnTo>
                  <a:pt x="105219" y="159765"/>
                </a:lnTo>
                <a:lnTo>
                  <a:pt x="95224" y="159258"/>
                </a:lnTo>
                <a:lnTo>
                  <a:pt x="79565" y="158750"/>
                </a:lnTo>
                <a:close/>
              </a:path>
              <a:path w="233442" h="365211">
                <a:moveTo>
                  <a:pt x="193369" y="29642"/>
                </a:moveTo>
                <a:lnTo>
                  <a:pt x="103827" y="29642"/>
                </a:lnTo>
                <a:lnTo>
                  <a:pt x="122396" y="29715"/>
                </a:lnTo>
                <a:lnTo>
                  <a:pt x="134136" y="33289"/>
                </a:lnTo>
                <a:lnTo>
                  <a:pt x="162249" y="71829"/>
                </a:lnTo>
                <a:lnTo>
                  <a:pt x="164453" y="104885"/>
                </a:lnTo>
                <a:lnTo>
                  <a:pt x="163106" y="117180"/>
                </a:lnTo>
                <a:lnTo>
                  <a:pt x="144110" y="150383"/>
                </a:lnTo>
                <a:lnTo>
                  <a:pt x="105219" y="159765"/>
                </a:lnTo>
                <a:lnTo>
                  <a:pt x="179704" y="159765"/>
                </a:lnTo>
                <a:lnTo>
                  <a:pt x="211211" y="129045"/>
                </a:lnTo>
                <a:lnTo>
                  <a:pt x="219963" y="91321"/>
                </a:lnTo>
                <a:lnTo>
                  <a:pt x="219104" y="78794"/>
                </a:lnTo>
                <a:lnTo>
                  <a:pt x="216513" y="66830"/>
                </a:lnTo>
                <a:lnTo>
                  <a:pt x="212072" y="55340"/>
                </a:lnTo>
                <a:lnTo>
                  <a:pt x="205669" y="44235"/>
                </a:lnTo>
                <a:lnTo>
                  <a:pt x="197186" y="33429"/>
                </a:lnTo>
                <a:lnTo>
                  <a:pt x="193369" y="29642"/>
                </a:lnTo>
                <a:close/>
              </a:path>
              <a:path w="233442" h="365211">
                <a:moveTo>
                  <a:pt x="113131" y="0"/>
                </a:moveTo>
                <a:lnTo>
                  <a:pt x="69642" y="7318"/>
                </a:lnTo>
                <a:lnTo>
                  <a:pt x="36961" y="27964"/>
                </a:lnTo>
                <a:lnTo>
                  <a:pt x="14341" y="73161"/>
                </a:lnTo>
                <a:lnTo>
                  <a:pt x="13789" y="88762"/>
                </a:lnTo>
                <a:lnTo>
                  <a:pt x="17226" y="100772"/>
                </a:lnTo>
                <a:lnTo>
                  <a:pt x="24327" y="111828"/>
                </a:lnTo>
                <a:lnTo>
                  <a:pt x="34517" y="118326"/>
                </a:lnTo>
                <a:lnTo>
                  <a:pt x="48569" y="120453"/>
                </a:lnTo>
                <a:lnTo>
                  <a:pt x="60140" y="117554"/>
                </a:lnTo>
                <a:lnTo>
                  <a:pt x="71112" y="72199"/>
                </a:lnTo>
                <a:lnTo>
                  <a:pt x="57200" y="57150"/>
                </a:lnTo>
                <a:lnTo>
                  <a:pt x="55219" y="53975"/>
                </a:lnTo>
                <a:lnTo>
                  <a:pt x="55219" y="47879"/>
                </a:lnTo>
                <a:lnTo>
                  <a:pt x="60007" y="43180"/>
                </a:lnTo>
                <a:lnTo>
                  <a:pt x="71177" y="36447"/>
                </a:lnTo>
                <a:lnTo>
                  <a:pt x="79219" y="33098"/>
                </a:lnTo>
                <a:lnTo>
                  <a:pt x="89768" y="30799"/>
                </a:lnTo>
                <a:lnTo>
                  <a:pt x="103827" y="29642"/>
                </a:lnTo>
                <a:lnTo>
                  <a:pt x="193369" y="29642"/>
                </a:lnTo>
                <a:lnTo>
                  <a:pt x="186508" y="22833"/>
                </a:lnTo>
                <a:lnTo>
                  <a:pt x="141258" y="2529"/>
                </a:lnTo>
                <a:lnTo>
                  <a:pt x="127653" y="631"/>
                </a:lnTo>
                <a:lnTo>
                  <a:pt x="113131" y="0"/>
                </a:lnTo>
                <a:close/>
              </a:path>
            </a:pathLst>
          </a:custGeom>
          <a:solidFill>
            <a:srgbClr val="C54F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903" y="1640839"/>
            <a:ext cx="233530" cy="365211"/>
          </a:xfrm>
          <a:custGeom>
            <a:avLst/>
            <a:gdLst/>
            <a:ahLst/>
            <a:cxnLst/>
            <a:rect l="l" t="t" r="r" b="b"/>
            <a:pathLst>
              <a:path w="233530" h="365211">
                <a:moveTo>
                  <a:pt x="113131" y="0"/>
                </a:moveTo>
                <a:lnTo>
                  <a:pt x="153946" y="5695"/>
                </a:lnTo>
                <a:lnTo>
                  <a:pt x="197186" y="33429"/>
                </a:lnTo>
                <a:lnTo>
                  <a:pt x="216513" y="66830"/>
                </a:lnTo>
                <a:lnTo>
                  <a:pt x="219963" y="91321"/>
                </a:lnTo>
                <a:lnTo>
                  <a:pt x="218989" y="104885"/>
                </a:lnTo>
                <a:lnTo>
                  <a:pt x="196549" y="148221"/>
                </a:lnTo>
                <a:lnTo>
                  <a:pt x="163008" y="167185"/>
                </a:lnTo>
                <a:lnTo>
                  <a:pt x="173962" y="173122"/>
                </a:lnTo>
                <a:lnTo>
                  <a:pt x="205859" y="200315"/>
                </a:lnTo>
                <a:lnTo>
                  <a:pt x="228145" y="233181"/>
                </a:lnTo>
                <a:lnTo>
                  <a:pt x="233530" y="255936"/>
                </a:lnTo>
                <a:lnTo>
                  <a:pt x="232917" y="271461"/>
                </a:lnTo>
                <a:lnTo>
                  <a:pt x="222340" y="309362"/>
                </a:lnTo>
                <a:lnTo>
                  <a:pt x="186126" y="344993"/>
                </a:lnTo>
                <a:lnTo>
                  <a:pt x="139258" y="362763"/>
                </a:lnTo>
                <a:lnTo>
                  <a:pt x="113272" y="365211"/>
                </a:lnTo>
                <a:lnTo>
                  <a:pt x="98109" y="364785"/>
                </a:lnTo>
                <a:lnTo>
                  <a:pt x="50612" y="354212"/>
                </a:lnTo>
                <a:lnTo>
                  <a:pt x="18930" y="331366"/>
                </a:lnTo>
                <a:lnTo>
                  <a:pt x="1412" y="294137"/>
                </a:lnTo>
                <a:lnTo>
                  <a:pt x="0" y="283183"/>
                </a:lnTo>
                <a:lnTo>
                  <a:pt x="1007" y="267407"/>
                </a:lnTo>
                <a:lnTo>
                  <a:pt x="31920" y="233241"/>
                </a:lnTo>
                <a:lnTo>
                  <a:pt x="66054" y="251087"/>
                </a:lnTo>
                <a:lnTo>
                  <a:pt x="65379" y="286638"/>
                </a:lnTo>
                <a:lnTo>
                  <a:pt x="62268" y="291719"/>
                </a:lnTo>
                <a:lnTo>
                  <a:pt x="57010" y="296163"/>
                </a:lnTo>
                <a:lnTo>
                  <a:pt x="49606" y="300355"/>
                </a:lnTo>
                <a:lnTo>
                  <a:pt x="44462" y="303022"/>
                </a:lnTo>
                <a:lnTo>
                  <a:pt x="41884" y="305181"/>
                </a:lnTo>
                <a:lnTo>
                  <a:pt x="41884" y="306705"/>
                </a:lnTo>
                <a:lnTo>
                  <a:pt x="41884" y="310514"/>
                </a:lnTo>
                <a:lnTo>
                  <a:pt x="44056" y="315087"/>
                </a:lnTo>
                <a:lnTo>
                  <a:pt x="48399" y="320421"/>
                </a:lnTo>
                <a:lnTo>
                  <a:pt x="52730" y="325755"/>
                </a:lnTo>
                <a:lnTo>
                  <a:pt x="59372" y="330073"/>
                </a:lnTo>
                <a:lnTo>
                  <a:pt x="68313" y="333501"/>
                </a:lnTo>
                <a:lnTo>
                  <a:pt x="78984" y="336511"/>
                </a:lnTo>
                <a:lnTo>
                  <a:pt x="91778" y="338183"/>
                </a:lnTo>
                <a:lnTo>
                  <a:pt x="110186" y="337751"/>
                </a:lnTo>
                <a:lnTo>
                  <a:pt x="154859" y="323162"/>
                </a:lnTo>
                <a:lnTo>
                  <a:pt x="173539" y="277890"/>
                </a:lnTo>
                <a:lnTo>
                  <a:pt x="173397" y="258166"/>
                </a:lnTo>
                <a:lnTo>
                  <a:pt x="167524" y="218376"/>
                </a:lnTo>
                <a:lnTo>
                  <a:pt x="131309" y="188638"/>
                </a:lnTo>
                <a:lnTo>
                  <a:pt x="111188" y="187198"/>
                </a:lnTo>
                <a:lnTo>
                  <a:pt x="104838" y="187706"/>
                </a:lnTo>
                <a:lnTo>
                  <a:pt x="97155" y="188975"/>
                </a:lnTo>
                <a:lnTo>
                  <a:pt x="89674" y="190119"/>
                </a:lnTo>
                <a:lnTo>
                  <a:pt x="84226" y="190626"/>
                </a:lnTo>
                <a:lnTo>
                  <a:pt x="80772" y="190626"/>
                </a:lnTo>
                <a:lnTo>
                  <a:pt x="74701" y="190626"/>
                </a:lnTo>
                <a:lnTo>
                  <a:pt x="69761" y="189230"/>
                </a:lnTo>
                <a:lnTo>
                  <a:pt x="65951" y="186309"/>
                </a:lnTo>
                <a:lnTo>
                  <a:pt x="62141" y="183387"/>
                </a:lnTo>
                <a:lnTo>
                  <a:pt x="60248" y="179577"/>
                </a:lnTo>
                <a:lnTo>
                  <a:pt x="60248" y="174751"/>
                </a:lnTo>
                <a:lnTo>
                  <a:pt x="60248" y="169545"/>
                </a:lnTo>
                <a:lnTo>
                  <a:pt x="62064" y="165608"/>
                </a:lnTo>
                <a:lnTo>
                  <a:pt x="65722" y="162813"/>
                </a:lnTo>
                <a:lnTo>
                  <a:pt x="69380" y="160147"/>
                </a:lnTo>
                <a:lnTo>
                  <a:pt x="73990" y="158750"/>
                </a:lnTo>
                <a:lnTo>
                  <a:pt x="79565" y="158750"/>
                </a:lnTo>
                <a:lnTo>
                  <a:pt x="95224" y="159258"/>
                </a:lnTo>
                <a:lnTo>
                  <a:pt x="105219" y="159765"/>
                </a:lnTo>
                <a:lnTo>
                  <a:pt x="120582" y="158723"/>
                </a:lnTo>
                <a:lnTo>
                  <a:pt x="159524" y="129045"/>
                </a:lnTo>
                <a:lnTo>
                  <a:pt x="164546" y="104038"/>
                </a:lnTo>
                <a:lnTo>
                  <a:pt x="163997" y="86447"/>
                </a:lnTo>
                <a:lnTo>
                  <a:pt x="144928" y="40017"/>
                </a:lnTo>
                <a:lnTo>
                  <a:pt x="103827" y="29642"/>
                </a:lnTo>
                <a:lnTo>
                  <a:pt x="89768" y="30799"/>
                </a:lnTo>
                <a:lnTo>
                  <a:pt x="79219" y="33098"/>
                </a:lnTo>
                <a:lnTo>
                  <a:pt x="71177" y="36447"/>
                </a:lnTo>
                <a:lnTo>
                  <a:pt x="60007" y="43180"/>
                </a:lnTo>
                <a:lnTo>
                  <a:pt x="55219" y="47879"/>
                </a:lnTo>
                <a:lnTo>
                  <a:pt x="55219" y="51688"/>
                </a:lnTo>
                <a:lnTo>
                  <a:pt x="55219" y="53975"/>
                </a:lnTo>
                <a:lnTo>
                  <a:pt x="57200" y="57150"/>
                </a:lnTo>
                <a:lnTo>
                  <a:pt x="61175" y="61087"/>
                </a:lnTo>
                <a:lnTo>
                  <a:pt x="71112" y="72199"/>
                </a:lnTo>
                <a:lnTo>
                  <a:pt x="60140" y="117554"/>
                </a:lnTo>
                <a:lnTo>
                  <a:pt x="48569" y="120453"/>
                </a:lnTo>
                <a:lnTo>
                  <a:pt x="34517" y="118326"/>
                </a:lnTo>
                <a:lnTo>
                  <a:pt x="24327" y="111828"/>
                </a:lnTo>
                <a:lnTo>
                  <a:pt x="17226" y="100772"/>
                </a:lnTo>
                <a:lnTo>
                  <a:pt x="13789" y="88762"/>
                </a:lnTo>
                <a:lnTo>
                  <a:pt x="14341" y="73161"/>
                </a:lnTo>
                <a:lnTo>
                  <a:pt x="36961" y="27964"/>
                </a:lnTo>
                <a:lnTo>
                  <a:pt x="69642" y="7318"/>
                </a:lnTo>
                <a:lnTo>
                  <a:pt x="106977" y="112"/>
                </a:lnTo>
                <a:lnTo>
                  <a:pt x="11313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10664" y="2304004"/>
            <a:ext cx="6117483" cy="3116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9743">
              <a:lnSpc>
                <a:spcPts val="3829"/>
              </a:lnSpc>
              <a:spcBef>
                <a:spcPts val="191"/>
              </a:spcBef>
              <a:tabLst>
                <a:tab pos="1866900" algn="l"/>
                <a:tab pos="3683000" algn="l"/>
              </a:tabLst>
            </a:pPr>
            <a:r>
              <a:rPr sz="3600" spc="9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600" spc="4" dirty="0" smtClean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3600" spc="14" dirty="0" smtClean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3600" spc="-170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600" spc="9" dirty="0" smtClean="0">
                <a:solidFill>
                  <a:srgbClr val="FFFFFF"/>
                </a:solidFill>
                <a:latin typeface="Century"/>
                <a:cs typeface="Century"/>
              </a:rPr>
              <a:t>3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.	Deve</a:t>
            </a:r>
            <a:r>
              <a:rPr sz="3600" spc="-9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op	expl</a:t>
            </a:r>
            <a:r>
              <a:rPr sz="3600" spc="-9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cit</a:t>
            </a:r>
            <a:endParaRPr sz="3600">
              <a:latin typeface="Century"/>
              <a:cs typeface="Century"/>
            </a:endParaRPr>
          </a:p>
          <a:p>
            <a:pPr marL="12700">
              <a:lnSpc>
                <a:spcPts val="4327"/>
              </a:lnSpc>
              <a:spcBef>
                <a:spcPts val="664"/>
              </a:spcBef>
              <a:tabLst>
                <a:tab pos="2755900" algn="l"/>
                <a:tab pos="3098800" algn="l"/>
                <a:tab pos="4216400" algn="l"/>
                <a:tab pos="4762500" algn="l"/>
              </a:tabLst>
            </a:pP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performance	</a:t>
            </a:r>
            <a:r>
              <a:rPr sz="3600" spc="-810" dirty="0" smtClean="0">
                <a:solidFill>
                  <a:srgbClr val="FFFFFF"/>
                </a:solidFill>
                <a:latin typeface="Century"/>
                <a:cs typeface="Century"/>
              </a:rPr>
              <a:t> criter</a:t>
            </a:r>
            <a:r>
              <a:rPr sz="3600" spc="-1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3600" spc="-87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wh</a:t>
            </a:r>
            <a:r>
              <a:rPr sz="3600" spc="-1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ch </a:t>
            </a:r>
            <a:endParaRPr sz="3600">
              <a:latin typeface="Century"/>
              <a:cs typeface="Century"/>
            </a:endParaRPr>
          </a:p>
          <a:p>
            <a:pPr marL="12700">
              <a:lnSpc>
                <a:spcPts val="4327"/>
              </a:lnSpc>
              <a:spcBef>
                <a:spcPts val="856"/>
              </a:spcBef>
              <a:tabLst>
                <a:tab pos="2755900" algn="l"/>
                <a:tab pos="3098800" algn="l"/>
                <a:tab pos="4216400" algn="l"/>
                <a:tab pos="4762500" algn="l"/>
              </a:tabLst>
            </a:pP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measure</a:t>
            </a:r>
            <a:r>
              <a:rPr sz="3600" spc="-14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the	e</a:t>
            </a:r>
            <a:r>
              <a:rPr sz="3600" spc="-14" dirty="0" smtClean="0">
                <a:solidFill>
                  <a:srgbClr val="FFFFFF"/>
                </a:solidFill>
                <a:latin typeface="Century"/>
                <a:cs typeface="Century"/>
              </a:rPr>
              <a:t>x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tent	to	wh</a:t>
            </a:r>
            <a:r>
              <a:rPr sz="3600" spc="-14" dirty="0" smtClean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ch </a:t>
            </a:r>
            <a:endParaRPr sz="3600">
              <a:latin typeface="Century"/>
              <a:cs typeface="Century"/>
            </a:endParaRPr>
          </a:p>
          <a:p>
            <a:pPr marL="12700">
              <a:lnSpc>
                <a:spcPts val="4327"/>
              </a:lnSpc>
              <a:spcBef>
                <a:spcPts val="856"/>
              </a:spcBef>
              <a:tabLst>
                <a:tab pos="2755900" algn="l"/>
                <a:tab pos="3098800" algn="l"/>
                <a:tab pos="4216400" algn="l"/>
                <a:tab pos="4762500" algn="l"/>
              </a:tabLst>
            </a:pP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students</a:t>
            </a:r>
            <a:r>
              <a:rPr sz="360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have	m</a:t>
            </a:r>
            <a:r>
              <a:rPr sz="3600" spc="4" dirty="0" smtClean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stered</a:t>
            </a:r>
            <a:r>
              <a:rPr sz="3600" spc="-19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Century"/>
                <a:cs typeface="Century"/>
              </a:rPr>
              <a:t>the</a:t>
            </a:r>
            <a:endParaRPr sz="3600">
              <a:latin typeface="Century"/>
              <a:cs typeface="Century"/>
            </a:endParaRPr>
          </a:p>
          <a:p>
            <a:pPr marL="12700" marR="69743">
              <a:lnSpc>
                <a:spcPts val="4300"/>
              </a:lnSpc>
              <a:spcBef>
                <a:spcPts val="1071"/>
              </a:spcBef>
              <a:tabLst>
                <a:tab pos="2184400" algn="l"/>
              </a:tabLst>
            </a:pPr>
            <a:r>
              <a:rPr sz="5400" spc="0" baseline="-1540" dirty="0" smtClean="0">
                <a:solidFill>
                  <a:srgbClr val="FFFFFF"/>
                </a:solidFill>
                <a:latin typeface="Century"/>
                <a:cs typeface="Century"/>
              </a:rPr>
              <a:t>skil</a:t>
            </a:r>
            <a:r>
              <a:rPr sz="5400" spc="-14" baseline="-154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5400" spc="0" baseline="-1540" dirty="0" smtClean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5400" spc="-68" baseline="-1540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5400" spc="0" baseline="-1540" dirty="0" smtClean="0">
                <a:solidFill>
                  <a:srgbClr val="FFFFFF"/>
                </a:solidFill>
                <a:latin typeface="Century"/>
                <a:cs typeface="Century"/>
              </a:rPr>
              <a:t>and	k</a:t>
            </a:r>
            <a:r>
              <a:rPr sz="5400" spc="-9" baseline="-1540" dirty="0" smtClean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5400" spc="0" baseline="-1540" dirty="0" smtClean="0">
                <a:solidFill>
                  <a:srgbClr val="FFFFFF"/>
                </a:solidFill>
                <a:latin typeface="Century"/>
                <a:cs typeface="Century"/>
              </a:rPr>
              <a:t>ow</a:t>
            </a:r>
            <a:r>
              <a:rPr sz="5400" spc="-9" baseline="-1540" dirty="0" smtClean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5400" spc="0" baseline="-1540" dirty="0" smtClean="0">
                <a:solidFill>
                  <a:srgbClr val="FFFFFF"/>
                </a:solidFill>
                <a:latin typeface="Century"/>
                <a:cs typeface="Century"/>
              </a:rPr>
              <a:t>edge.</a:t>
            </a:r>
            <a:endParaRPr sz="36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2815"/>
            <a:ext cx="6725411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616" y="4244340"/>
            <a:ext cx="2307335" cy="27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90800"/>
            <a:ext cx="6725411" cy="1659636"/>
          </a:xfrm>
          <a:custGeom>
            <a:avLst/>
            <a:gdLst/>
            <a:ahLst/>
            <a:cxnLst/>
            <a:rect l="l" t="t" r="r" b="b"/>
            <a:pathLst>
              <a:path w="6725411" h="1659636">
                <a:moveTo>
                  <a:pt x="0" y="1659636"/>
                </a:moveTo>
                <a:lnTo>
                  <a:pt x="6725411" y="1659636"/>
                </a:lnTo>
                <a:lnTo>
                  <a:pt x="6725411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3616" y="2590800"/>
            <a:ext cx="2307335" cy="1659636"/>
          </a:xfrm>
          <a:custGeom>
            <a:avLst/>
            <a:gdLst/>
            <a:ahLst/>
            <a:cxnLst/>
            <a:rect l="l" t="t" r="r" b="b"/>
            <a:pathLst>
              <a:path w="2307335" h="1659636">
                <a:moveTo>
                  <a:pt x="0" y="1659636"/>
                </a:moveTo>
                <a:lnTo>
                  <a:pt x="2307335" y="1659636"/>
                </a:lnTo>
                <a:lnTo>
                  <a:pt x="2307335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2959607"/>
            <a:ext cx="1655064" cy="943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0252" y="3193994"/>
            <a:ext cx="5951754" cy="59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55"/>
              </a:lnSpc>
              <a:spcBef>
                <a:spcPts val="232"/>
              </a:spcBef>
            </a:pP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EVERYTHING</a:t>
            </a:r>
            <a:r>
              <a:rPr sz="6750" b="1" spc="-288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RUBRICS</a:t>
            </a:r>
            <a:endParaRPr sz="45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9375" y="4335398"/>
            <a:ext cx="285045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iner</a:t>
            </a:r>
            <a:r>
              <a:rPr sz="2700" spc="37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John</a:t>
            </a:r>
            <a:r>
              <a:rPr sz="2700" spc="-18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18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2700" spc="1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3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700" spc="-1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vil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os-Es</a:t>
            </a:r>
            <a:r>
              <a:rPr sz="2700" spc="-1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año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0008" y="4335398"/>
            <a:ext cx="122333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III-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r>
              <a:rPr sz="2700" spc="-19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2700" spc="-4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700" spc="-27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 Light"/>
                <a:cs typeface="Calibri Light"/>
              </a:rPr>
              <a:t>SHS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2815"/>
            <a:ext cx="6725411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616" y="4244340"/>
            <a:ext cx="2307335" cy="27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90800"/>
            <a:ext cx="6725411" cy="1659636"/>
          </a:xfrm>
          <a:custGeom>
            <a:avLst/>
            <a:gdLst/>
            <a:ahLst/>
            <a:cxnLst/>
            <a:rect l="l" t="t" r="r" b="b"/>
            <a:pathLst>
              <a:path w="6725411" h="1659636">
                <a:moveTo>
                  <a:pt x="0" y="1659636"/>
                </a:moveTo>
                <a:lnTo>
                  <a:pt x="6725411" y="1659636"/>
                </a:lnTo>
                <a:lnTo>
                  <a:pt x="6725411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3616" y="2590800"/>
            <a:ext cx="2307335" cy="1659636"/>
          </a:xfrm>
          <a:custGeom>
            <a:avLst/>
            <a:gdLst/>
            <a:ahLst/>
            <a:cxnLst/>
            <a:rect l="l" t="t" r="r" b="b"/>
            <a:pathLst>
              <a:path w="2307335" h="1659636">
                <a:moveTo>
                  <a:pt x="0" y="1659636"/>
                </a:moveTo>
                <a:lnTo>
                  <a:pt x="2307335" y="1659636"/>
                </a:lnTo>
                <a:lnTo>
                  <a:pt x="2307335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2959607"/>
            <a:ext cx="1655064" cy="943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58461" y="3193994"/>
            <a:ext cx="1856463" cy="59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55"/>
              </a:lnSpc>
              <a:spcBef>
                <a:spcPts val="232"/>
              </a:spcBef>
            </a:pP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JUDGE</a:t>
            </a:r>
            <a:endParaRPr sz="4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2815"/>
            <a:ext cx="6725411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616" y="4244340"/>
            <a:ext cx="2307335" cy="27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90800"/>
            <a:ext cx="6725411" cy="1659636"/>
          </a:xfrm>
          <a:custGeom>
            <a:avLst/>
            <a:gdLst/>
            <a:ahLst/>
            <a:cxnLst/>
            <a:rect l="l" t="t" r="r" b="b"/>
            <a:pathLst>
              <a:path w="6725411" h="1659636">
                <a:moveTo>
                  <a:pt x="0" y="1659636"/>
                </a:moveTo>
                <a:lnTo>
                  <a:pt x="6725411" y="1659636"/>
                </a:lnTo>
                <a:lnTo>
                  <a:pt x="6725411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3616" y="2590800"/>
            <a:ext cx="2307335" cy="1659636"/>
          </a:xfrm>
          <a:custGeom>
            <a:avLst/>
            <a:gdLst/>
            <a:ahLst/>
            <a:cxnLst/>
            <a:rect l="l" t="t" r="r" b="b"/>
            <a:pathLst>
              <a:path w="2307335" h="1659636">
                <a:moveTo>
                  <a:pt x="0" y="1659636"/>
                </a:moveTo>
                <a:lnTo>
                  <a:pt x="2307335" y="1659636"/>
                </a:lnTo>
                <a:lnTo>
                  <a:pt x="2307335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2959607"/>
            <a:ext cx="1655064" cy="943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58461" y="3193994"/>
            <a:ext cx="1844464" cy="59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55"/>
              </a:lnSpc>
              <a:spcBef>
                <a:spcPts val="232"/>
              </a:spcBef>
            </a:pP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RULES</a:t>
            </a:r>
            <a:endParaRPr sz="4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2815"/>
            <a:ext cx="6725411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616" y="4244340"/>
            <a:ext cx="2307335" cy="27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90800"/>
            <a:ext cx="6725411" cy="1659636"/>
          </a:xfrm>
          <a:custGeom>
            <a:avLst/>
            <a:gdLst/>
            <a:ahLst/>
            <a:cxnLst/>
            <a:rect l="l" t="t" r="r" b="b"/>
            <a:pathLst>
              <a:path w="6725411" h="1659636">
                <a:moveTo>
                  <a:pt x="0" y="1659636"/>
                </a:moveTo>
                <a:lnTo>
                  <a:pt x="6725411" y="1659636"/>
                </a:lnTo>
                <a:lnTo>
                  <a:pt x="6725411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3616" y="2590800"/>
            <a:ext cx="2307335" cy="1659636"/>
          </a:xfrm>
          <a:custGeom>
            <a:avLst/>
            <a:gdLst/>
            <a:ahLst/>
            <a:cxnLst/>
            <a:rect l="l" t="t" r="r" b="b"/>
            <a:pathLst>
              <a:path w="2307335" h="1659636">
                <a:moveTo>
                  <a:pt x="0" y="1659636"/>
                </a:moveTo>
                <a:lnTo>
                  <a:pt x="2307335" y="1659636"/>
                </a:lnTo>
                <a:lnTo>
                  <a:pt x="2307335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2959607"/>
            <a:ext cx="1655064" cy="943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58259" y="3193994"/>
            <a:ext cx="2654880" cy="59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55"/>
              </a:lnSpc>
              <a:spcBef>
                <a:spcPts val="232"/>
              </a:spcBef>
            </a:pP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DECI</a:t>
            </a:r>
            <a:r>
              <a:rPr sz="6750" b="1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endParaRPr sz="4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2815"/>
            <a:ext cx="6725411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616" y="4244340"/>
            <a:ext cx="2307335" cy="27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90800"/>
            <a:ext cx="6725411" cy="1659636"/>
          </a:xfrm>
          <a:custGeom>
            <a:avLst/>
            <a:gdLst/>
            <a:ahLst/>
            <a:cxnLst/>
            <a:rect l="l" t="t" r="r" b="b"/>
            <a:pathLst>
              <a:path w="6725411" h="1659636">
                <a:moveTo>
                  <a:pt x="0" y="1659636"/>
                </a:moveTo>
                <a:lnTo>
                  <a:pt x="6725411" y="1659636"/>
                </a:lnTo>
                <a:lnTo>
                  <a:pt x="6725411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3616" y="2590800"/>
            <a:ext cx="2307335" cy="1659636"/>
          </a:xfrm>
          <a:custGeom>
            <a:avLst/>
            <a:gdLst/>
            <a:ahLst/>
            <a:cxnLst/>
            <a:rect l="l" t="t" r="r" b="b"/>
            <a:pathLst>
              <a:path w="2307335" h="1659636">
                <a:moveTo>
                  <a:pt x="0" y="1659636"/>
                </a:moveTo>
                <a:lnTo>
                  <a:pt x="2307335" y="1659636"/>
                </a:lnTo>
                <a:lnTo>
                  <a:pt x="2307335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2959607"/>
            <a:ext cx="1655064" cy="943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72029" y="3193994"/>
            <a:ext cx="4147520" cy="59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55"/>
              </a:lnSpc>
              <a:spcBef>
                <a:spcPts val="232"/>
              </a:spcBef>
            </a:pP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PER</a:t>
            </a:r>
            <a:r>
              <a:rPr sz="6750" b="1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6750" b="1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ORMANCE</a:t>
            </a:r>
            <a:endParaRPr sz="4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9755" y="3285744"/>
            <a:ext cx="2581655" cy="2581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5874" y="4309132"/>
            <a:ext cx="1482725" cy="838200"/>
          </a:xfrm>
          <a:custGeom>
            <a:avLst/>
            <a:gdLst/>
            <a:ahLst/>
            <a:cxnLst/>
            <a:rect l="l" t="t" r="r" b="b"/>
            <a:pathLst>
              <a:path w="1482725" h="838200">
                <a:moveTo>
                  <a:pt x="1074523" y="763269"/>
                </a:moveTo>
                <a:lnTo>
                  <a:pt x="644137" y="763269"/>
                </a:lnTo>
                <a:lnTo>
                  <a:pt x="652808" y="770889"/>
                </a:lnTo>
                <a:lnTo>
                  <a:pt x="693197" y="798830"/>
                </a:lnTo>
                <a:lnTo>
                  <a:pt x="728716" y="815339"/>
                </a:lnTo>
                <a:lnTo>
                  <a:pt x="767895" y="828039"/>
                </a:lnTo>
                <a:lnTo>
                  <a:pt x="823222" y="836930"/>
                </a:lnTo>
                <a:lnTo>
                  <a:pt x="843988" y="838200"/>
                </a:lnTo>
                <a:lnTo>
                  <a:pt x="885066" y="838200"/>
                </a:lnTo>
                <a:lnTo>
                  <a:pt x="925000" y="833119"/>
                </a:lnTo>
                <a:lnTo>
                  <a:pt x="963145" y="824230"/>
                </a:lnTo>
                <a:lnTo>
                  <a:pt x="1015593" y="802639"/>
                </a:lnTo>
                <a:lnTo>
                  <a:pt x="1031480" y="795019"/>
                </a:lnTo>
                <a:lnTo>
                  <a:pt x="1046435" y="784860"/>
                </a:lnTo>
                <a:lnTo>
                  <a:pt x="1060377" y="774700"/>
                </a:lnTo>
                <a:lnTo>
                  <a:pt x="1073226" y="764539"/>
                </a:lnTo>
                <a:lnTo>
                  <a:pt x="1074523" y="763269"/>
                </a:lnTo>
                <a:close/>
              </a:path>
              <a:path w="1482725" h="838200">
                <a:moveTo>
                  <a:pt x="1390429" y="685800"/>
                </a:moveTo>
                <a:lnTo>
                  <a:pt x="226524" y="685800"/>
                </a:lnTo>
                <a:lnTo>
                  <a:pt x="229572" y="689610"/>
                </a:lnTo>
                <a:lnTo>
                  <a:pt x="257922" y="716280"/>
                </a:lnTo>
                <a:lnTo>
                  <a:pt x="291373" y="739139"/>
                </a:lnTo>
                <a:lnTo>
                  <a:pt x="329104" y="758189"/>
                </a:lnTo>
                <a:lnTo>
                  <a:pt x="370294" y="773430"/>
                </a:lnTo>
                <a:lnTo>
                  <a:pt x="414123" y="783589"/>
                </a:lnTo>
                <a:lnTo>
                  <a:pt x="459771" y="788669"/>
                </a:lnTo>
                <a:lnTo>
                  <a:pt x="483020" y="789939"/>
                </a:lnTo>
                <a:lnTo>
                  <a:pt x="506416" y="789939"/>
                </a:lnTo>
                <a:lnTo>
                  <a:pt x="553240" y="786130"/>
                </a:lnTo>
                <a:lnTo>
                  <a:pt x="599420" y="777239"/>
                </a:lnTo>
                <a:lnTo>
                  <a:pt x="644137" y="763269"/>
                </a:lnTo>
                <a:lnTo>
                  <a:pt x="1074523" y="763269"/>
                </a:lnTo>
                <a:lnTo>
                  <a:pt x="1084900" y="753110"/>
                </a:lnTo>
                <a:lnTo>
                  <a:pt x="1095318" y="740410"/>
                </a:lnTo>
                <a:lnTo>
                  <a:pt x="1104400" y="727710"/>
                </a:lnTo>
                <a:lnTo>
                  <a:pt x="1112065" y="713739"/>
                </a:lnTo>
                <a:lnTo>
                  <a:pt x="1339906" y="713739"/>
                </a:lnTo>
                <a:lnTo>
                  <a:pt x="1342934" y="712469"/>
                </a:lnTo>
                <a:lnTo>
                  <a:pt x="1357332" y="706119"/>
                </a:lnTo>
                <a:lnTo>
                  <a:pt x="1370930" y="698500"/>
                </a:lnTo>
                <a:lnTo>
                  <a:pt x="1383671" y="690880"/>
                </a:lnTo>
                <a:lnTo>
                  <a:pt x="1390429" y="685800"/>
                </a:lnTo>
                <a:close/>
              </a:path>
              <a:path w="1482725" h="838200">
                <a:moveTo>
                  <a:pt x="1339906" y="713739"/>
                </a:moveTo>
                <a:lnTo>
                  <a:pt x="1112065" y="713739"/>
                </a:lnTo>
                <a:lnTo>
                  <a:pt x="1123582" y="717550"/>
                </a:lnTo>
                <a:lnTo>
                  <a:pt x="1147546" y="725169"/>
                </a:lnTo>
                <a:lnTo>
                  <a:pt x="1185346" y="732789"/>
                </a:lnTo>
                <a:lnTo>
                  <a:pt x="1211415" y="735330"/>
                </a:lnTo>
                <a:lnTo>
                  <a:pt x="1224617" y="735330"/>
                </a:lnTo>
                <a:lnTo>
                  <a:pt x="1278503" y="731519"/>
                </a:lnTo>
                <a:lnTo>
                  <a:pt x="1311971" y="723900"/>
                </a:lnTo>
                <a:lnTo>
                  <a:pt x="1327795" y="718819"/>
                </a:lnTo>
                <a:lnTo>
                  <a:pt x="1339906" y="713739"/>
                </a:lnTo>
                <a:close/>
              </a:path>
              <a:path w="1482725" h="838200">
                <a:moveTo>
                  <a:pt x="415448" y="73660"/>
                </a:moveTo>
                <a:lnTo>
                  <a:pt x="402513" y="73660"/>
                </a:lnTo>
                <a:lnTo>
                  <a:pt x="376638" y="76200"/>
                </a:lnTo>
                <a:lnTo>
                  <a:pt x="335060" y="81280"/>
                </a:lnTo>
                <a:lnTo>
                  <a:pt x="296512" y="92710"/>
                </a:lnTo>
                <a:lnTo>
                  <a:pt x="245381" y="114300"/>
                </a:lnTo>
                <a:lnTo>
                  <a:pt x="230352" y="124460"/>
                </a:lnTo>
                <a:lnTo>
                  <a:pt x="216427" y="133350"/>
                </a:lnTo>
                <a:lnTo>
                  <a:pt x="181852" y="167639"/>
                </a:lnTo>
                <a:lnTo>
                  <a:pt x="159289" y="205739"/>
                </a:lnTo>
                <a:lnTo>
                  <a:pt x="150296" y="247650"/>
                </a:lnTo>
                <a:lnTo>
                  <a:pt x="150584" y="261619"/>
                </a:lnTo>
                <a:lnTo>
                  <a:pt x="152610" y="276860"/>
                </a:lnTo>
                <a:lnTo>
                  <a:pt x="147353" y="279400"/>
                </a:lnTo>
                <a:lnTo>
                  <a:pt x="93742" y="290830"/>
                </a:lnTo>
                <a:lnTo>
                  <a:pt x="58543" y="307339"/>
                </a:lnTo>
                <a:lnTo>
                  <a:pt x="20911" y="337819"/>
                </a:lnTo>
                <a:lnTo>
                  <a:pt x="1533" y="378460"/>
                </a:lnTo>
                <a:lnTo>
                  <a:pt x="0" y="400050"/>
                </a:lnTo>
                <a:lnTo>
                  <a:pt x="1154" y="410210"/>
                </a:lnTo>
                <a:lnTo>
                  <a:pt x="17805" y="449580"/>
                </a:lnTo>
                <a:lnTo>
                  <a:pt x="52098" y="485139"/>
                </a:lnTo>
                <a:lnTo>
                  <a:pt x="75191" y="500380"/>
                </a:lnTo>
                <a:lnTo>
                  <a:pt x="65294" y="509269"/>
                </a:lnTo>
                <a:lnTo>
                  <a:pt x="40885" y="552450"/>
                </a:lnTo>
                <a:lnTo>
                  <a:pt x="38419" y="576580"/>
                </a:lnTo>
                <a:lnTo>
                  <a:pt x="39778" y="589280"/>
                </a:lnTo>
                <a:lnTo>
                  <a:pt x="59885" y="628650"/>
                </a:lnTo>
                <a:lnTo>
                  <a:pt x="98218" y="659130"/>
                </a:lnTo>
                <a:lnTo>
                  <a:pt x="136074" y="675639"/>
                </a:lnTo>
                <a:lnTo>
                  <a:pt x="210579" y="687069"/>
                </a:lnTo>
                <a:lnTo>
                  <a:pt x="226524" y="685800"/>
                </a:lnTo>
                <a:lnTo>
                  <a:pt x="1390429" y="685800"/>
                </a:lnTo>
                <a:lnTo>
                  <a:pt x="1424905" y="654050"/>
                </a:lnTo>
                <a:lnTo>
                  <a:pt x="1443995" y="619760"/>
                </a:lnTo>
                <a:lnTo>
                  <a:pt x="1451208" y="582930"/>
                </a:lnTo>
                <a:lnTo>
                  <a:pt x="1477535" y="580389"/>
                </a:lnTo>
                <a:lnTo>
                  <a:pt x="1490422" y="577850"/>
                </a:lnTo>
                <a:lnTo>
                  <a:pt x="1503093" y="574039"/>
                </a:lnTo>
                <a:lnTo>
                  <a:pt x="1515523" y="571500"/>
                </a:lnTo>
                <a:lnTo>
                  <a:pt x="1562362" y="553719"/>
                </a:lnTo>
                <a:lnTo>
                  <a:pt x="1604895" y="528319"/>
                </a:lnTo>
                <a:lnTo>
                  <a:pt x="1641673" y="495300"/>
                </a:lnTo>
                <a:lnTo>
                  <a:pt x="1665291" y="457200"/>
                </a:lnTo>
                <a:lnTo>
                  <a:pt x="1675417" y="416560"/>
                </a:lnTo>
                <a:lnTo>
                  <a:pt x="1675736" y="402589"/>
                </a:lnTo>
                <a:lnTo>
                  <a:pt x="1674506" y="388619"/>
                </a:lnTo>
                <a:lnTo>
                  <a:pt x="1661400" y="347980"/>
                </a:lnTo>
                <a:lnTo>
                  <a:pt x="1633910" y="309880"/>
                </a:lnTo>
                <a:lnTo>
                  <a:pt x="1621492" y="297180"/>
                </a:lnTo>
                <a:lnTo>
                  <a:pt x="1625175" y="290830"/>
                </a:lnTo>
                <a:lnTo>
                  <a:pt x="1638132" y="245110"/>
                </a:lnTo>
                <a:lnTo>
                  <a:pt x="1637865" y="233680"/>
                </a:lnTo>
                <a:lnTo>
                  <a:pt x="1624331" y="190500"/>
                </a:lnTo>
                <a:lnTo>
                  <a:pt x="1592545" y="152400"/>
                </a:lnTo>
                <a:lnTo>
                  <a:pt x="1558088" y="127000"/>
                </a:lnTo>
                <a:lnTo>
                  <a:pt x="1544768" y="120650"/>
                </a:lnTo>
                <a:lnTo>
                  <a:pt x="1530589" y="113030"/>
                </a:lnTo>
                <a:lnTo>
                  <a:pt x="1515588" y="107950"/>
                </a:lnTo>
                <a:lnTo>
                  <a:pt x="1499798" y="101600"/>
                </a:lnTo>
                <a:lnTo>
                  <a:pt x="1483256" y="97789"/>
                </a:lnTo>
                <a:lnTo>
                  <a:pt x="1482725" y="96519"/>
                </a:lnTo>
                <a:lnTo>
                  <a:pt x="539031" y="96519"/>
                </a:lnTo>
                <a:lnTo>
                  <a:pt x="503724" y="85089"/>
                </a:lnTo>
                <a:lnTo>
                  <a:pt x="466616" y="77469"/>
                </a:lnTo>
                <a:lnTo>
                  <a:pt x="441194" y="74930"/>
                </a:lnTo>
                <a:lnTo>
                  <a:pt x="428350" y="74930"/>
                </a:lnTo>
                <a:lnTo>
                  <a:pt x="415448" y="73660"/>
                </a:lnTo>
                <a:close/>
              </a:path>
              <a:path w="1482725" h="838200">
                <a:moveTo>
                  <a:pt x="744739" y="24130"/>
                </a:moveTo>
                <a:lnTo>
                  <a:pt x="712613" y="24130"/>
                </a:lnTo>
                <a:lnTo>
                  <a:pt x="680933" y="26669"/>
                </a:lnTo>
                <a:lnTo>
                  <a:pt x="635442" y="36830"/>
                </a:lnTo>
                <a:lnTo>
                  <a:pt x="594021" y="54610"/>
                </a:lnTo>
                <a:lnTo>
                  <a:pt x="569578" y="69850"/>
                </a:lnTo>
                <a:lnTo>
                  <a:pt x="558512" y="77469"/>
                </a:lnTo>
                <a:lnTo>
                  <a:pt x="548307" y="86360"/>
                </a:lnTo>
                <a:lnTo>
                  <a:pt x="539031" y="96519"/>
                </a:lnTo>
                <a:lnTo>
                  <a:pt x="1482725" y="96519"/>
                </a:lnTo>
                <a:lnTo>
                  <a:pt x="1478469" y="86360"/>
                </a:lnTo>
                <a:lnTo>
                  <a:pt x="1472292" y="76200"/>
                </a:lnTo>
                <a:lnTo>
                  <a:pt x="1464777" y="66039"/>
                </a:lnTo>
                <a:lnTo>
                  <a:pt x="1461476" y="62230"/>
                </a:lnTo>
                <a:lnTo>
                  <a:pt x="869130" y="62230"/>
                </a:lnTo>
                <a:lnTo>
                  <a:pt x="858577" y="55880"/>
                </a:lnTo>
                <a:lnTo>
                  <a:pt x="847422" y="50800"/>
                </a:lnTo>
                <a:lnTo>
                  <a:pt x="835694" y="44450"/>
                </a:lnTo>
                <a:lnTo>
                  <a:pt x="823424" y="40639"/>
                </a:lnTo>
                <a:lnTo>
                  <a:pt x="792570" y="30480"/>
                </a:lnTo>
                <a:lnTo>
                  <a:pt x="760798" y="25400"/>
                </a:lnTo>
                <a:lnTo>
                  <a:pt x="744739" y="24130"/>
                </a:lnTo>
                <a:close/>
              </a:path>
              <a:path w="1482725" h="838200">
                <a:moveTo>
                  <a:pt x="1034235" y="0"/>
                </a:moveTo>
                <a:lnTo>
                  <a:pt x="1021014" y="0"/>
                </a:lnTo>
                <a:lnTo>
                  <a:pt x="1007859" y="1269"/>
                </a:lnTo>
                <a:lnTo>
                  <a:pt x="994830" y="1269"/>
                </a:lnTo>
                <a:lnTo>
                  <a:pt x="957064" y="8889"/>
                </a:lnTo>
                <a:lnTo>
                  <a:pt x="911944" y="26669"/>
                </a:lnTo>
                <a:lnTo>
                  <a:pt x="876178" y="54610"/>
                </a:lnTo>
                <a:lnTo>
                  <a:pt x="869130" y="62230"/>
                </a:lnTo>
                <a:lnTo>
                  <a:pt x="1461476" y="62230"/>
                </a:lnTo>
                <a:lnTo>
                  <a:pt x="1455975" y="55880"/>
                </a:lnTo>
                <a:lnTo>
                  <a:pt x="1445937" y="46989"/>
                </a:lnTo>
                <a:lnTo>
                  <a:pt x="1442730" y="44450"/>
                </a:lnTo>
                <a:lnTo>
                  <a:pt x="1155158" y="44450"/>
                </a:lnTo>
                <a:lnTo>
                  <a:pt x="1147063" y="38100"/>
                </a:lnTo>
                <a:lnTo>
                  <a:pt x="1137962" y="31750"/>
                </a:lnTo>
                <a:lnTo>
                  <a:pt x="1127612" y="25400"/>
                </a:lnTo>
                <a:lnTo>
                  <a:pt x="1115771" y="20319"/>
                </a:lnTo>
                <a:lnTo>
                  <a:pt x="1102195" y="13969"/>
                </a:lnTo>
                <a:lnTo>
                  <a:pt x="1086642" y="8889"/>
                </a:lnTo>
                <a:lnTo>
                  <a:pt x="1073727" y="5080"/>
                </a:lnTo>
                <a:lnTo>
                  <a:pt x="1060649" y="3810"/>
                </a:lnTo>
                <a:lnTo>
                  <a:pt x="1047466" y="1269"/>
                </a:lnTo>
                <a:lnTo>
                  <a:pt x="1034235" y="0"/>
                </a:lnTo>
                <a:close/>
              </a:path>
              <a:path w="1482725" h="838200">
                <a:moveTo>
                  <a:pt x="1328448" y="1269"/>
                </a:moveTo>
                <a:lnTo>
                  <a:pt x="1270567" y="1269"/>
                </a:lnTo>
                <a:lnTo>
                  <a:pt x="1228414" y="8889"/>
                </a:lnTo>
                <a:lnTo>
                  <a:pt x="1214959" y="13969"/>
                </a:lnTo>
                <a:lnTo>
                  <a:pt x="1201913" y="17780"/>
                </a:lnTo>
                <a:lnTo>
                  <a:pt x="1189343" y="24130"/>
                </a:lnTo>
                <a:lnTo>
                  <a:pt x="1177316" y="29210"/>
                </a:lnTo>
                <a:lnTo>
                  <a:pt x="1165899" y="36830"/>
                </a:lnTo>
                <a:lnTo>
                  <a:pt x="1155158" y="44450"/>
                </a:lnTo>
                <a:lnTo>
                  <a:pt x="1442730" y="44450"/>
                </a:lnTo>
                <a:lnTo>
                  <a:pt x="1410183" y="24130"/>
                </a:lnTo>
                <a:lnTo>
                  <a:pt x="1356905" y="6350"/>
                </a:lnTo>
                <a:lnTo>
                  <a:pt x="1328448" y="1269"/>
                </a:lnTo>
                <a:close/>
              </a:path>
              <a:path w="1482725" h="838200">
                <a:moveTo>
                  <a:pt x="1299490" y="0"/>
                </a:moveTo>
                <a:lnTo>
                  <a:pt x="1284991" y="1269"/>
                </a:lnTo>
                <a:lnTo>
                  <a:pt x="1313998" y="1269"/>
                </a:lnTo>
                <a:lnTo>
                  <a:pt x="1299490" y="0"/>
                </a:lnTo>
                <a:close/>
              </a:path>
            </a:pathLst>
          </a:custGeom>
          <a:solidFill>
            <a:srgbClr val="53D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3805" y="3890051"/>
            <a:ext cx="46524" cy="43016"/>
          </a:xfrm>
          <a:custGeom>
            <a:avLst/>
            <a:gdLst/>
            <a:ahLst/>
            <a:cxnLst/>
            <a:rect l="l" t="t" r="r" b="b"/>
            <a:pathLst>
              <a:path w="46524" h="43016">
                <a:moveTo>
                  <a:pt x="13744" y="0"/>
                </a:moveTo>
                <a:lnTo>
                  <a:pt x="3804" y="8920"/>
                </a:lnTo>
                <a:lnTo>
                  <a:pt x="0" y="23264"/>
                </a:lnTo>
                <a:lnTo>
                  <a:pt x="4194" y="33995"/>
                </a:lnTo>
                <a:lnTo>
                  <a:pt x="14713" y="41180"/>
                </a:lnTo>
                <a:lnTo>
                  <a:pt x="31558" y="43016"/>
                </a:lnTo>
                <a:lnTo>
                  <a:pt x="42321" y="34620"/>
                </a:lnTo>
                <a:lnTo>
                  <a:pt x="46524" y="21294"/>
                </a:lnTo>
                <a:lnTo>
                  <a:pt x="46314" y="18171"/>
                </a:lnTo>
                <a:lnTo>
                  <a:pt x="41734" y="7947"/>
                </a:lnTo>
                <a:lnTo>
                  <a:pt x="30966" y="1319"/>
                </a:lnTo>
                <a:lnTo>
                  <a:pt x="13744" y="0"/>
                </a:lnTo>
                <a:close/>
              </a:path>
            </a:pathLst>
          </a:custGeom>
          <a:solidFill>
            <a:srgbClr val="53D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1532" y="4021163"/>
            <a:ext cx="92831" cy="92543"/>
          </a:xfrm>
          <a:custGeom>
            <a:avLst/>
            <a:gdLst/>
            <a:ahLst/>
            <a:cxnLst/>
            <a:rect l="l" t="t" r="r" b="b"/>
            <a:pathLst>
              <a:path w="92831" h="92543">
                <a:moveTo>
                  <a:pt x="39712" y="0"/>
                </a:moveTo>
                <a:lnTo>
                  <a:pt x="7360" y="21892"/>
                </a:lnTo>
                <a:lnTo>
                  <a:pt x="0" y="50961"/>
                </a:lnTo>
                <a:lnTo>
                  <a:pt x="3494" y="64295"/>
                </a:lnTo>
                <a:lnTo>
                  <a:pt x="10664" y="75747"/>
                </a:lnTo>
                <a:lnTo>
                  <a:pt x="20991" y="84690"/>
                </a:lnTo>
                <a:lnTo>
                  <a:pt x="33958" y="90497"/>
                </a:lnTo>
                <a:lnTo>
                  <a:pt x="49049" y="92543"/>
                </a:lnTo>
                <a:lnTo>
                  <a:pt x="62972" y="89554"/>
                </a:lnTo>
                <a:lnTo>
                  <a:pt x="75001" y="82722"/>
                </a:lnTo>
                <a:lnTo>
                  <a:pt x="84447" y="72731"/>
                </a:lnTo>
                <a:lnTo>
                  <a:pt x="90620" y="60266"/>
                </a:lnTo>
                <a:lnTo>
                  <a:pt x="92831" y="46011"/>
                </a:lnTo>
                <a:lnTo>
                  <a:pt x="92162" y="38159"/>
                </a:lnTo>
                <a:lnTo>
                  <a:pt x="69574" y="6938"/>
                </a:lnTo>
                <a:lnTo>
                  <a:pt x="39712" y="0"/>
                </a:lnTo>
                <a:close/>
              </a:path>
            </a:pathLst>
          </a:custGeom>
          <a:solidFill>
            <a:srgbClr val="53D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9243" y="4177320"/>
            <a:ext cx="139403" cy="138748"/>
          </a:xfrm>
          <a:custGeom>
            <a:avLst/>
            <a:gdLst/>
            <a:ahLst/>
            <a:cxnLst/>
            <a:rect l="l" t="t" r="r" b="b"/>
            <a:pathLst>
              <a:path w="139403" h="138748">
                <a:moveTo>
                  <a:pt x="67266" y="0"/>
                </a:moveTo>
                <a:lnTo>
                  <a:pt x="29405" y="13051"/>
                </a:lnTo>
                <a:lnTo>
                  <a:pt x="5107" y="45944"/>
                </a:lnTo>
                <a:lnTo>
                  <a:pt x="0" y="76277"/>
                </a:lnTo>
                <a:lnTo>
                  <a:pt x="2487" y="89209"/>
                </a:lnTo>
                <a:lnTo>
                  <a:pt x="24003" y="121174"/>
                </a:lnTo>
                <a:lnTo>
                  <a:pt x="64002" y="137771"/>
                </a:lnTo>
                <a:lnTo>
                  <a:pt x="80865" y="138748"/>
                </a:lnTo>
                <a:lnTo>
                  <a:pt x="94540" y="135050"/>
                </a:lnTo>
                <a:lnTo>
                  <a:pt x="126795" y="109828"/>
                </a:lnTo>
                <a:lnTo>
                  <a:pt x="139403" y="69813"/>
                </a:lnTo>
                <a:lnTo>
                  <a:pt x="138194" y="56868"/>
                </a:lnTo>
                <a:lnTo>
                  <a:pt x="119069" y="20902"/>
                </a:lnTo>
                <a:lnTo>
                  <a:pt x="82235" y="1443"/>
                </a:lnTo>
                <a:lnTo>
                  <a:pt x="67266" y="0"/>
                </a:lnTo>
                <a:close/>
              </a:path>
            </a:pathLst>
          </a:custGeom>
          <a:solidFill>
            <a:srgbClr val="53D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5874" y="4308716"/>
            <a:ext cx="1675736" cy="838616"/>
          </a:xfrm>
          <a:custGeom>
            <a:avLst/>
            <a:gdLst/>
            <a:ahLst/>
            <a:cxnLst/>
            <a:rect l="l" t="t" r="r" b="b"/>
            <a:pathLst>
              <a:path w="1675736" h="838616">
                <a:moveTo>
                  <a:pt x="152610" y="276110"/>
                </a:moveTo>
                <a:lnTo>
                  <a:pt x="150584" y="261546"/>
                </a:lnTo>
                <a:lnTo>
                  <a:pt x="150296" y="247147"/>
                </a:lnTo>
                <a:lnTo>
                  <a:pt x="151690" y="232967"/>
                </a:lnTo>
                <a:lnTo>
                  <a:pt x="165379" y="192251"/>
                </a:lnTo>
                <a:lnTo>
                  <a:pt x="192120" y="155361"/>
                </a:lnTo>
                <a:lnTo>
                  <a:pt x="230352" y="123698"/>
                </a:lnTo>
                <a:lnTo>
                  <a:pt x="278518" y="98659"/>
                </a:lnTo>
                <a:lnTo>
                  <a:pt x="315378" y="86338"/>
                </a:lnTo>
                <a:lnTo>
                  <a:pt x="355499" y="77998"/>
                </a:lnTo>
                <a:lnTo>
                  <a:pt x="402513" y="73952"/>
                </a:lnTo>
                <a:lnTo>
                  <a:pt x="415448" y="73859"/>
                </a:lnTo>
                <a:lnTo>
                  <a:pt x="428350" y="74199"/>
                </a:lnTo>
                <a:lnTo>
                  <a:pt x="466616" y="77795"/>
                </a:lnTo>
                <a:lnTo>
                  <a:pt x="515725" y="88491"/>
                </a:lnTo>
                <a:lnTo>
                  <a:pt x="539031" y="96318"/>
                </a:lnTo>
                <a:lnTo>
                  <a:pt x="548307" y="86599"/>
                </a:lnTo>
                <a:lnTo>
                  <a:pt x="581437" y="61271"/>
                </a:lnTo>
                <a:lnTo>
                  <a:pt x="621092" y="42030"/>
                </a:lnTo>
                <a:lnTo>
                  <a:pt x="665431" y="29322"/>
                </a:lnTo>
                <a:lnTo>
                  <a:pt x="712613" y="23596"/>
                </a:lnTo>
                <a:lnTo>
                  <a:pt x="728654" y="23316"/>
                </a:lnTo>
                <a:lnTo>
                  <a:pt x="744739" y="23877"/>
                </a:lnTo>
                <a:lnTo>
                  <a:pt x="792570" y="30778"/>
                </a:lnTo>
                <a:lnTo>
                  <a:pt x="835694" y="44691"/>
                </a:lnTo>
                <a:lnTo>
                  <a:pt x="869130" y="62376"/>
                </a:lnTo>
                <a:lnTo>
                  <a:pt x="876178" y="54262"/>
                </a:lnTo>
                <a:lnTo>
                  <a:pt x="911944" y="26996"/>
                </a:lnTo>
                <a:lnTo>
                  <a:pt x="957064" y="8737"/>
                </a:lnTo>
                <a:lnTo>
                  <a:pt x="994830" y="1514"/>
                </a:lnTo>
                <a:lnTo>
                  <a:pt x="1021014" y="0"/>
                </a:lnTo>
                <a:lnTo>
                  <a:pt x="1034235" y="276"/>
                </a:lnTo>
                <a:lnTo>
                  <a:pt x="1073727" y="5414"/>
                </a:lnTo>
                <a:lnTo>
                  <a:pt x="1115771" y="19663"/>
                </a:lnTo>
                <a:lnTo>
                  <a:pt x="1155158" y="43707"/>
                </a:lnTo>
                <a:lnTo>
                  <a:pt x="1165899" y="36236"/>
                </a:lnTo>
                <a:lnTo>
                  <a:pt x="1201913" y="17959"/>
                </a:lnTo>
                <a:lnTo>
                  <a:pt x="1242211" y="5996"/>
                </a:lnTo>
                <a:lnTo>
                  <a:pt x="1284991" y="489"/>
                </a:lnTo>
                <a:lnTo>
                  <a:pt x="1299490" y="114"/>
                </a:lnTo>
                <a:lnTo>
                  <a:pt x="1313998" y="477"/>
                </a:lnTo>
                <a:lnTo>
                  <a:pt x="1356905" y="6053"/>
                </a:lnTo>
                <a:lnTo>
                  <a:pt x="1397485" y="18470"/>
                </a:lnTo>
                <a:lnTo>
                  <a:pt x="1434713" y="38418"/>
                </a:lnTo>
                <a:lnTo>
                  <a:pt x="1464777" y="65637"/>
                </a:lnTo>
                <a:lnTo>
                  <a:pt x="1483256" y="97312"/>
                </a:lnTo>
                <a:lnTo>
                  <a:pt x="1499798" y="101975"/>
                </a:lnTo>
                <a:lnTo>
                  <a:pt x="1544768" y="119981"/>
                </a:lnTo>
                <a:lnTo>
                  <a:pt x="1582012" y="143205"/>
                </a:lnTo>
                <a:lnTo>
                  <a:pt x="1610578" y="170607"/>
                </a:lnTo>
                <a:lnTo>
                  <a:pt x="1633520" y="211846"/>
                </a:lnTo>
                <a:lnTo>
                  <a:pt x="1638132" y="244955"/>
                </a:lnTo>
                <a:lnTo>
                  <a:pt x="1637082" y="256201"/>
                </a:lnTo>
                <a:lnTo>
                  <a:pt x="1621492" y="297319"/>
                </a:lnTo>
                <a:lnTo>
                  <a:pt x="1633910" y="309317"/>
                </a:lnTo>
                <a:lnTo>
                  <a:pt x="1661400" y="347716"/>
                </a:lnTo>
                <a:lnTo>
                  <a:pt x="1674506" y="388371"/>
                </a:lnTo>
                <a:lnTo>
                  <a:pt x="1675736" y="402124"/>
                </a:lnTo>
                <a:lnTo>
                  <a:pt x="1675417" y="415869"/>
                </a:lnTo>
                <a:lnTo>
                  <a:pt x="1665291" y="456416"/>
                </a:lnTo>
                <a:lnTo>
                  <a:pt x="1641673" y="494576"/>
                </a:lnTo>
                <a:lnTo>
                  <a:pt x="1604895" y="528609"/>
                </a:lnTo>
                <a:lnTo>
                  <a:pt x="1562362" y="553549"/>
                </a:lnTo>
                <a:lnTo>
                  <a:pt x="1515523" y="571059"/>
                </a:lnTo>
                <a:lnTo>
                  <a:pt x="1477535" y="579707"/>
                </a:lnTo>
                <a:lnTo>
                  <a:pt x="1451208" y="583247"/>
                </a:lnTo>
                <a:lnTo>
                  <a:pt x="1450220" y="595776"/>
                </a:lnTo>
                <a:lnTo>
                  <a:pt x="1432492" y="642630"/>
                </a:lnTo>
                <a:lnTo>
                  <a:pt x="1406350" y="673251"/>
                </a:lnTo>
                <a:lnTo>
                  <a:pt x="1370930" y="698833"/>
                </a:lnTo>
                <a:lnTo>
                  <a:pt x="1327795" y="718324"/>
                </a:lnTo>
                <a:lnTo>
                  <a:pt x="1278503" y="730674"/>
                </a:lnTo>
                <a:lnTo>
                  <a:pt x="1224617" y="734834"/>
                </a:lnTo>
                <a:lnTo>
                  <a:pt x="1211415" y="734490"/>
                </a:lnTo>
                <a:lnTo>
                  <a:pt x="1172541" y="730342"/>
                </a:lnTo>
                <a:lnTo>
                  <a:pt x="1135420" y="721640"/>
                </a:lnTo>
                <a:lnTo>
                  <a:pt x="1112065" y="713381"/>
                </a:lnTo>
                <a:lnTo>
                  <a:pt x="1104400" y="726987"/>
                </a:lnTo>
                <a:lnTo>
                  <a:pt x="1073226" y="763951"/>
                </a:lnTo>
                <a:lnTo>
                  <a:pt x="1031480" y="794463"/>
                </a:lnTo>
                <a:lnTo>
                  <a:pt x="981345" y="817655"/>
                </a:lnTo>
                <a:lnTo>
                  <a:pt x="944337" y="828623"/>
                </a:lnTo>
                <a:lnTo>
                  <a:pt x="905217" y="835695"/>
                </a:lnTo>
                <a:lnTo>
                  <a:pt x="864629" y="838616"/>
                </a:lnTo>
                <a:lnTo>
                  <a:pt x="843988" y="838439"/>
                </a:lnTo>
                <a:lnTo>
                  <a:pt x="802413" y="834650"/>
                </a:lnTo>
                <a:lnTo>
                  <a:pt x="754474" y="824184"/>
                </a:lnTo>
                <a:lnTo>
                  <a:pt x="716433" y="810415"/>
                </a:lnTo>
                <a:lnTo>
                  <a:pt x="682298" y="792643"/>
                </a:lnTo>
                <a:lnTo>
                  <a:pt x="644137" y="763303"/>
                </a:lnTo>
                <a:lnTo>
                  <a:pt x="622012" y="770776"/>
                </a:lnTo>
                <a:lnTo>
                  <a:pt x="576461" y="781939"/>
                </a:lnTo>
                <a:lnTo>
                  <a:pt x="529857" y="788155"/>
                </a:lnTo>
                <a:lnTo>
                  <a:pt x="483020" y="789545"/>
                </a:lnTo>
                <a:lnTo>
                  <a:pt x="459771" y="788467"/>
                </a:lnTo>
                <a:lnTo>
                  <a:pt x="414123" y="782843"/>
                </a:lnTo>
                <a:lnTo>
                  <a:pt x="370294" y="772693"/>
                </a:lnTo>
                <a:lnTo>
                  <a:pt x="329104" y="758137"/>
                </a:lnTo>
                <a:lnTo>
                  <a:pt x="291373" y="739297"/>
                </a:lnTo>
                <a:lnTo>
                  <a:pt x="257922" y="716291"/>
                </a:lnTo>
                <a:lnTo>
                  <a:pt x="229572" y="689241"/>
                </a:lnTo>
                <a:lnTo>
                  <a:pt x="228556" y="687971"/>
                </a:lnTo>
                <a:lnTo>
                  <a:pt x="227540" y="686828"/>
                </a:lnTo>
                <a:lnTo>
                  <a:pt x="226524" y="685558"/>
                </a:lnTo>
                <a:lnTo>
                  <a:pt x="210579" y="686316"/>
                </a:lnTo>
                <a:lnTo>
                  <a:pt x="194883" y="686066"/>
                </a:lnTo>
                <a:lnTo>
                  <a:pt x="150032" y="679670"/>
                </a:lnTo>
                <a:lnTo>
                  <a:pt x="110093" y="665638"/>
                </a:lnTo>
                <a:lnTo>
                  <a:pt x="77070" y="645045"/>
                </a:lnTo>
                <a:lnTo>
                  <a:pt x="47256" y="609239"/>
                </a:lnTo>
                <a:lnTo>
                  <a:pt x="38419" y="575881"/>
                </a:lnTo>
                <a:lnTo>
                  <a:pt x="38803" y="563619"/>
                </a:lnTo>
                <a:lnTo>
                  <a:pt x="56870" y="518794"/>
                </a:lnTo>
                <a:lnTo>
                  <a:pt x="75191" y="499562"/>
                </a:lnTo>
                <a:lnTo>
                  <a:pt x="63177" y="492546"/>
                </a:lnTo>
                <a:lnTo>
                  <a:pt x="32880" y="468198"/>
                </a:lnTo>
                <a:lnTo>
                  <a:pt x="7140" y="430095"/>
                </a:lnTo>
                <a:lnTo>
                  <a:pt x="0" y="399228"/>
                </a:lnTo>
                <a:lnTo>
                  <a:pt x="115" y="388798"/>
                </a:lnTo>
                <a:lnTo>
                  <a:pt x="13944" y="347850"/>
                </a:lnTo>
                <a:lnTo>
                  <a:pt x="48037" y="313460"/>
                </a:lnTo>
                <a:lnTo>
                  <a:pt x="81447" y="295012"/>
                </a:lnTo>
                <a:lnTo>
                  <a:pt x="119764" y="283143"/>
                </a:lnTo>
                <a:lnTo>
                  <a:pt x="147353" y="279084"/>
                </a:lnTo>
                <a:lnTo>
                  <a:pt x="152610" y="27611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3805" y="3890051"/>
            <a:ext cx="46524" cy="43016"/>
          </a:xfrm>
          <a:custGeom>
            <a:avLst/>
            <a:gdLst/>
            <a:ahLst/>
            <a:cxnLst/>
            <a:rect l="l" t="t" r="r" b="b"/>
            <a:pathLst>
              <a:path w="46524" h="43016">
                <a:moveTo>
                  <a:pt x="46524" y="21294"/>
                </a:moveTo>
                <a:lnTo>
                  <a:pt x="42321" y="34620"/>
                </a:lnTo>
                <a:lnTo>
                  <a:pt x="31558" y="43016"/>
                </a:lnTo>
                <a:lnTo>
                  <a:pt x="14713" y="41180"/>
                </a:lnTo>
                <a:lnTo>
                  <a:pt x="4194" y="33995"/>
                </a:lnTo>
                <a:lnTo>
                  <a:pt x="0" y="23264"/>
                </a:lnTo>
                <a:lnTo>
                  <a:pt x="3804" y="8920"/>
                </a:lnTo>
                <a:lnTo>
                  <a:pt x="13744" y="0"/>
                </a:lnTo>
                <a:lnTo>
                  <a:pt x="30966" y="1319"/>
                </a:lnTo>
                <a:lnTo>
                  <a:pt x="41734" y="7947"/>
                </a:lnTo>
                <a:lnTo>
                  <a:pt x="46314" y="18171"/>
                </a:lnTo>
                <a:lnTo>
                  <a:pt x="46524" y="2129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1532" y="4021163"/>
            <a:ext cx="92831" cy="92543"/>
          </a:xfrm>
          <a:custGeom>
            <a:avLst/>
            <a:gdLst/>
            <a:ahLst/>
            <a:cxnLst/>
            <a:rect l="l" t="t" r="r" b="b"/>
            <a:pathLst>
              <a:path w="92831" h="92543">
                <a:moveTo>
                  <a:pt x="92831" y="46011"/>
                </a:moveTo>
                <a:lnTo>
                  <a:pt x="75001" y="82722"/>
                </a:lnTo>
                <a:lnTo>
                  <a:pt x="49049" y="92543"/>
                </a:lnTo>
                <a:lnTo>
                  <a:pt x="33958" y="90497"/>
                </a:lnTo>
                <a:lnTo>
                  <a:pt x="20991" y="84690"/>
                </a:lnTo>
                <a:lnTo>
                  <a:pt x="10664" y="75747"/>
                </a:lnTo>
                <a:lnTo>
                  <a:pt x="3494" y="64295"/>
                </a:lnTo>
                <a:lnTo>
                  <a:pt x="0" y="50961"/>
                </a:lnTo>
                <a:lnTo>
                  <a:pt x="1867" y="35248"/>
                </a:lnTo>
                <a:lnTo>
                  <a:pt x="7360" y="21892"/>
                </a:lnTo>
                <a:lnTo>
                  <a:pt x="15891" y="11297"/>
                </a:lnTo>
                <a:lnTo>
                  <a:pt x="26871" y="3865"/>
                </a:lnTo>
                <a:lnTo>
                  <a:pt x="39712" y="0"/>
                </a:lnTo>
                <a:lnTo>
                  <a:pt x="55908" y="1703"/>
                </a:lnTo>
                <a:lnTo>
                  <a:pt x="88024" y="25735"/>
                </a:lnTo>
                <a:lnTo>
                  <a:pt x="92831" y="4601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9243" y="4177320"/>
            <a:ext cx="139403" cy="138748"/>
          </a:xfrm>
          <a:custGeom>
            <a:avLst/>
            <a:gdLst/>
            <a:ahLst/>
            <a:cxnLst/>
            <a:rect l="l" t="t" r="r" b="b"/>
            <a:pathLst>
              <a:path w="139403" h="138748">
                <a:moveTo>
                  <a:pt x="139403" y="69813"/>
                </a:moveTo>
                <a:lnTo>
                  <a:pt x="126795" y="109828"/>
                </a:lnTo>
                <a:lnTo>
                  <a:pt x="94540" y="135050"/>
                </a:lnTo>
                <a:lnTo>
                  <a:pt x="80865" y="138748"/>
                </a:lnTo>
                <a:lnTo>
                  <a:pt x="64002" y="137771"/>
                </a:lnTo>
                <a:lnTo>
                  <a:pt x="24003" y="121174"/>
                </a:lnTo>
                <a:lnTo>
                  <a:pt x="2487" y="89209"/>
                </a:lnTo>
                <a:lnTo>
                  <a:pt x="0" y="76277"/>
                </a:lnTo>
                <a:lnTo>
                  <a:pt x="1266" y="60401"/>
                </a:lnTo>
                <a:lnTo>
                  <a:pt x="19443" y="22072"/>
                </a:lnTo>
                <a:lnTo>
                  <a:pt x="53583" y="1818"/>
                </a:lnTo>
                <a:lnTo>
                  <a:pt x="67266" y="0"/>
                </a:lnTo>
                <a:lnTo>
                  <a:pt x="82235" y="1443"/>
                </a:lnTo>
                <a:lnTo>
                  <a:pt x="119069" y="20902"/>
                </a:lnTo>
                <a:lnTo>
                  <a:pt x="138194" y="56868"/>
                </a:lnTo>
                <a:lnTo>
                  <a:pt x="139403" y="69813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1135" y="4802154"/>
            <a:ext cx="88083" cy="12151"/>
          </a:xfrm>
          <a:custGeom>
            <a:avLst/>
            <a:gdLst/>
            <a:ahLst/>
            <a:cxnLst/>
            <a:rect l="l" t="t" r="r" b="b"/>
            <a:pathLst>
              <a:path w="88083" h="12151">
                <a:moveTo>
                  <a:pt x="88083" y="11779"/>
                </a:moveTo>
                <a:lnTo>
                  <a:pt x="75061" y="12151"/>
                </a:lnTo>
                <a:lnTo>
                  <a:pt x="62086" y="11819"/>
                </a:lnTo>
                <a:lnTo>
                  <a:pt x="49218" y="10795"/>
                </a:lnTo>
                <a:lnTo>
                  <a:pt x="36516" y="9090"/>
                </a:lnTo>
                <a:lnTo>
                  <a:pt x="24039" y="6716"/>
                </a:lnTo>
                <a:lnTo>
                  <a:pt x="11847" y="3682"/>
                </a:ln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8428" y="4983226"/>
            <a:ext cx="37405" cy="6871"/>
          </a:xfrm>
          <a:custGeom>
            <a:avLst/>
            <a:gdLst/>
            <a:ahLst/>
            <a:cxnLst/>
            <a:rect l="l" t="t" r="r" b="b"/>
            <a:pathLst>
              <a:path w="37405" h="6871">
                <a:moveTo>
                  <a:pt x="37405" y="0"/>
                </a:moveTo>
                <a:lnTo>
                  <a:pt x="25224" y="2923"/>
                </a:lnTo>
                <a:lnTo>
                  <a:pt x="12731" y="5227"/>
                </a:lnTo>
                <a:lnTo>
                  <a:pt x="0" y="6871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2096" y="5034465"/>
            <a:ext cx="23687" cy="30040"/>
          </a:xfrm>
          <a:custGeom>
            <a:avLst/>
            <a:gdLst/>
            <a:ahLst/>
            <a:cxnLst/>
            <a:rect l="l" t="t" r="r" b="b"/>
            <a:pathLst>
              <a:path w="23687" h="30040">
                <a:moveTo>
                  <a:pt x="23687" y="30040"/>
                </a:moveTo>
                <a:lnTo>
                  <a:pt x="14842" y="20406"/>
                </a:lnTo>
                <a:lnTo>
                  <a:pt x="6946" y="10386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3938" y="4980304"/>
            <a:ext cx="10127" cy="36722"/>
          </a:xfrm>
          <a:custGeom>
            <a:avLst/>
            <a:gdLst/>
            <a:ahLst/>
            <a:cxnLst/>
            <a:rect l="l" t="t" r="r" b="b"/>
            <a:pathLst>
              <a:path w="10127" h="36722">
                <a:moveTo>
                  <a:pt x="10127" y="0"/>
                </a:moveTo>
                <a:lnTo>
                  <a:pt x="7996" y="12396"/>
                </a:lnTo>
                <a:lnTo>
                  <a:pt x="4620" y="24655"/>
                </a:lnTo>
                <a:lnTo>
                  <a:pt x="0" y="3672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9425" y="4751451"/>
            <a:ext cx="125650" cy="128877"/>
          </a:xfrm>
          <a:custGeom>
            <a:avLst/>
            <a:gdLst/>
            <a:ahLst/>
            <a:cxnLst/>
            <a:rect l="l" t="t" r="r" b="b"/>
            <a:pathLst>
              <a:path w="125650" h="128877">
                <a:moveTo>
                  <a:pt x="0" y="0"/>
                </a:moveTo>
                <a:lnTo>
                  <a:pt x="43523" y="18936"/>
                </a:lnTo>
                <a:lnTo>
                  <a:pt x="78911" y="43632"/>
                </a:lnTo>
                <a:lnTo>
                  <a:pt x="105131" y="72935"/>
                </a:lnTo>
                <a:lnTo>
                  <a:pt x="124043" y="117178"/>
                </a:lnTo>
                <a:lnTo>
                  <a:pt x="125650" y="128877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00648" y="4604003"/>
            <a:ext cx="55829" cy="51838"/>
          </a:xfrm>
          <a:custGeom>
            <a:avLst/>
            <a:gdLst/>
            <a:ahLst/>
            <a:cxnLst/>
            <a:rect l="l" t="t" r="r" b="b"/>
            <a:pathLst>
              <a:path w="55829" h="51838">
                <a:moveTo>
                  <a:pt x="55829" y="0"/>
                </a:moveTo>
                <a:lnTo>
                  <a:pt x="22430" y="36505"/>
                </a:lnTo>
                <a:lnTo>
                  <a:pt x="11657" y="44447"/>
                </a:lnTo>
                <a:lnTo>
                  <a:pt x="0" y="5183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21984" y="4411345"/>
            <a:ext cx="3048" cy="24511"/>
          </a:xfrm>
          <a:custGeom>
            <a:avLst/>
            <a:gdLst/>
            <a:ahLst/>
            <a:cxnLst/>
            <a:rect l="l" t="t" r="r" b="b"/>
            <a:pathLst>
              <a:path w="3048" h="24511">
                <a:moveTo>
                  <a:pt x="0" y="0"/>
                </a:moveTo>
                <a:lnTo>
                  <a:pt x="2159" y="8127"/>
                </a:lnTo>
                <a:lnTo>
                  <a:pt x="3048" y="16255"/>
                </a:lnTo>
                <a:lnTo>
                  <a:pt x="2920" y="2451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3845" y="4354437"/>
            <a:ext cx="25188" cy="28332"/>
          </a:xfrm>
          <a:custGeom>
            <a:avLst/>
            <a:gdLst/>
            <a:ahLst/>
            <a:cxnLst/>
            <a:rect l="l" t="t" r="r" b="b"/>
            <a:pathLst>
              <a:path w="25188" h="28332">
                <a:moveTo>
                  <a:pt x="0" y="28332"/>
                </a:moveTo>
                <a:lnTo>
                  <a:pt x="7166" y="18396"/>
                </a:lnTo>
                <a:lnTo>
                  <a:pt x="15597" y="8932"/>
                </a:lnTo>
                <a:lnTo>
                  <a:pt x="2518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5113" y="4374904"/>
            <a:ext cx="11003" cy="22724"/>
          </a:xfrm>
          <a:custGeom>
            <a:avLst/>
            <a:gdLst/>
            <a:ahLst/>
            <a:cxnLst/>
            <a:rect l="l" t="t" r="r" b="b"/>
            <a:pathLst>
              <a:path w="11003" h="22724">
                <a:moveTo>
                  <a:pt x="0" y="22724"/>
                </a:moveTo>
                <a:lnTo>
                  <a:pt x="4594" y="11183"/>
                </a:lnTo>
                <a:lnTo>
                  <a:pt x="11003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9771" y="4406772"/>
            <a:ext cx="45524" cy="23076"/>
          </a:xfrm>
          <a:custGeom>
            <a:avLst/>
            <a:gdLst/>
            <a:ahLst/>
            <a:cxnLst/>
            <a:rect l="l" t="t" r="r" b="b"/>
            <a:pathLst>
              <a:path w="45524" h="23076">
                <a:moveTo>
                  <a:pt x="0" y="0"/>
                </a:moveTo>
                <a:lnTo>
                  <a:pt x="12076" y="5159"/>
                </a:lnTo>
                <a:lnTo>
                  <a:pt x="23706" y="10730"/>
                </a:lnTo>
                <a:lnTo>
                  <a:pt x="34864" y="16706"/>
                </a:lnTo>
                <a:lnTo>
                  <a:pt x="45524" y="2307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89311" y="4588246"/>
            <a:ext cx="8063" cy="24139"/>
          </a:xfrm>
          <a:custGeom>
            <a:avLst/>
            <a:gdLst/>
            <a:ahLst/>
            <a:cxnLst/>
            <a:rect l="l" t="t" r="r" b="b"/>
            <a:pathLst>
              <a:path w="8063" h="24139">
                <a:moveTo>
                  <a:pt x="8063" y="24139"/>
                </a:moveTo>
                <a:lnTo>
                  <a:pt x="3370" y="12175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88975" y="1067443"/>
            <a:ext cx="184047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5"/>
              </a:lnSpc>
              <a:spcBef>
                <a:spcPts val="187"/>
              </a:spcBef>
            </a:pPr>
            <a:r>
              <a:rPr sz="5400" b="1" baseline="3034" dirty="0" smtClean="0">
                <a:solidFill>
                  <a:srgbClr val="FFFFFF"/>
                </a:solidFill>
                <a:latin typeface="Corbel"/>
                <a:cs typeface="Corbel"/>
              </a:rPr>
              <a:t>DID</a:t>
            </a:r>
            <a:r>
              <a:rPr sz="5400" b="1" spc="-425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75" baseline="3034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5400" b="1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8994" y="1067443"/>
            <a:ext cx="168654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5"/>
              </a:lnSpc>
              <a:spcBef>
                <a:spcPts val="187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KNOW?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4812" y="2934741"/>
            <a:ext cx="4360076" cy="1031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The</a:t>
            </a:r>
            <a:r>
              <a:rPr sz="5400" spc="-14" baseline="3034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-44" baseline="3034" dirty="0" smtClean="0">
                <a:solidFill>
                  <a:srgbClr val="3A3838"/>
                </a:solidFill>
                <a:latin typeface="Calibri"/>
                <a:cs typeface="Calibri"/>
              </a:rPr>
              <a:t>w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sz="5400" spc="-44" baseline="3034" dirty="0" smtClean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d rubric</a:t>
            </a:r>
            <a:r>
              <a:rPr sz="5400" spc="-34" baseline="3034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-25" baseline="3034" dirty="0" smtClean="0">
                <a:solidFill>
                  <a:srgbClr val="3A3838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omes</a:t>
            </a:r>
            <a:endParaRPr sz="3600">
              <a:latin typeface="Calibri"/>
              <a:cs typeface="Calibri"/>
            </a:endParaRPr>
          </a:p>
          <a:p>
            <a:pPr marL="12700" marR="68625">
              <a:lnSpc>
                <a:spcPts val="4325"/>
              </a:lnSpc>
              <a:spcBef>
                <a:spcPts val="27"/>
              </a:spcBef>
            </a:pP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the</a:t>
            </a:r>
            <a:r>
              <a:rPr sz="5400" spc="-63" baseline="1517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L</a:t>
            </a:r>
            <a:r>
              <a:rPr sz="5400" spc="-34" baseline="1517" dirty="0" smtClean="0">
                <a:solidFill>
                  <a:srgbClr val="3A3838"/>
                </a:solidFill>
                <a:latin typeface="Calibri"/>
                <a:cs typeface="Calibri"/>
              </a:rPr>
              <a:t>a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tin </a:t>
            </a:r>
            <a:r>
              <a:rPr sz="5400" spc="-50" baseline="1517" dirty="0" smtClean="0">
                <a:solidFill>
                  <a:srgbClr val="3A3838"/>
                </a:solidFill>
                <a:latin typeface="Calibri"/>
                <a:cs typeface="Calibri"/>
              </a:rPr>
              <a:t>w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sz="5400" spc="-44" baseline="1517" dirty="0" smtClean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d</a:t>
            </a:r>
            <a:r>
              <a:rPr sz="5400" spc="-57" baseline="1517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-69" baseline="1517" dirty="0" smtClean="0">
                <a:solidFill>
                  <a:srgbClr val="3A3838"/>
                </a:solidFill>
                <a:latin typeface="Calibri"/>
                <a:cs typeface="Calibri"/>
              </a:rPr>
              <a:t>f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or</a:t>
            </a:r>
            <a:r>
              <a:rPr sz="5400" spc="-31" baseline="1517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b="1" spc="-29" baseline="151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400" b="1" spc="0" baseline="1517" dirty="0" smtClean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4500" spc="0" baseline="1820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10257" y="2934741"/>
            <a:ext cx="100625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f</a:t>
            </a:r>
            <a:r>
              <a:rPr sz="5400" spc="-50" baseline="3034" dirty="0" smtClean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om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07433" y="4591447"/>
            <a:ext cx="859204" cy="256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2700" b="1" spc="0" baseline="1076" dirty="0" smtClean="0">
                <a:latin typeface="Malgun Gothic"/>
                <a:cs typeface="Malgun Gothic"/>
              </a:rPr>
              <a:t>진짜야</a:t>
            </a:r>
            <a:r>
              <a:rPr sz="2700" b="1" spc="0" baseline="1594" dirty="0" smtClean="0"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90437" y="5143066"/>
            <a:ext cx="15065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55304" y="5074403"/>
            <a:ext cx="324707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51457" y="4386989"/>
            <a:ext cx="61055" cy="1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3164" y="2455164"/>
            <a:ext cx="3640836" cy="3869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8479" y="4498269"/>
            <a:ext cx="2019453" cy="1049920"/>
          </a:xfrm>
          <a:custGeom>
            <a:avLst/>
            <a:gdLst/>
            <a:ahLst/>
            <a:cxnLst/>
            <a:rect l="l" t="t" r="r" b="b"/>
            <a:pathLst>
              <a:path w="2019453" h="1049920">
                <a:moveTo>
                  <a:pt x="749357" y="0"/>
                </a:moveTo>
                <a:lnTo>
                  <a:pt x="705779" y="11"/>
                </a:lnTo>
                <a:lnTo>
                  <a:pt x="661961" y="1928"/>
                </a:lnTo>
                <a:lnTo>
                  <a:pt x="618008" y="5785"/>
                </a:lnTo>
                <a:lnTo>
                  <a:pt x="559378" y="14011"/>
                </a:lnTo>
                <a:lnTo>
                  <a:pt x="502767" y="25441"/>
                </a:lnTo>
                <a:lnTo>
                  <a:pt x="448334" y="39923"/>
                </a:lnTo>
                <a:lnTo>
                  <a:pt x="396236" y="57302"/>
                </a:lnTo>
                <a:lnTo>
                  <a:pt x="346629" y="77425"/>
                </a:lnTo>
                <a:lnTo>
                  <a:pt x="299671" y="100137"/>
                </a:lnTo>
                <a:lnTo>
                  <a:pt x="255520" y="125286"/>
                </a:lnTo>
                <a:lnTo>
                  <a:pt x="214331" y="152717"/>
                </a:lnTo>
                <a:lnTo>
                  <a:pt x="176263" y="182276"/>
                </a:lnTo>
                <a:lnTo>
                  <a:pt x="141472" y="213811"/>
                </a:lnTo>
                <a:lnTo>
                  <a:pt x="110117" y="247167"/>
                </a:lnTo>
                <a:lnTo>
                  <a:pt x="82353" y="282190"/>
                </a:lnTo>
                <a:lnTo>
                  <a:pt x="58338" y="318727"/>
                </a:lnTo>
                <a:lnTo>
                  <a:pt x="38229" y="356623"/>
                </a:lnTo>
                <a:lnTo>
                  <a:pt x="22184" y="395727"/>
                </a:lnTo>
                <a:lnTo>
                  <a:pt x="10359" y="435882"/>
                </a:lnTo>
                <a:lnTo>
                  <a:pt x="2912" y="476936"/>
                </a:lnTo>
                <a:lnTo>
                  <a:pt x="0" y="518736"/>
                </a:lnTo>
                <a:lnTo>
                  <a:pt x="1779" y="561127"/>
                </a:lnTo>
                <a:lnTo>
                  <a:pt x="8408" y="603955"/>
                </a:lnTo>
                <a:lnTo>
                  <a:pt x="19789" y="646259"/>
                </a:lnTo>
                <a:lnTo>
                  <a:pt x="35617" y="687106"/>
                </a:lnTo>
                <a:lnTo>
                  <a:pt x="55677" y="726381"/>
                </a:lnTo>
                <a:lnTo>
                  <a:pt x="79756" y="763971"/>
                </a:lnTo>
                <a:lnTo>
                  <a:pt x="107641" y="799763"/>
                </a:lnTo>
                <a:lnTo>
                  <a:pt x="139118" y="833644"/>
                </a:lnTo>
                <a:lnTo>
                  <a:pt x="173975" y="865501"/>
                </a:lnTo>
                <a:lnTo>
                  <a:pt x="211996" y="895220"/>
                </a:lnTo>
                <a:lnTo>
                  <a:pt x="252970" y="922688"/>
                </a:lnTo>
                <a:lnTo>
                  <a:pt x="296682" y="947792"/>
                </a:lnTo>
                <a:lnTo>
                  <a:pt x="342920" y="970418"/>
                </a:lnTo>
                <a:lnTo>
                  <a:pt x="391469" y="990454"/>
                </a:lnTo>
                <a:lnTo>
                  <a:pt x="442116" y="1007785"/>
                </a:lnTo>
                <a:lnTo>
                  <a:pt x="494648" y="1022300"/>
                </a:lnTo>
                <a:lnTo>
                  <a:pt x="548851" y="1033884"/>
                </a:lnTo>
                <a:lnTo>
                  <a:pt x="604512" y="1042424"/>
                </a:lnTo>
                <a:lnTo>
                  <a:pt x="661417" y="1047807"/>
                </a:lnTo>
                <a:lnTo>
                  <a:pt x="719353" y="1049920"/>
                </a:lnTo>
                <a:lnTo>
                  <a:pt x="778107" y="1048650"/>
                </a:lnTo>
                <a:lnTo>
                  <a:pt x="837464" y="1043883"/>
                </a:lnTo>
                <a:lnTo>
                  <a:pt x="896095" y="1035657"/>
                </a:lnTo>
                <a:lnTo>
                  <a:pt x="952705" y="1024226"/>
                </a:lnTo>
                <a:lnTo>
                  <a:pt x="1007138" y="1009745"/>
                </a:lnTo>
                <a:lnTo>
                  <a:pt x="1059237" y="992366"/>
                </a:lnTo>
                <a:lnTo>
                  <a:pt x="1108843" y="972243"/>
                </a:lnTo>
                <a:lnTo>
                  <a:pt x="1155801" y="949531"/>
                </a:lnTo>
                <a:lnTo>
                  <a:pt x="1199953" y="924382"/>
                </a:lnTo>
                <a:lnTo>
                  <a:pt x="1241141" y="896951"/>
                </a:lnTo>
                <a:lnTo>
                  <a:pt x="1279209" y="867391"/>
                </a:lnTo>
                <a:lnTo>
                  <a:pt x="1314000" y="835857"/>
                </a:lnTo>
                <a:lnTo>
                  <a:pt x="1345356" y="802501"/>
                </a:lnTo>
                <a:lnTo>
                  <a:pt x="1373120" y="767478"/>
                </a:lnTo>
                <a:lnTo>
                  <a:pt x="1397135" y="730941"/>
                </a:lnTo>
                <a:lnTo>
                  <a:pt x="1417243" y="693044"/>
                </a:lnTo>
                <a:lnTo>
                  <a:pt x="1433289" y="653941"/>
                </a:lnTo>
                <a:lnTo>
                  <a:pt x="1445113" y="613786"/>
                </a:lnTo>
                <a:lnTo>
                  <a:pt x="1452561" y="572731"/>
                </a:lnTo>
                <a:lnTo>
                  <a:pt x="1455473" y="530932"/>
                </a:lnTo>
                <a:lnTo>
                  <a:pt x="1453693" y="488541"/>
                </a:lnTo>
                <a:lnTo>
                  <a:pt x="1447064" y="445713"/>
                </a:lnTo>
                <a:lnTo>
                  <a:pt x="1872137" y="256991"/>
                </a:lnTo>
                <a:lnTo>
                  <a:pt x="1353592" y="256991"/>
                </a:lnTo>
                <a:lnTo>
                  <a:pt x="1329872" y="230028"/>
                </a:lnTo>
                <a:lnTo>
                  <a:pt x="1304158" y="204369"/>
                </a:lnTo>
                <a:lnTo>
                  <a:pt x="1247160" y="157104"/>
                </a:lnTo>
                <a:lnTo>
                  <a:pt x="1183425" y="115480"/>
                </a:lnTo>
                <a:lnTo>
                  <a:pt x="1149288" y="96871"/>
                </a:lnTo>
                <a:lnTo>
                  <a:pt x="1113778" y="79778"/>
                </a:lnTo>
                <a:lnTo>
                  <a:pt x="1076995" y="64237"/>
                </a:lnTo>
                <a:lnTo>
                  <a:pt x="1039045" y="50283"/>
                </a:lnTo>
                <a:lnTo>
                  <a:pt x="1000030" y="37950"/>
                </a:lnTo>
                <a:lnTo>
                  <a:pt x="960053" y="27275"/>
                </a:lnTo>
                <a:lnTo>
                  <a:pt x="919217" y="18293"/>
                </a:lnTo>
                <a:lnTo>
                  <a:pt x="877627" y="11039"/>
                </a:lnTo>
                <a:lnTo>
                  <a:pt x="835385" y="5549"/>
                </a:lnTo>
                <a:lnTo>
                  <a:pt x="792594" y="1857"/>
                </a:lnTo>
                <a:lnTo>
                  <a:pt x="749357" y="0"/>
                </a:lnTo>
                <a:close/>
              </a:path>
              <a:path w="2019453" h="1049920">
                <a:moveTo>
                  <a:pt x="2019453" y="191586"/>
                </a:moveTo>
                <a:lnTo>
                  <a:pt x="1353592" y="256991"/>
                </a:lnTo>
                <a:lnTo>
                  <a:pt x="1872137" y="256991"/>
                </a:lnTo>
                <a:lnTo>
                  <a:pt x="2019453" y="191586"/>
                </a:lnTo>
                <a:close/>
              </a:path>
            </a:pathLst>
          </a:custGeom>
          <a:solidFill>
            <a:srgbClr val="53D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8479" y="4498269"/>
            <a:ext cx="2019453" cy="1049920"/>
          </a:xfrm>
          <a:custGeom>
            <a:avLst/>
            <a:gdLst/>
            <a:ahLst/>
            <a:cxnLst/>
            <a:rect l="l" t="t" r="r" b="b"/>
            <a:pathLst>
              <a:path w="2019453" h="1049920">
                <a:moveTo>
                  <a:pt x="2019453" y="191586"/>
                </a:moveTo>
                <a:lnTo>
                  <a:pt x="1447064" y="445713"/>
                </a:lnTo>
                <a:lnTo>
                  <a:pt x="1453693" y="488541"/>
                </a:lnTo>
                <a:lnTo>
                  <a:pt x="1455473" y="530932"/>
                </a:lnTo>
                <a:lnTo>
                  <a:pt x="1452561" y="572731"/>
                </a:lnTo>
                <a:lnTo>
                  <a:pt x="1445113" y="613786"/>
                </a:lnTo>
                <a:lnTo>
                  <a:pt x="1433289" y="653941"/>
                </a:lnTo>
                <a:lnTo>
                  <a:pt x="1417243" y="693044"/>
                </a:lnTo>
                <a:lnTo>
                  <a:pt x="1397135" y="730941"/>
                </a:lnTo>
                <a:lnTo>
                  <a:pt x="1373120" y="767478"/>
                </a:lnTo>
                <a:lnTo>
                  <a:pt x="1345356" y="802501"/>
                </a:lnTo>
                <a:lnTo>
                  <a:pt x="1314000" y="835857"/>
                </a:lnTo>
                <a:lnTo>
                  <a:pt x="1279209" y="867391"/>
                </a:lnTo>
                <a:lnTo>
                  <a:pt x="1241141" y="896951"/>
                </a:lnTo>
                <a:lnTo>
                  <a:pt x="1199953" y="924382"/>
                </a:lnTo>
                <a:lnTo>
                  <a:pt x="1155801" y="949531"/>
                </a:lnTo>
                <a:lnTo>
                  <a:pt x="1108843" y="972243"/>
                </a:lnTo>
                <a:lnTo>
                  <a:pt x="1059237" y="992366"/>
                </a:lnTo>
                <a:lnTo>
                  <a:pt x="1007138" y="1009745"/>
                </a:lnTo>
                <a:lnTo>
                  <a:pt x="952705" y="1024226"/>
                </a:lnTo>
                <a:lnTo>
                  <a:pt x="896095" y="1035657"/>
                </a:lnTo>
                <a:lnTo>
                  <a:pt x="837464" y="1043883"/>
                </a:lnTo>
                <a:lnTo>
                  <a:pt x="778107" y="1048650"/>
                </a:lnTo>
                <a:lnTo>
                  <a:pt x="719353" y="1049920"/>
                </a:lnTo>
                <a:lnTo>
                  <a:pt x="661417" y="1047807"/>
                </a:lnTo>
                <a:lnTo>
                  <a:pt x="604512" y="1042424"/>
                </a:lnTo>
                <a:lnTo>
                  <a:pt x="548851" y="1033884"/>
                </a:lnTo>
                <a:lnTo>
                  <a:pt x="494648" y="1022300"/>
                </a:lnTo>
                <a:lnTo>
                  <a:pt x="442116" y="1007785"/>
                </a:lnTo>
                <a:lnTo>
                  <a:pt x="391469" y="990454"/>
                </a:lnTo>
                <a:lnTo>
                  <a:pt x="342920" y="970418"/>
                </a:lnTo>
                <a:lnTo>
                  <a:pt x="296682" y="947792"/>
                </a:lnTo>
                <a:lnTo>
                  <a:pt x="252970" y="922688"/>
                </a:lnTo>
                <a:lnTo>
                  <a:pt x="211996" y="895220"/>
                </a:lnTo>
                <a:lnTo>
                  <a:pt x="173975" y="865501"/>
                </a:lnTo>
                <a:lnTo>
                  <a:pt x="139118" y="833644"/>
                </a:lnTo>
                <a:lnTo>
                  <a:pt x="107641" y="799763"/>
                </a:lnTo>
                <a:lnTo>
                  <a:pt x="79756" y="763971"/>
                </a:lnTo>
                <a:lnTo>
                  <a:pt x="55677" y="726381"/>
                </a:lnTo>
                <a:lnTo>
                  <a:pt x="35617" y="687106"/>
                </a:lnTo>
                <a:lnTo>
                  <a:pt x="19789" y="646259"/>
                </a:lnTo>
                <a:lnTo>
                  <a:pt x="8408" y="603955"/>
                </a:lnTo>
                <a:lnTo>
                  <a:pt x="1779" y="561127"/>
                </a:lnTo>
                <a:lnTo>
                  <a:pt x="0" y="518736"/>
                </a:lnTo>
                <a:lnTo>
                  <a:pt x="2912" y="476936"/>
                </a:lnTo>
                <a:lnTo>
                  <a:pt x="10359" y="435882"/>
                </a:lnTo>
                <a:lnTo>
                  <a:pt x="22184" y="395727"/>
                </a:lnTo>
                <a:lnTo>
                  <a:pt x="38229" y="356623"/>
                </a:lnTo>
                <a:lnTo>
                  <a:pt x="58338" y="318727"/>
                </a:lnTo>
                <a:lnTo>
                  <a:pt x="82353" y="282190"/>
                </a:lnTo>
                <a:lnTo>
                  <a:pt x="110117" y="247167"/>
                </a:lnTo>
                <a:lnTo>
                  <a:pt x="141472" y="213811"/>
                </a:lnTo>
                <a:lnTo>
                  <a:pt x="176263" y="182276"/>
                </a:lnTo>
                <a:lnTo>
                  <a:pt x="214331" y="152717"/>
                </a:lnTo>
                <a:lnTo>
                  <a:pt x="255520" y="125286"/>
                </a:lnTo>
                <a:lnTo>
                  <a:pt x="299671" y="100137"/>
                </a:lnTo>
                <a:lnTo>
                  <a:pt x="346629" y="77425"/>
                </a:lnTo>
                <a:lnTo>
                  <a:pt x="396236" y="57302"/>
                </a:lnTo>
                <a:lnTo>
                  <a:pt x="448334" y="39923"/>
                </a:lnTo>
                <a:lnTo>
                  <a:pt x="502767" y="25441"/>
                </a:lnTo>
                <a:lnTo>
                  <a:pt x="559378" y="14011"/>
                </a:lnTo>
                <a:lnTo>
                  <a:pt x="618008" y="5785"/>
                </a:lnTo>
                <a:lnTo>
                  <a:pt x="661961" y="1928"/>
                </a:lnTo>
                <a:lnTo>
                  <a:pt x="705779" y="11"/>
                </a:lnTo>
                <a:lnTo>
                  <a:pt x="749357" y="0"/>
                </a:lnTo>
                <a:lnTo>
                  <a:pt x="792594" y="1857"/>
                </a:lnTo>
                <a:lnTo>
                  <a:pt x="835385" y="5549"/>
                </a:lnTo>
                <a:lnTo>
                  <a:pt x="877627" y="11039"/>
                </a:lnTo>
                <a:lnTo>
                  <a:pt x="919217" y="18293"/>
                </a:lnTo>
                <a:lnTo>
                  <a:pt x="960053" y="27275"/>
                </a:lnTo>
                <a:lnTo>
                  <a:pt x="1000030" y="37950"/>
                </a:lnTo>
                <a:lnTo>
                  <a:pt x="1039045" y="50283"/>
                </a:lnTo>
                <a:lnTo>
                  <a:pt x="1076995" y="64237"/>
                </a:lnTo>
                <a:lnTo>
                  <a:pt x="1113778" y="79778"/>
                </a:lnTo>
                <a:lnTo>
                  <a:pt x="1149288" y="96871"/>
                </a:lnTo>
                <a:lnTo>
                  <a:pt x="1183425" y="115480"/>
                </a:lnTo>
                <a:lnTo>
                  <a:pt x="1216083" y="135569"/>
                </a:lnTo>
                <a:lnTo>
                  <a:pt x="1276553" y="180049"/>
                </a:lnTo>
                <a:lnTo>
                  <a:pt x="1329872" y="230028"/>
                </a:lnTo>
                <a:lnTo>
                  <a:pt x="1353592" y="256991"/>
                </a:lnTo>
                <a:lnTo>
                  <a:pt x="2019453" y="19158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8975" y="1067443"/>
            <a:ext cx="184047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5"/>
              </a:lnSpc>
              <a:spcBef>
                <a:spcPts val="187"/>
              </a:spcBef>
            </a:pPr>
            <a:r>
              <a:rPr sz="5400" b="1" baseline="3034" dirty="0" smtClean="0">
                <a:solidFill>
                  <a:srgbClr val="FFFFFF"/>
                </a:solidFill>
                <a:latin typeface="Corbel"/>
                <a:cs typeface="Corbel"/>
              </a:rPr>
              <a:t>DID</a:t>
            </a:r>
            <a:r>
              <a:rPr sz="5400" b="1" spc="-425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75" baseline="3034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5400" b="1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8994" y="1067443"/>
            <a:ext cx="168654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45"/>
              </a:lnSpc>
              <a:spcBef>
                <a:spcPts val="187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KNOW?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812" y="2934741"/>
            <a:ext cx="4360076" cy="1031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The</a:t>
            </a:r>
            <a:r>
              <a:rPr sz="5400" spc="-14" baseline="3034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-44" baseline="3034" dirty="0" smtClean="0">
                <a:solidFill>
                  <a:srgbClr val="3A3838"/>
                </a:solidFill>
                <a:latin typeface="Calibri"/>
                <a:cs typeface="Calibri"/>
              </a:rPr>
              <a:t>w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sz="5400" spc="-44" baseline="3034" dirty="0" smtClean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d rubric</a:t>
            </a:r>
            <a:r>
              <a:rPr sz="5400" spc="-34" baseline="3034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-25" baseline="3034" dirty="0" smtClean="0">
                <a:solidFill>
                  <a:srgbClr val="3A3838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omes</a:t>
            </a:r>
            <a:endParaRPr sz="3600">
              <a:latin typeface="Calibri"/>
              <a:cs typeface="Calibri"/>
            </a:endParaRPr>
          </a:p>
          <a:p>
            <a:pPr marL="12700" marR="68625">
              <a:lnSpc>
                <a:spcPts val="4325"/>
              </a:lnSpc>
              <a:spcBef>
                <a:spcPts val="27"/>
              </a:spcBef>
            </a:pP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the</a:t>
            </a:r>
            <a:r>
              <a:rPr sz="5400" spc="-63" baseline="1517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L</a:t>
            </a:r>
            <a:r>
              <a:rPr sz="5400" spc="-34" baseline="1517" dirty="0" smtClean="0">
                <a:solidFill>
                  <a:srgbClr val="3A3838"/>
                </a:solidFill>
                <a:latin typeface="Calibri"/>
                <a:cs typeface="Calibri"/>
              </a:rPr>
              <a:t>a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tin </a:t>
            </a:r>
            <a:r>
              <a:rPr sz="5400" spc="-50" baseline="1517" dirty="0" smtClean="0">
                <a:solidFill>
                  <a:srgbClr val="3A3838"/>
                </a:solidFill>
                <a:latin typeface="Calibri"/>
                <a:cs typeface="Calibri"/>
              </a:rPr>
              <a:t>w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sz="5400" spc="-44" baseline="1517" dirty="0" smtClean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d</a:t>
            </a:r>
            <a:r>
              <a:rPr sz="5400" spc="-57" baseline="1517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spc="-69" baseline="1517" dirty="0" smtClean="0">
                <a:solidFill>
                  <a:srgbClr val="3A3838"/>
                </a:solidFill>
                <a:latin typeface="Calibri"/>
                <a:cs typeface="Calibri"/>
              </a:rPr>
              <a:t>f</a:t>
            </a:r>
            <a:r>
              <a:rPr sz="5400" spc="0" baseline="1517" dirty="0" smtClean="0">
                <a:solidFill>
                  <a:srgbClr val="3A3838"/>
                </a:solidFill>
                <a:latin typeface="Calibri"/>
                <a:cs typeface="Calibri"/>
              </a:rPr>
              <a:t>or</a:t>
            </a:r>
            <a:r>
              <a:rPr sz="5400" spc="-31" baseline="1517" dirty="0" smtClean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5400" b="1" spc="-29" baseline="151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400" b="1" spc="0" baseline="1517" dirty="0" smtClean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4500" spc="0" baseline="1820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0257" y="2934741"/>
            <a:ext cx="100625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f</a:t>
            </a:r>
            <a:r>
              <a:rPr sz="5400" spc="-50" baseline="3034" dirty="0" smtClean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3A3838"/>
                </a:solidFill>
                <a:latin typeface="Calibri"/>
                <a:cs typeface="Calibri"/>
              </a:rPr>
              <a:t>om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2685" y="4933494"/>
            <a:ext cx="644050" cy="199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350" b="1" spc="0" dirty="0" smtClean="0">
                <a:latin typeface="Malgun Gothic"/>
                <a:cs typeface="Malgun Gothic"/>
              </a:rPr>
              <a:t>멋지다</a:t>
            </a:r>
            <a:r>
              <a:rPr sz="1350" b="1" spc="0" dirty="0" smtClean="0">
                <a:latin typeface="Trebuchet MS"/>
                <a:cs typeface="Trebuchet MS"/>
              </a:rPr>
              <a:t>!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72135" y="2969057"/>
            <a:ext cx="3482377" cy="978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700"/>
              </a:lnSpc>
              <a:spcBef>
                <a:spcPts val="385"/>
              </a:spcBef>
            </a:pPr>
            <a:r>
              <a:rPr sz="11250" spc="-50" baseline="11237" dirty="0" smtClean="0">
                <a:latin typeface="Arabic Typesetting"/>
                <a:cs typeface="Arabic Typesetting"/>
              </a:rPr>
              <a:t>E</a:t>
            </a:r>
            <a:r>
              <a:rPr sz="11250" spc="-39" baseline="11237" dirty="0" smtClean="0">
                <a:latin typeface="Arabic Typesetting"/>
                <a:cs typeface="Arabic Typesetting"/>
              </a:rPr>
              <a:t>xp</a:t>
            </a:r>
            <a:r>
              <a:rPr sz="11250" spc="-29" baseline="11237" dirty="0" smtClean="0">
                <a:latin typeface="Arabic Typesetting"/>
                <a:cs typeface="Arabic Typesetting"/>
              </a:rPr>
              <a:t>eri</a:t>
            </a:r>
            <a:r>
              <a:rPr sz="11250" spc="-79" baseline="11237" dirty="0" smtClean="0">
                <a:latin typeface="Arabic Typesetting"/>
                <a:cs typeface="Arabic Typesetting"/>
              </a:rPr>
              <a:t>m</a:t>
            </a:r>
            <a:r>
              <a:rPr sz="11250" spc="-29" baseline="11237" dirty="0" smtClean="0">
                <a:latin typeface="Arabic Typesetting"/>
                <a:cs typeface="Arabic Typesetting"/>
              </a:rPr>
              <a:t>e</a:t>
            </a:r>
            <a:r>
              <a:rPr sz="11250" spc="-50" baseline="11237" dirty="0" smtClean="0">
                <a:latin typeface="Arabic Typesetting"/>
                <a:cs typeface="Arabic Typesetting"/>
              </a:rPr>
              <a:t>n</a:t>
            </a:r>
            <a:r>
              <a:rPr sz="11250" spc="-29" baseline="11237" dirty="0" smtClean="0">
                <a:latin typeface="Arabic Typesetting"/>
                <a:cs typeface="Arabic Typesetting"/>
              </a:rPr>
              <a:t>t</a:t>
            </a:r>
            <a:r>
              <a:rPr sz="11250" spc="0" baseline="11237" dirty="0" smtClean="0">
                <a:latin typeface="Arabic Typesetting"/>
                <a:cs typeface="Arabic Typesetting"/>
              </a:rPr>
              <a:t>s</a:t>
            </a:r>
            <a:endParaRPr sz="7500">
              <a:latin typeface="Arabic Typesetting"/>
              <a:cs typeface="Arabic Typesetting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975" y="1084700"/>
            <a:ext cx="342597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40"/>
              </a:lnSpc>
              <a:spcBef>
                <a:spcPts val="172"/>
              </a:spcBef>
            </a:pPr>
            <a:r>
              <a:rPr sz="4950" b="1" spc="0" baseline="3309" dirty="0" smtClean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4950" b="1" spc="-179" baseline="330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950" b="1" spc="0" baseline="3309" dirty="0" smtClean="0">
                <a:solidFill>
                  <a:srgbClr val="FFFFFF"/>
                </a:solidFill>
                <a:latin typeface="Corbel"/>
                <a:cs typeface="Corbel"/>
              </a:rPr>
              <a:t>T IS</a:t>
            </a:r>
            <a:r>
              <a:rPr sz="4950" b="1" spc="-9" baseline="330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950" b="1" spc="0" baseline="3309" dirty="0" smtClean="0">
                <a:solidFill>
                  <a:srgbClr val="FFFFFF"/>
                </a:solidFill>
                <a:latin typeface="Corbel"/>
                <a:cs typeface="Corbel"/>
              </a:rPr>
              <a:t>RUBR</a:t>
            </a:r>
            <a:r>
              <a:rPr sz="4950" b="1" spc="4" baseline="330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950" b="1" spc="0" baseline="3309" dirty="0" smtClean="0">
                <a:solidFill>
                  <a:srgbClr val="FFFFFF"/>
                </a:solidFill>
                <a:latin typeface="Corbel"/>
                <a:cs typeface="Corbel"/>
              </a:rPr>
              <a:t>C?</a:t>
            </a:r>
            <a:endParaRPr sz="33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75" y="2840204"/>
            <a:ext cx="7094398" cy="1721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10"/>
              </a:lnSpc>
              <a:spcBef>
                <a:spcPts val="190"/>
              </a:spcBef>
              <a:tabLst>
                <a:tab pos="2209800" algn="l"/>
                <a:tab pos="4927600" algn="l"/>
                <a:tab pos="5473700" algn="l"/>
              </a:tabLst>
            </a:pP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3000" spc="-192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30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br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3000" spc="-36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</a:t>
            </a:r>
            <a:r>
              <a:rPr sz="3000" spc="-20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	coh</a:t>
            </a:r>
            <a:r>
              <a:rPr sz="36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e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re</a:t>
            </a:r>
            <a:r>
              <a:rPr sz="3600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n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</a:t>
            </a:r>
            <a:r>
              <a:rPr sz="3600" spc="-2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set	of	cri</a:t>
            </a:r>
            <a:r>
              <a:rPr sz="36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t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er</a:t>
            </a:r>
            <a:r>
              <a:rPr sz="36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i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</a:t>
            </a:r>
            <a:endParaRPr sz="3600">
              <a:latin typeface="Trebuchet MS"/>
              <a:cs typeface="Trebuchet MS"/>
            </a:endParaRPr>
          </a:p>
          <a:p>
            <a:pPr marL="12700" marR="68579">
              <a:lnSpc>
                <a:spcPts val="3250"/>
              </a:lnSpc>
            </a:pP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3000" spc="-38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students' 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w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ork that 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ncl</a:t>
            </a:r>
            <a:r>
              <a:rPr sz="30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des</a:t>
            </a:r>
            <a:endParaRPr sz="3000">
              <a:latin typeface="Trebuchet MS"/>
              <a:cs typeface="Trebuchet MS"/>
            </a:endParaRPr>
          </a:p>
          <a:p>
            <a:pPr marL="12700" marR="68579">
              <a:lnSpc>
                <a:spcPts val="3245"/>
              </a:lnSpc>
            </a:pP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de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cript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ons</a:t>
            </a:r>
            <a:r>
              <a:rPr sz="3000" spc="-4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3000" spc="-2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lev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ls</a:t>
            </a:r>
            <a:r>
              <a:rPr sz="3000" spc="-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3000" spc="-2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per</a:t>
            </a:r>
            <a:r>
              <a:rPr sz="30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ormance</a:t>
            </a:r>
            <a:endParaRPr sz="3000">
              <a:latin typeface="Trebuchet MS"/>
              <a:cs typeface="Trebuchet MS"/>
            </a:endParaRPr>
          </a:p>
          <a:p>
            <a:pPr marL="12700" marR="68579">
              <a:lnSpc>
                <a:spcPts val="3240"/>
              </a:lnSpc>
            </a:pP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quality on the cri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</a:t>
            </a:r>
            <a:r>
              <a:rPr sz="30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30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a.</a:t>
            </a:r>
            <a:r>
              <a:rPr sz="3000" spc="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50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(B</a:t>
            </a:r>
            <a:r>
              <a:rPr sz="1500" b="1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r</a:t>
            </a:r>
            <a:r>
              <a:rPr sz="150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o</a:t>
            </a:r>
            <a:r>
              <a:rPr sz="150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o</a:t>
            </a:r>
            <a:r>
              <a:rPr sz="150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k</a:t>
            </a:r>
            <a:r>
              <a:rPr sz="150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har</a:t>
            </a:r>
            <a:r>
              <a:rPr sz="150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t</a:t>
            </a:r>
            <a:r>
              <a:rPr sz="150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,</a:t>
            </a:r>
            <a:r>
              <a:rPr sz="1500" b="1" spc="-30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150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2</a:t>
            </a:r>
            <a:r>
              <a:rPr sz="150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0</a:t>
            </a:r>
            <a:r>
              <a:rPr sz="150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1</a:t>
            </a:r>
            <a:r>
              <a:rPr sz="150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3</a:t>
            </a:r>
            <a:r>
              <a:rPr sz="150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)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975" y="1072694"/>
            <a:ext cx="4491117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WH</a:t>
            </a:r>
            <a:r>
              <a:rPr sz="3300" b="1" spc="-31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-131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300" b="1" spc="9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ITS PUR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OSE?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75" y="2662531"/>
            <a:ext cx="6917798" cy="246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810"/>
              </a:lnSpc>
              <a:spcBef>
                <a:spcPts val="190"/>
              </a:spcBef>
              <a:tabLst>
                <a:tab pos="5321300" algn="l"/>
              </a:tabLst>
            </a:pPr>
            <a:r>
              <a:rPr sz="4050" spc="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The main </a:t>
            </a:r>
            <a:r>
              <a:rPr sz="4050" spc="-9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4050" spc="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ur</a:t>
            </a:r>
            <a:r>
              <a:rPr sz="4050" spc="-9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4050" spc="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ose</a:t>
            </a:r>
            <a:r>
              <a:rPr sz="4050" spc="-4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4050" spc="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4050" spc="-24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4050" spc="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rub</a:t>
            </a:r>
            <a:r>
              <a:rPr sz="4050" spc="-14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4050" spc="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ics</a:t>
            </a:r>
            <a:r>
              <a:rPr sz="4050" spc="-5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4050" spc="0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is</a:t>
            </a:r>
            <a:r>
              <a:rPr sz="4050" spc="1" baseline="106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to	</a:t>
            </a:r>
            <a:r>
              <a:rPr sz="36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a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s</a:t>
            </a:r>
            <a:r>
              <a:rPr sz="36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s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ess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ts val="3890"/>
              </a:lnSpc>
              <a:spcBef>
                <a:spcPts val="3"/>
              </a:spcBef>
            </a:pP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perfo</a:t>
            </a:r>
            <a:r>
              <a:rPr sz="36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r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man</a:t>
            </a:r>
            <a:r>
              <a:rPr sz="3600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c</a:t>
            </a:r>
            <a:r>
              <a:rPr sz="36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es.</a:t>
            </a:r>
            <a:r>
              <a:rPr sz="3600" spc="-300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2700" spc="-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some</a:t>
            </a:r>
            <a:r>
              <a:rPr sz="2700" spc="-7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per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ormances,</a:t>
            </a:r>
            <a:endParaRPr sz="2700">
              <a:latin typeface="Trebuchet MS"/>
              <a:cs typeface="Trebuchet MS"/>
            </a:endParaRPr>
          </a:p>
          <a:p>
            <a:pPr marL="12700" marR="68579">
              <a:lnSpc>
                <a:spcPts val="2920"/>
              </a:lnSpc>
            </a:pP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we observe</a:t>
            </a:r>
            <a:r>
              <a:rPr sz="2700" spc="-9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 student in the pro</a:t>
            </a:r>
            <a:r>
              <a:rPr sz="27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ess</a:t>
            </a:r>
            <a:r>
              <a:rPr sz="2700" spc="-8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endParaRPr sz="2700">
              <a:latin typeface="Trebuchet MS"/>
              <a:cs typeface="Trebuchet MS"/>
            </a:endParaRPr>
          </a:p>
          <a:p>
            <a:pPr marL="12700" marR="49752">
              <a:lnSpc>
                <a:spcPts val="2915"/>
              </a:lnSpc>
            </a:pP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imp</a:t>
            </a:r>
            <a:r>
              <a:rPr sz="27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oving his</a:t>
            </a:r>
            <a:r>
              <a:rPr sz="27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langu</a:t>
            </a:r>
            <a:r>
              <a:rPr sz="27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ge 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k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s,</a:t>
            </a:r>
            <a:r>
              <a:rPr sz="27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li</a:t>
            </a:r>
            <a:r>
              <a:rPr sz="27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k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7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del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ing</a:t>
            </a:r>
            <a:endParaRPr sz="2700">
              <a:latin typeface="Trebuchet MS"/>
              <a:cs typeface="Trebuchet MS"/>
            </a:endParaRPr>
          </a:p>
          <a:p>
            <a:pPr marL="12700" marR="68579">
              <a:lnSpc>
                <a:spcPts val="2920"/>
              </a:lnSpc>
              <a:spcBef>
                <a:spcPts val="0"/>
              </a:spcBef>
            </a:pP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persua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ive speech or</a:t>
            </a:r>
            <a:r>
              <a:rPr sz="27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iti</a:t>
            </a:r>
            <a:r>
              <a:rPr sz="27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q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uing</a:t>
            </a:r>
            <a:r>
              <a:rPr sz="2700" spc="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 latest</a:t>
            </a:r>
            <a:endParaRPr sz="2700">
              <a:latin typeface="Trebuchet MS"/>
              <a:cs typeface="Trebuchet MS"/>
            </a:endParaRPr>
          </a:p>
          <a:p>
            <a:pPr marL="12700" marR="68579">
              <a:lnSpc>
                <a:spcPts val="2915"/>
              </a:lnSpc>
            </a:pP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movie.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3320" y="4015063"/>
            <a:ext cx="269897" cy="368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209" y="2491358"/>
            <a:ext cx="3652266" cy="278129"/>
          </a:xfrm>
          <a:custGeom>
            <a:avLst/>
            <a:gdLst/>
            <a:ahLst/>
            <a:cxnLst/>
            <a:rect l="l" t="t" r="r" b="b"/>
            <a:pathLst>
              <a:path w="3652266" h="278129">
                <a:moveTo>
                  <a:pt x="0" y="278129"/>
                </a:moveTo>
                <a:lnTo>
                  <a:pt x="3652266" y="278129"/>
                </a:lnTo>
                <a:lnTo>
                  <a:pt x="3652266" y="0"/>
                </a:lnTo>
                <a:lnTo>
                  <a:pt x="0" y="0"/>
                </a:lnTo>
                <a:lnTo>
                  <a:pt x="0" y="278129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2425" y="2491358"/>
            <a:ext cx="3652265" cy="278129"/>
          </a:xfrm>
          <a:custGeom>
            <a:avLst/>
            <a:gdLst/>
            <a:ahLst/>
            <a:cxnLst/>
            <a:rect l="l" t="t" r="r" b="b"/>
            <a:pathLst>
              <a:path w="3652265" h="278129">
                <a:moveTo>
                  <a:pt x="0" y="278129"/>
                </a:moveTo>
                <a:lnTo>
                  <a:pt x="3652265" y="278129"/>
                </a:lnTo>
                <a:lnTo>
                  <a:pt x="3652265" y="0"/>
                </a:lnTo>
                <a:lnTo>
                  <a:pt x="0" y="0"/>
                </a:lnTo>
                <a:lnTo>
                  <a:pt x="0" y="278129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209" y="2769489"/>
            <a:ext cx="3652266" cy="1501140"/>
          </a:xfrm>
          <a:custGeom>
            <a:avLst/>
            <a:gdLst/>
            <a:ahLst/>
            <a:cxnLst/>
            <a:rect l="l" t="t" r="r" b="b"/>
            <a:pathLst>
              <a:path w="3652266" h="1501140">
                <a:moveTo>
                  <a:pt x="0" y="1501140"/>
                </a:moveTo>
                <a:lnTo>
                  <a:pt x="3652266" y="1501140"/>
                </a:lnTo>
                <a:lnTo>
                  <a:pt x="3652266" y="0"/>
                </a:lnTo>
                <a:lnTo>
                  <a:pt x="0" y="0"/>
                </a:lnTo>
                <a:lnTo>
                  <a:pt x="0" y="1501140"/>
                </a:lnTo>
                <a:close/>
              </a:path>
            </a:pathLst>
          </a:custGeom>
          <a:solidFill>
            <a:srgbClr val="E0E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2425" y="2769489"/>
            <a:ext cx="3652265" cy="1501140"/>
          </a:xfrm>
          <a:custGeom>
            <a:avLst/>
            <a:gdLst/>
            <a:ahLst/>
            <a:cxnLst/>
            <a:rect l="l" t="t" r="r" b="b"/>
            <a:pathLst>
              <a:path w="3652265" h="1501140">
                <a:moveTo>
                  <a:pt x="0" y="1501140"/>
                </a:moveTo>
                <a:lnTo>
                  <a:pt x="3652265" y="1501140"/>
                </a:lnTo>
                <a:lnTo>
                  <a:pt x="3652265" y="0"/>
                </a:lnTo>
                <a:lnTo>
                  <a:pt x="0" y="0"/>
                </a:lnTo>
                <a:lnTo>
                  <a:pt x="0" y="1501140"/>
                </a:lnTo>
                <a:close/>
              </a:path>
            </a:pathLst>
          </a:custGeom>
          <a:solidFill>
            <a:srgbClr val="E0E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209" y="4270590"/>
            <a:ext cx="3652266" cy="1562100"/>
          </a:xfrm>
          <a:custGeom>
            <a:avLst/>
            <a:gdLst/>
            <a:ahLst/>
            <a:cxnLst/>
            <a:rect l="l" t="t" r="r" b="b"/>
            <a:pathLst>
              <a:path w="3652266" h="1562100">
                <a:moveTo>
                  <a:pt x="0" y="1562100"/>
                </a:moveTo>
                <a:lnTo>
                  <a:pt x="3652266" y="1562100"/>
                </a:lnTo>
                <a:lnTo>
                  <a:pt x="3652266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F0F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62425" y="4270590"/>
            <a:ext cx="3652265" cy="1562100"/>
          </a:xfrm>
          <a:custGeom>
            <a:avLst/>
            <a:gdLst/>
            <a:ahLst/>
            <a:cxnLst/>
            <a:rect l="l" t="t" r="r" b="b"/>
            <a:pathLst>
              <a:path w="3652265" h="1562100">
                <a:moveTo>
                  <a:pt x="0" y="1562100"/>
                </a:moveTo>
                <a:lnTo>
                  <a:pt x="3652265" y="1562100"/>
                </a:lnTo>
                <a:lnTo>
                  <a:pt x="3652265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F0F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859" y="2769489"/>
            <a:ext cx="7317181" cy="0"/>
          </a:xfrm>
          <a:custGeom>
            <a:avLst/>
            <a:gdLst/>
            <a:ahLst/>
            <a:cxnLst/>
            <a:rect l="l" t="t" r="r" b="b"/>
            <a:pathLst>
              <a:path w="7317181">
                <a:moveTo>
                  <a:pt x="0" y="0"/>
                </a:moveTo>
                <a:lnTo>
                  <a:pt x="731718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209" y="2485008"/>
            <a:ext cx="0" cy="3354031"/>
          </a:xfrm>
          <a:custGeom>
            <a:avLst/>
            <a:gdLst/>
            <a:ahLst/>
            <a:cxnLst/>
            <a:rect l="l" t="t" r="r" b="b"/>
            <a:pathLst>
              <a:path h="3354031">
                <a:moveTo>
                  <a:pt x="0" y="0"/>
                </a:moveTo>
                <a:lnTo>
                  <a:pt x="0" y="335403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4691" y="2485008"/>
            <a:ext cx="0" cy="3354031"/>
          </a:xfrm>
          <a:custGeom>
            <a:avLst/>
            <a:gdLst/>
            <a:ahLst/>
            <a:cxnLst/>
            <a:rect l="l" t="t" r="r" b="b"/>
            <a:pathLst>
              <a:path h="3354031">
                <a:moveTo>
                  <a:pt x="0" y="0"/>
                </a:moveTo>
                <a:lnTo>
                  <a:pt x="0" y="335403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8975" y="1072694"/>
            <a:ext cx="5206538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  <a:tabLst>
                <a:tab pos="1346200" algn="l"/>
              </a:tabLst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TYPES	OF</a:t>
            </a:r>
            <a:r>
              <a:rPr sz="3300" b="1" spc="14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RFORMANC</a:t>
            </a:r>
            <a:r>
              <a:rPr sz="3300" b="1" spc="-14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209" y="2491358"/>
            <a:ext cx="7317181" cy="278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6086">
              <a:lnSpc>
                <a:spcPct val="96761"/>
              </a:lnSpc>
              <a:spcBef>
                <a:spcPts val="305"/>
              </a:spcBef>
              <a:tabLst>
                <a:tab pos="5194300" algn="l"/>
              </a:tabLst>
            </a:pP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YPE</a:t>
            </a: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00" spc="-2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000" spc="-6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000" spc="4" dirty="0" smtClean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ORMANC</a:t>
            </a:r>
            <a:r>
              <a:rPr sz="1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1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XAM</a:t>
            </a:r>
            <a:r>
              <a:rPr sz="1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209" y="2769489"/>
            <a:ext cx="7317181" cy="150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605" marR="665816">
              <a:lnSpc>
                <a:spcPct val="99954"/>
              </a:lnSpc>
              <a:spcBef>
                <a:spcPts val="315"/>
              </a:spcBef>
              <a:tabLst>
                <a:tab pos="3721100" algn="l"/>
              </a:tabLst>
            </a:pPr>
            <a:r>
              <a:rPr sz="1400" b="1" spc="0" dirty="0" smtClean="0">
                <a:latin typeface="Trebuchet MS"/>
                <a:cs typeface="Trebuchet MS"/>
              </a:rPr>
              <a:t>P</a:t>
            </a:r>
            <a:r>
              <a:rPr sz="1400" b="1" spc="4" dirty="0" smtClean="0">
                <a:latin typeface="Trebuchet MS"/>
                <a:cs typeface="Trebuchet MS"/>
              </a:rPr>
              <a:t>r</a:t>
            </a:r>
            <a:r>
              <a:rPr sz="1400" b="1" spc="0" dirty="0" smtClean="0">
                <a:latin typeface="Trebuchet MS"/>
                <a:cs typeface="Trebuchet MS"/>
              </a:rPr>
              <a:t>oc</a:t>
            </a:r>
            <a:r>
              <a:rPr sz="1400" b="1" spc="-4" dirty="0" smtClean="0">
                <a:latin typeface="Trebuchet MS"/>
                <a:cs typeface="Trebuchet MS"/>
              </a:rPr>
              <a:t>ess</a:t>
            </a:r>
            <a:r>
              <a:rPr sz="1400" b="1" spc="0" dirty="0" smtClean="0">
                <a:latin typeface="Trebuchet MS"/>
                <a:cs typeface="Trebuchet MS"/>
              </a:rPr>
              <a:t>es	</a:t>
            </a:r>
            <a:r>
              <a:rPr sz="1400" spc="0" dirty="0" smtClean="0">
                <a:latin typeface="Trebuchet MS"/>
                <a:cs typeface="Trebuchet MS"/>
              </a:rPr>
              <a:t>Playing</a:t>
            </a:r>
            <a:r>
              <a:rPr sz="1400" spc="-25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a mus</a:t>
            </a:r>
            <a:r>
              <a:rPr sz="1400" spc="-4" dirty="0" smtClean="0">
                <a:latin typeface="Trebuchet MS"/>
                <a:cs typeface="Trebuchet MS"/>
              </a:rPr>
              <a:t>i</a:t>
            </a:r>
            <a:r>
              <a:rPr sz="1400" spc="0" dirty="0" smtClean="0">
                <a:latin typeface="Trebuchet MS"/>
                <a:cs typeface="Trebuchet MS"/>
              </a:rPr>
              <a:t>cal</a:t>
            </a:r>
            <a:r>
              <a:rPr sz="1400" spc="-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in</a:t>
            </a:r>
            <a:r>
              <a:rPr sz="1400" spc="-4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t</a:t>
            </a:r>
            <a:r>
              <a:rPr sz="1400" spc="-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um</a:t>
            </a:r>
            <a:r>
              <a:rPr sz="1400" spc="4" dirty="0" smtClean="0">
                <a:latin typeface="Trebuchet MS"/>
                <a:cs typeface="Trebuchet MS"/>
              </a:rPr>
              <a:t>e</a:t>
            </a:r>
            <a:r>
              <a:rPr sz="1400" spc="0" dirty="0" smtClean="0">
                <a:latin typeface="Trebuchet MS"/>
                <a:cs typeface="Trebuchet MS"/>
              </a:rPr>
              <a:t>nt </a:t>
            </a:r>
            <a:r>
              <a:rPr sz="1400" spc="-64" dirty="0" smtClean="0">
                <a:latin typeface="Trebuchet MS"/>
                <a:cs typeface="Trebuchet MS"/>
              </a:rPr>
              <a:t>P</a:t>
            </a:r>
            <a:r>
              <a:rPr sz="1400" spc="0" dirty="0" smtClean="0">
                <a:latin typeface="Trebuchet MS"/>
                <a:cs typeface="Trebuchet MS"/>
              </a:rPr>
              <a:t>h</a:t>
            </a:r>
            <a:r>
              <a:rPr sz="1400" spc="4" dirty="0" smtClean="0">
                <a:latin typeface="Trebuchet MS"/>
                <a:cs typeface="Trebuchet MS"/>
              </a:rPr>
              <a:t>y</a:t>
            </a:r>
            <a:r>
              <a:rPr sz="1400" spc="-4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ic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l</a:t>
            </a:r>
            <a:r>
              <a:rPr sz="1400" spc="-19" dirty="0" smtClean="0">
                <a:latin typeface="Trebuchet MS"/>
                <a:cs typeface="Trebuchet MS"/>
              </a:rPr>
              <a:t> </a:t>
            </a:r>
            <a:r>
              <a:rPr sz="1400" spc="-4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kil</a:t>
            </a:r>
            <a:r>
              <a:rPr sz="1400" spc="4" dirty="0" smtClean="0">
                <a:latin typeface="Trebuchet MS"/>
                <a:cs typeface="Trebuchet MS"/>
              </a:rPr>
              <a:t>l</a:t>
            </a:r>
            <a:r>
              <a:rPr sz="1400" spc="0" dirty="0" smtClean="0">
                <a:latin typeface="Trebuchet MS"/>
                <a:cs typeface="Trebuchet MS"/>
              </a:rPr>
              <a:t>s	</a:t>
            </a:r>
            <a:r>
              <a:rPr sz="1400" spc="-64" dirty="0" smtClean="0">
                <a:latin typeface="Trebuchet MS"/>
                <a:cs typeface="Trebuchet MS"/>
              </a:rPr>
              <a:t>P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ep</a:t>
            </a:r>
            <a:r>
              <a:rPr sz="1400" spc="-4" dirty="0" smtClean="0">
                <a:latin typeface="Trebuchet MS"/>
                <a:cs typeface="Trebuchet MS"/>
              </a:rPr>
              <a:t>ar</a:t>
            </a:r>
            <a:r>
              <a:rPr sz="1400" spc="0" dirty="0" smtClean="0">
                <a:latin typeface="Trebuchet MS"/>
                <a:cs typeface="Trebuchet MS"/>
              </a:rPr>
              <a:t>ing a </a:t>
            </a:r>
            <a:r>
              <a:rPr sz="1400" spc="-4" dirty="0" smtClean="0">
                <a:latin typeface="Trebuchet MS"/>
                <a:cs typeface="Trebuchet MS"/>
              </a:rPr>
              <a:t>s</a:t>
            </a:r>
            <a:r>
              <a:rPr sz="1400" spc="4" dirty="0" smtClean="0">
                <a:latin typeface="Trebuchet MS"/>
                <a:cs typeface="Trebuchet MS"/>
              </a:rPr>
              <a:t>l</a:t>
            </a:r>
            <a:r>
              <a:rPr sz="1400" spc="0" dirty="0" smtClean="0">
                <a:latin typeface="Trebuchet MS"/>
                <a:cs typeface="Trebuchet MS"/>
              </a:rPr>
              <a:t>i</a:t>
            </a:r>
            <a:r>
              <a:rPr sz="1400" spc="-4" dirty="0" smtClean="0">
                <a:latin typeface="Trebuchet MS"/>
                <a:cs typeface="Trebuchet MS"/>
              </a:rPr>
              <a:t>d</a:t>
            </a:r>
            <a:r>
              <a:rPr sz="1400" spc="0" dirty="0" smtClean="0">
                <a:latin typeface="Trebuchet MS"/>
                <a:cs typeface="Trebuchet MS"/>
              </a:rPr>
              <a:t>e</a:t>
            </a:r>
            <a:r>
              <a:rPr sz="1400" spc="-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for</a:t>
            </a:r>
            <a:r>
              <a:rPr sz="1400" spc="-4" dirty="0" smtClean="0">
                <a:latin typeface="Trebuchet MS"/>
                <a:cs typeface="Trebuchet MS"/>
              </a:rPr>
              <a:t> </a:t>
            </a:r>
            <a:r>
              <a:rPr sz="1400" spc="-9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he m</a:t>
            </a:r>
            <a:r>
              <a:rPr sz="1400" spc="-4" dirty="0" smtClean="0">
                <a:latin typeface="Trebuchet MS"/>
                <a:cs typeface="Trebuchet MS"/>
              </a:rPr>
              <a:t>i</a:t>
            </a:r>
            <a:r>
              <a:rPr sz="1400" spc="0" dirty="0" smtClean="0">
                <a:latin typeface="Trebuchet MS"/>
                <a:cs typeface="Trebuchet MS"/>
              </a:rPr>
              <a:t>c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oscope Use of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equip</a:t>
            </a:r>
            <a:r>
              <a:rPr sz="1400" spc="-4" dirty="0" smtClean="0">
                <a:latin typeface="Trebuchet MS"/>
                <a:cs typeface="Trebuchet MS"/>
              </a:rPr>
              <a:t>m</a:t>
            </a:r>
            <a:r>
              <a:rPr sz="1400" spc="0" dirty="0" smtClean="0">
                <a:latin typeface="Trebuchet MS"/>
                <a:cs typeface="Trebuchet MS"/>
              </a:rPr>
              <a:t>ent	M</a:t>
            </a:r>
            <a:r>
              <a:rPr sz="1400" spc="-4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king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a </a:t>
            </a:r>
            <a:r>
              <a:rPr sz="1400" spc="-4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peech</a:t>
            </a:r>
            <a:r>
              <a:rPr sz="1400" spc="-3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to the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c</a:t>
            </a:r>
            <a:r>
              <a:rPr sz="1400" spc="4" dirty="0" smtClean="0">
                <a:latin typeface="Trebuchet MS"/>
                <a:cs typeface="Trebuchet MS"/>
              </a:rPr>
              <a:t>l</a:t>
            </a:r>
            <a:r>
              <a:rPr sz="1400" spc="-4" dirty="0" smtClean="0">
                <a:latin typeface="Trebuchet MS"/>
                <a:cs typeface="Trebuchet MS"/>
              </a:rPr>
              <a:t>as</a:t>
            </a:r>
            <a:r>
              <a:rPr sz="1400" spc="0" dirty="0" smtClean="0"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  <a:p>
            <a:pPr marL="68605">
              <a:lnSpc>
                <a:spcPct val="96761"/>
              </a:lnSpc>
              <a:tabLst>
                <a:tab pos="3721100" algn="l"/>
              </a:tabLst>
            </a:pPr>
            <a:r>
              <a:rPr sz="1400" spc="0" dirty="0" smtClean="0">
                <a:latin typeface="Trebuchet MS"/>
                <a:cs typeface="Trebuchet MS"/>
              </a:rPr>
              <a:t>O</a:t>
            </a:r>
            <a:r>
              <a:rPr sz="1400" spc="-4" dirty="0" smtClean="0">
                <a:latin typeface="Trebuchet MS"/>
                <a:cs typeface="Trebuchet MS"/>
              </a:rPr>
              <a:t>ra</a:t>
            </a:r>
            <a:r>
              <a:rPr sz="1400" spc="0" dirty="0" smtClean="0">
                <a:latin typeface="Trebuchet MS"/>
                <a:cs typeface="Trebuchet MS"/>
              </a:rPr>
              <a:t>l</a:t>
            </a:r>
            <a:r>
              <a:rPr sz="1400" spc="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communic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t</a:t>
            </a:r>
            <a:r>
              <a:rPr sz="1400" spc="-9" dirty="0" smtClean="0">
                <a:latin typeface="Trebuchet MS"/>
                <a:cs typeface="Trebuchet MS"/>
              </a:rPr>
              <a:t>i</a:t>
            </a:r>
            <a:r>
              <a:rPr sz="1400" spc="0" dirty="0" smtClean="0">
                <a:latin typeface="Trebuchet MS"/>
                <a:cs typeface="Trebuchet MS"/>
              </a:rPr>
              <a:t>on	</a:t>
            </a:r>
            <a:r>
              <a:rPr sz="1400" spc="-5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ea</a:t>
            </a:r>
            <a:r>
              <a:rPr sz="1400" spc="-4" dirty="0" smtClean="0">
                <a:latin typeface="Trebuchet MS"/>
                <a:cs typeface="Trebuchet MS"/>
              </a:rPr>
              <a:t>d</a:t>
            </a:r>
            <a:r>
              <a:rPr sz="1400" spc="0" dirty="0" smtClean="0">
                <a:latin typeface="Trebuchet MS"/>
                <a:cs typeface="Trebuchet MS"/>
              </a:rPr>
              <a:t>ing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-4" dirty="0" smtClean="0">
                <a:latin typeface="Trebuchet MS"/>
                <a:cs typeface="Trebuchet MS"/>
              </a:rPr>
              <a:t>a</a:t>
            </a:r>
            <a:r>
              <a:rPr sz="1400" spc="4" dirty="0" smtClean="0">
                <a:latin typeface="Trebuchet MS"/>
                <a:cs typeface="Trebuchet MS"/>
              </a:rPr>
              <a:t>l</a:t>
            </a:r>
            <a:r>
              <a:rPr sz="1400" spc="0" dirty="0" smtClean="0">
                <a:latin typeface="Trebuchet MS"/>
                <a:cs typeface="Trebuchet MS"/>
              </a:rPr>
              <a:t>oud</a:t>
            </a:r>
            <a:endParaRPr sz="1400">
              <a:latin typeface="Trebuchet MS"/>
              <a:cs typeface="Trebuchet MS"/>
            </a:endParaRPr>
          </a:p>
          <a:p>
            <a:pPr marL="68605">
              <a:lnSpc>
                <a:spcPct val="96761"/>
              </a:lnSpc>
              <a:spcBef>
                <a:spcPts val="55"/>
              </a:spcBef>
              <a:tabLst>
                <a:tab pos="3721100" algn="l"/>
              </a:tabLst>
            </a:pPr>
            <a:r>
              <a:rPr sz="1400" spc="-54" dirty="0" smtClean="0">
                <a:latin typeface="Trebuchet MS"/>
                <a:cs typeface="Trebuchet MS"/>
              </a:rPr>
              <a:t>W</a:t>
            </a:r>
            <a:r>
              <a:rPr sz="1400" spc="0" dirty="0" smtClean="0">
                <a:latin typeface="Trebuchet MS"/>
                <a:cs typeface="Trebuchet MS"/>
              </a:rPr>
              <a:t>ork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ha</a:t>
            </a:r>
            <a:r>
              <a:rPr sz="1400" spc="-4" dirty="0" smtClean="0">
                <a:latin typeface="Trebuchet MS"/>
                <a:cs typeface="Trebuchet MS"/>
              </a:rPr>
              <a:t>b</a:t>
            </a:r>
            <a:r>
              <a:rPr sz="1400" spc="0" dirty="0" smtClean="0">
                <a:latin typeface="Trebuchet MS"/>
                <a:cs typeface="Trebuchet MS"/>
              </a:rPr>
              <a:t>i</a:t>
            </a:r>
            <a:r>
              <a:rPr sz="1400" spc="-9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s	Conver</a:t>
            </a:r>
            <a:r>
              <a:rPr sz="1400" spc="-9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ing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in</a:t>
            </a:r>
            <a:r>
              <a:rPr sz="1400" spc="-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a fo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eign</a:t>
            </a:r>
            <a:r>
              <a:rPr sz="1400" spc="-9" dirty="0" smtClean="0">
                <a:latin typeface="Trebuchet MS"/>
                <a:cs typeface="Trebuchet MS"/>
              </a:rPr>
              <a:t> </a:t>
            </a:r>
            <a:r>
              <a:rPr sz="1400" spc="4" dirty="0" smtClean="0">
                <a:latin typeface="Trebuchet MS"/>
                <a:cs typeface="Trebuchet MS"/>
              </a:rPr>
              <a:t>l</a:t>
            </a:r>
            <a:r>
              <a:rPr sz="1400" spc="-4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nguage</a:t>
            </a:r>
            <a:endParaRPr sz="1400">
              <a:latin typeface="Trebuchet MS"/>
              <a:cs typeface="Trebuchet MS"/>
            </a:endParaRPr>
          </a:p>
          <a:p>
            <a:pPr marL="3721303">
              <a:lnSpc>
                <a:spcPct val="96761"/>
              </a:lnSpc>
              <a:spcBef>
                <a:spcPts val="55"/>
              </a:spcBef>
            </a:pPr>
            <a:r>
              <a:rPr sz="1400" spc="-54" dirty="0" smtClean="0">
                <a:latin typeface="Trebuchet MS"/>
                <a:cs typeface="Trebuchet MS"/>
              </a:rPr>
              <a:t>W</a:t>
            </a:r>
            <a:r>
              <a:rPr sz="1400" spc="0" dirty="0" smtClean="0">
                <a:latin typeface="Trebuchet MS"/>
                <a:cs typeface="Trebuchet MS"/>
              </a:rPr>
              <a:t>ork</a:t>
            </a:r>
            <a:r>
              <a:rPr sz="1400" spc="-9" dirty="0" smtClean="0">
                <a:latin typeface="Trebuchet MS"/>
                <a:cs typeface="Trebuchet MS"/>
              </a:rPr>
              <a:t>i</a:t>
            </a:r>
            <a:r>
              <a:rPr sz="1400" spc="0" dirty="0" smtClean="0">
                <a:latin typeface="Trebuchet MS"/>
                <a:cs typeface="Trebuchet MS"/>
              </a:rPr>
              <a:t>ng</a:t>
            </a:r>
            <a:r>
              <a:rPr sz="1400" spc="-25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in</a:t>
            </a:r>
            <a:r>
              <a:rPr sz="1400" spc="-4" dirty="0" smtClean="0">
                <a:latin typeface="Trebuchet MS"/>
                <a:cs typeface="Trebuchet MS"/>
              </a:rPr>
              <a:t>d</a:t>
            </a:r>
            <a:r>
              <a:rPr sz="1400" spc="0" dirty="0" smtClean="0">
                <a:latin typeface="Trebuchet MS"/>
                <a:cs typeface="Trebuchet MS"/>
              </a:rPr>
              <a:t>epende</a:t>
            </a:r>
            <a:r>
              <a:rPr sz="1400" spc="-9" dirty="0" smtClean="0">
                <a:latin typeface="Trebuchet MS"/>
                <a:cs typeface="Trebuchet MS"/>
              </a:rPr>
              <a:t>n</a:t>
            </a:r>
            <a:r>
              <a:rPr sz="1400" spc="0" dirty="0" smtClean="0">
                <a:latin typeface="Trebuchet MS"/>
                <a:cs typeface="Trebuchet MS"/>
              </a:rPr>
              <a:t>t</a:t>
            </a:r>
            <a:r>
              <a:rPr sz="1400" spc="-9" dirty="0" smtClean="0">
                <a:latin typeface="Trebuchet MS"/>
                <a:cs typeface="Trebuchet MS"/>
              </a:rPr>
              <a:t>l</a:t>
            </a:r>
            <a:r>
              <a:rPr sz="1400" spc="0" dirty="0" smtClean="0">
                <a:latin typeface="Trebuchet MS"/>
                <a:cs typeface="Trebuchet MS"/>
              </a:rPr>
              <a:t>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209" y="4270609"/>
            <a:ext cx="7317181" cy="1562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605">
              <a:lnSpc>
                <a:spcPct val="96761"/>
              </a:lnSpc>
              <a:spcBef>
                <a:spcPts val="320"/>
              </a:spcBef>
              <a:tabLst>
                <a:tab pos="3721100" algn="l"/>
              </a:tabLst>
            </a:pPr>
            <a:r>
              <a:rPr sz="1400" b="1" spc="0" dirty="0" smtClean="0">
                <a:latin typeface="Trebuchet MS"/>
                <a:cs typeface="Trebuchet MS"/>
              </a:rPr>
              <a:t>P</a:t>
            </a:r>
            <a:r>
              <a:rPr sz="1400" b="1" spc="4" dirty="0" smtClean="0">
                <a:latin typeface="Trebuchet MS"/>
                <a:cs typeface="Trebuchet MS"/>
              </a:rPr>
              <a:t>r</a:t>
            </a:r>
            <a:r>
              <a:rPr sz="1400" b="1" spc="0" dirty="0" smtClean="0">
                <a:latin typeface="Trebuchet MS"/>
                <a:cs typeface="Trebuchet MS"/>
              </a:rPr>
              <a:t>oduc</a:t>
            </a:r>
            <a:r>
              <a:rPr sz="1400" b="1" spc="-4" dirty="0" smtClean="0">
                <a:latin typeface="Trebuchet MS"/>
                <a:cs typeface="Trebuchet MS"/>
              </a:rPr>
              <a:t>t</a:t>
            </a:r>
            <a:r>
              <a:rPr sz="1400" b="1" spc="0" dirty="0" smtClean="0">
                <a:latin typeface="Trebuchet MS"/>
                <a:cs typeface="Trebuchet MS"/>
              </a:rPr>
              <a:t>s	</a:t>
            </a:r>
            <a:r>
              <a:rPr sz="1400" spc="-64" dirty="0" smtClean="0">
                <a:latin typeface="Trebuchet MS"/>
                <a:cs typeface="Trebuchet MS"/>
              </a:rPr>
              <a:t>W</a:t>
            </a:r>
            <a:r>
              <a:rPr sz="1400" spc="-4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te</a:t>
            </a:r>
            <a:r>
              <a:rPr sz="1400" spc="-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co</a:t>
            </a:r>
            <a:r>
              <a:rPr sz="1400" spc="4" dirty="0" smtClean="0">
                <a:latin typeface="Trebuchet MS"/>
                <a:cs typeface="Trebuchet MS"/>
              </a:rPr>
              <a:t>l</a:t>
            </a:r>
            <a:r>
              <a:rPr sz="1400" spc="0" dirty="0" smtClean="0">
                <a:latin typeface="Trebuchet MS"/>
                <a:cs typeface="Trebuchet MS"/>
              </a:rPr>
              <a:t>or</a:t>
            </a:r>
            <a:r>
              <a:rPr sz="1400" spc="-2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p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in</a:t>
            </a:r>
            <a:r>
              <a:rPr sz="1400" spc="-9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ing</a:t>
            </a:r>
            <a:endParaRPr sz="1400">
              <a:latin typeface="Trebuchet MS"/>
              <a:cs typeface="Trebuchet MS"/>
            </a:endParaRPr>
          </a:p>
          <a:p>
            <a:pPr marL="68605">
              <a:lnSpc>
                <a:spcPct val="96761"/>
              </a:lnSpc>
              <a:spcBef>
                <a:spcPts val="55"/>
              </a:spcBef>
              <a:tabLst>
                <a:tab pos="3721100" algn="l"/>
              </a:tabLst>
            </a:pPr>
            <a:r>
              <a:rPr sz="1400" spc="0" dirty="0" smtClean="0">
                <a:latin typeface="Trebuchet MS"/>
                <a:cs typeface="Trebuchet MS"/>
              </a:rPr>
              <a:t>Cons</a:t>
            </a:r>
            <a:r>
              <a:rPr sz="1400" spc="-4" dirty="0" smtClean="0">
                <a:latin typeface="Trebuchet MS"/>
                <a:cs typeface="Trebuchet MS"/>
              </a:rPr>
              <a:t>tr</a:t>
            </a:r>
            <a:r>
              <a:rPr sz="1400" spc="0" dirty="0" smtClean="0">
                <a:latin typeface="Trebuchet MS"/>
                <a:cs typeface="Trebuchet MS"/>
              </a:rPr>
              <a:t>ucted</a:t>
            </a:r>
            <a:r>
              <a:rPr sz="1400" spc="-2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obje</a:t>
            </a:r>
            <a:r>
              <a:rPr sz="1400" spc="4" dirty="0" smtClean="0">
                <a:latin typeface="Trebuchet MS"/>
                <a:cs typeface="Trebuchet MS"/>
              </a:rPr>
              <a:t>c</a:t>
            </a:r>
            <a:r>
              <a:rPr sz="1400" spc="0" dirty="0" smtClean="0">
                <a:latin typeface="Trebuchet MS"/>
                <a:cs typeface="Trebuchet MS"/>
              </a:rPr>
              <a:t>ts	L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bo</a:t>
            </a:r>
            <a:r>
              <a:rPr sz="1400" spc="-4" dirty="0" smtClean="0">
                <a:latin typeface="Trebuchet MS"/>
                <a:cs typeface="Trebuchet MS"/>
              </a:rPr>
              <a:t>ra</a:t>
            </a:r>
            <a:r>
              <a:rPr sz="1400" spc="0" dirty="0" smtClean="0">
                <a:latin typeface="Trebuchet MS"/>
                <a:cs typeface="Trebuchet MS"/>
              </a:rPr>
              <a:t>to</a:t>
            </a:r>
            <a:r>
              <a:rPr sz="1400" spc="-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y</a:t>
            </a:r>
            <a:r>
              <a:rPr sz="1400" spc="9" dirty="0" smtClean="0">
                <a:latin typeface="Trebuchet MS"/>
                <a:cs typeface="Trebuchet MS"/>
              </a:rPr>
              <a:t> 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eport</a:t>
            </a:r>
            <a:endParaRPr sz="1400">
              <a:latin typeface="Trebuchet MS"/>
              <a:cs typeface="Trebuchet MS"/>
            </a:endParaRPr>
          </a:p>
          <a:p>
            <a:pPr marL="68605">
              <a:lnSpc>
                <a:spcPct val="96761"/>
              </a:lnSpc>
              <a:spcBef>
                <a:spcPts val="55"/>
              </a:spcBef>
              <a:tabLst>
                <a:tab pos="3721100" algn="l"/>
              </a:tabLst>
            </a:pPr>
            <a:r>
              <a:rPr sz="1400" spc="-69" dirty="0" smtClean="0">
                <a:latin typeface="Trebuchet MS"/>
                <a:cs typeface="Trebuchet MS"/>
              </a:rPr>
              <a:t>W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i</a:t>
            </a:r>
            <a:r>
              <a:rPr sz="1400" spc="-9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ten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es</a:t>
            </a:r>
            <a:r>
              <a:rPr sz="1400" spc="-4" dirty="0" smtClean="0">
                <a:latin typeface="Trebuchet MS"/>
                <a:cs typeface="Trebuchet MS"/>
              </a:rPr>
              <a:t>sa</a:t>
            </a:r>
            <a:r>
              <a:rPr sz="1400" spc="0" dirty="0" smtClean="0">
                <a:latin typeface="Trebuchet MS"/>
                <a:cs typeface="Trebuchet MS"/>
              </a:rPr>
              <a:t>ys,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epor</a:t>
            </a:r>
            <a:r>
              <a:rPr sz="1400" spc="-4" dirty="0" smtClean="0">
                <a:latin typeface="Trebuchet MS"/>
                <a:cs typeface="Trebuchet MS"/>
              </a:rPr>
              <a:t>ts</a:t>
            </a:r>
            <a:r>
              <a:rPr sz="1400" spc="0" dirty="0" smtClean="0">
                <a:latin typeface="Trebuchet MS"/>
                <a:cs typeface="Trebuchet MS"/>
              </a:rPr>
              <a:t>,</a:t>
            </a:r>
            <a:r>
              <a:rPr sz="1400" spc="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te</a:t>
            </a:r>
            <a:r>
              <a:rPr sz="1400" spc="-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m </a:t>
            </a:r>
            <a:r>
              <a:rPr sz="1400" spc="-4" dirty="0" smtClean="0">
                <a:latin typeface="Trebuchet MS"/>
                <a:cs typeface="Trebuchet MS"/>
              </a:rPr>
              <a:t>pa</a:t>
            </a:r>
            <a:r>
              <a:rPr sz="1400" spc="0" dirty="0" smtClean="0">
                <a:latin typeface="Trebuchet MS"/>
                <a:cs typeface="Trebuchet MS"/>
              </a:rPr>
              <a:t>pe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s	</a:t>
            </a:r>
            <a:r>
              <a:rPr sz="1400" spc="-179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erm</a:t>
            </a:r>
            <a:r>
              <a:rPr sz="1400" spc="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p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per</a:t>
            </a:r>
            <a:r>
              <a:rPr sz="1400" spc="-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on </a:t>
            </a:r>
            <a:r>
              <a:rPr sz="1400" spc="-4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he</a:t>
            </a:r>
            <a:r>
              <a:rPr sz="1400" spc="-4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t</a:t>
            </a:r>
            <a:r>
              <a:rPr sz="1400" spc="-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ic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l</a:t>
            </a:r>
            <a:r>
              <a:rPr sz="1400" spc="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convent</a:t>
            </a:r>
            <a:r>
              <a:rPr sz="1400" spc="-4" dirty="0" smtClean="0">
                <a:latin typeface="Trebuchet MS"/>
                <a:cs typeface="Trebuchet MS"/>
              </a:rPr>
              <a:t>i</a:t>
            </a:r>
            <a:r>
              <a:rPr sz="1400" spc="0" dirty="0" smtClean="0">
                <a:latin typeface="Trebuchet MS"/>
                <a:cs typeface="Trebuchet MS"/>
              </a:rPr>
              <a:t>ons</a:t>
            </a:r>
            <a:r>
              <a:rPr sz="1400" spc="-9" dirty="0" smtClean="0">
                <a:latin typeface="Trebuchet MS"/>
                <a:cs typeface="Trebuchet MS"/>
              </a:rPr>
              <a:t> </a:t>
            </a:r>
            <a:r>
              <a:rPr sz="1400" spc="-4" dirty="0" smtClean="0">
                <a:latin typeface="Trebuchet MS"/>
                <a:cs typeface="Trebuchet MS"/>
              </a:rPr>
              <a:t>i</a:t>
            </a:r>
            <a:r>
              <a:rPr sz="1400" spc="0" dirty="0" smtClean="0">
                <a:latin typeface="Trebuchet MS"/>
                <a:cs typeface="Trebuchet MS"/>
              </a:rPr>
              <a:t>n</a:t>
            </a:r>
            <a:endParaRPr sz="1400">
              <a:latin typeface="Trebuchet MS"/>
              <a:cs typeface="Trebuchet MS"/>
            </a:endParaRPr>
          </a:p>
          <a:p>
            <a:pPr marL="68605">
              <a:lnSpc>
                <a:spcPct val="96761"/>
              </a:lnSpc>
              <a:spcBef>
                <a:spcPts val="55"/>
              </a:spcBef>
              <a:tabLst>
                <a:tab pos="3721100" algn="l"/>
              </a:tabLst>
            </a:pPr>
            <a:r>
              <a:rPr sz="1400" spc="0" dirty="0" smtClean="0">
                <a:latin typeface="Trebuchet MS"/>
                <a:cs typeface="Trebuchet MS"/>
              </a:rPr>
              <a:t>Other</a:t>
            </a:r>
            <a:r>
              <a:rPr sz="1400" spc="-19" dirty="0" smtClean="0">
                <a:latin typeface="Trebuchet MS"/>
                <a:cs typeface="Trebuchet MS"/>
              </a:rPr>
              <a:t> </a:t>
            </a:r>
            <a:r>
              <a:rPr sz="1400" spc="-4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ca</a:t>
            </a:r>
            <a:r>
              <a:rPr sz="1400" spc="-4" dirty="0" smtClean="0">
                <a:latin typeface="Trebuchet MS"/>
                <a:cs typeface="Trebuchet MS"/>
              </a:rPr>
              <a:t>d</a:t>
            </a:r>
            <a:r>
              <a:rPr sz="1400" spc="0" dirty="0" smtClean="0">
                <a:latin typeface="Trebuchet MS"/>
                <a:cs typeface="Trebuchet MS"/>
              </a:rPr>
              <a:t>emic p</a:t>
            </a:r>
            <a:r>
              <a:rPr sz="1400" spc="-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oducts</a:t>
            </a:r>
            <a:r>
              <a:rPr sz="1400" spc="-2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th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t</a:t>
            </a:r>
            <a:r>
              <a:rPr sz="1400" spc="-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demons</a:t>
            </a:r>
            <a:r>
              <a:rPr sz="1400" spc="-4" dirty="0" smtClean="0">
                <a:latin typeface="Trebuchet MS"/>
                <a:cs typeface="Trebuchet MS"/>
              </a:rPr>
              <a:t>tra</a:t>
            </a:r>
            <a:r>
              <a:rPr sz="1400" spc="0" dirty="0" smtClean="0">
                <a:latin typeface="Trebuchet MS"/>
                <a:cs typeface="Trebuchet MS"/>
              </a:rPr>
              <a:t>te	Sh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kespe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e</a:t>
            </a:r>
            <a:r>
              <a:rPr sz="1400" spc="4" dirty="0" smtClean="0">
                <a:latin typeface="Trebuchet MS"/>
                <a:cs typeface="Trebuchet MS"/>
              </a:rPr>
              <a:t>'</a:t>
            </a:r>
            <a:r>
              <a:rPr sz="1400" spc="0" dirty="0" smtClean="0">
                <a:latin typeface="Trebuchet MS"/>
                <a:cs typeface="Trebuchet MS"/>
              </a:rPr>
              <a:t>s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d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y</a:t>
            </a:r>
            <a:endParaRPr sz="1400">
              <a:latin typeface="Trebuchet MS"/>
              <a:cs typeface="Trebuchet MS"/>
            </a:endParaRPr>
          </a:p>
          <a:p>
            <a:pPr marL="3721303" marR="431305" indent="-3652697">
              <a:lnSpc>
                <a:spcPct val="99954"/>
              </a:lnSpc>
              <a:spcBef>
                <a:spcPts val="55"/>
              </a:spcBef>
              <a:tabLst>
                <a:tab pos="3721100" algn="l"/>
              </a:tabLst>
            </a:pPr>
            <a:r>
              <a:rPr sz="1400" spc="0" dirty="0" smtClean="0">
                <a:latin typeface="Trebuchet MS"/>
                <a:cs typeface="Trebuchet MS"/>
              </a:rPr>
              <a:t>under</a:t>
            </a:r>
            <a:r>
              <a:rPr sz="1400" spc="-9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t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nd</a:t>
            </a:r>
            <a:r>
              <a:rPr sz="1400" spc="-4" dirty="0" smtClean="0">
                <a:latin typeface="Trebuchet MS"/>
                <a:cs typeface="Trebuchet MS"/>
              </a:rPr>
              <a:t>i</a:t>
            </a:r>
            <a:r>
              <a:rPr sz="1400" spc="0" dirty="0" smtClean="0">
                <a:latin typeface="Trebuchet MS"/>
                <a:cs typeface="Trebuchet MS"/>
              </a:rPr>
              <a:t>ng</a:t>
            </a:r>
            <a:r>
              <a:rPr sz="1400" spc="-25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of conce</a:t>
            </a:r>
            <a:r>
              <a:rPr sz="1400" spc="-14" dirty="0" smtClean="0">
                <a:latin typeface="Trebuchet MS"/>
                <a:cs typeface="Trebuchet MS"/>
              </a:rPr>
              <a:t>p</a:t>
            </a:r>
            <a:r>
              <a:rPr sz="1400" spc="0" dirty="0" smtClean="0">
                <a:latin typeface="Trebuchet MS"/>
                <a:cs typeface="Trebuchet MS"/>
              </a:rPr>
              <a:t>ts	Model</a:t>
            </a:r>
            <a:r>
              <a:rPr sz="1400" spc="-1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or</a:t>
            </a:r>
            <a:r>
              <a:rPr sz="1400" spc="-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d</a:t>
            </a:r>
            <a:r>
              <a:rPr sz="1400" spc="-4" dirty="0" smtClean="0">
                <a:latin typeface="Trebuchet MS"/>
                <a:cs typeface="Trebuchet MS"/>
              </a:rPr>
              <a:t>ia</a:t>
            </a:r>
            <a:r>
              <a:rPr sz="1400" spc="0" dirty="0" smtClean="0">
                <a:latin typeface="Trebuchet MS"/>
                <a:cs typeface="Trebuchet MS"/>
              </a:rPr>
              <a:t>gr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0" dirty="0" smtClean="0">
                <a:latin typeface="Trebuchet MS"/>
                <a:cs typeface="Trebuchet MS"/>
              </a:rPr>
              <a:t>m</a:t>
            </a:r>
            <a:r>
              <a:rPr sz="1400" spc="1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of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a </a:t>
            </a:r>
            <a:r>
              <a:rPr sz="1400" spc="-4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t</a:t>
            </a:r>
            <a:r>
              <a:rPr sz="1400" spc="-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uctu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e (a</a:t>
            </a:r>
            <a:r>
              <a:rPr sz="1400" spc="-9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om, fl</a:t>
            </a:r>
            <a:r>
              <a:rPr sz="1400" spc="4" dirty="0" smtClean="0">
                <a:latin typeface="Trebuchet MS"/>
                <a:cs typeface="Trebuchet MS"/>
              </a:rPr>
              <a:t>o</a:t>
            </a:r>
            <a:r>
              <a:rPr sz="1400" spc="0" dirty="0" smtClean="0">
                <a:latin typeface="Trebuchet MS"/>
                <a:cs typeface="Trebuchet MS"/>
              </a:rPr>
              <a:t>we</a:t>
            </a:r>
            <a:r>
              <a:rPr sz="1400" spc="-209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,</a:t>
            </a:r>
            <a:r>
              <a:rPr sz="1400" spc="-14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planet</a:t>
            </a:r>
            <a:r>
              <a:rPr sz="1400" spc="-9" dirty="0" smtClean="0">
                <a:latin typeface="Trebuchet MS"/>
                <a:cs typeface="Trebuchet MS"/>
              </a:rPr>
              <a:t>a</a:t>
            </a:r>
            <a:r>
              <a:rPr sz="1400" spc="-4" dirty="0" smtClean="0">
                <a:latin typeface="Trebuchet MS"/>
                <a:cs typeface="Trebuchet MS"/>
              </a:rPr>
              <a:t>r</a:t>
            </a:r>
            <a:r>
              <a:rPr sz="1400" spc="0" dirty="0" smtClean="0">
                <a:latin typeface="Trebuchet MS"/>
                <a:cs typeface="Trebuchet MS"/>
              </a:rPr>
              <a:t>y</a:t>
            </a:r>
            <a:r>
              <a:rPr sz="1400" spc="-9" dirty="0" smtClean="0">
                <a:latin typeface="Trebuchet MS"/>
                <a:cs typeface="Trebuchet MS"/>
              </a:rPr>
              <a:t> </a:t>
            </a:r>
            <a:r>
              <a:rPr sz="1400" spc="-4" dirty="0" smtClean="0">
                <a:latin typeface="Trebuchet MS"/>
                <a:cs typeface="Trebuchet MS"/>
              </a:rPr>
              <a:t>s</a:t>
            </a:r>
            <a:r>
              <a:rPr sz="1400" spc="0" dirty="0" smtClean="0">
                <a:latin typeface="Trebuchet MS"/>
                <a:cs typeface="Trebuchet MS"/>
              </a:rPr>
              <a:t>ys</a:t>
            </a:r>
            <a:r>
              <a:rPr sz="1400" spc="-4" dirty="0" smtClean="0">
                <a:latin typeface="Trebuchet MS"/>
                <a:cs typeface="Trebuchet MS"/>
              </a:rPr>
              <a:t>t</a:t>
            </a:r>
            <a:r>
              <a:rPr sz="1400" spc="0" dirty="0" smtClean="0">
                <a:latin typeface="Trebuchet MS"/>
                <a:cs typeface="Trebuchet MS"/>
              </a:rPr>
              <a:t>em,</a:t>
            </a:r>
            <a:r>
              <a:rPr sz="1400" spc="-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etc.)</a:t>
            </a:r>
            <a:endParaRPr sz="1400">
              <a:latin typeface="Trebuchet MS"/>
              <a:cs typeface="Trebuchet MS"/>
            </a:endParaRPr>
          </a:p>
          <a:p>
            <a:pPr marL="3695230" marR="2512291" algn="ctr">
              <a:lnSpc>
                <a:spcPct val="96761"/>
              </a:lnSpc>
            </a:pPr>
            <a:r>
              <a:rPr sz="1400" spc="0" dirty="0" smtClean="0">
                <a:latin typeface="Trebuchet MS"/>
                <a:cs typeface="Trebuchet MS"/>
              </a:rPr>
              <a:t>Concept</a:t>
            </a:r>
            <a:r>
              <a:rPr sz="1400" spc="-39" dirty="0" smtClean="0">
                <a:latin typeface="Trebuchet MS"/>
                <a:cs typeface="Trebuchet MS"/>
              </a:rPr>
              <a:t> </a:t>
            </a:r>
            <a:r>
              <a:rPr sz="1400" spc="0" dirty="0" smtClean="0">
                <a:latin typeface="Trebuchet MS"/>
                <a:cs typeface="Trebuchet MS"/>
              </a:rPr>
              <a:t>map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567" y="2694432"/>
            <a:ext cx="3014472" cy="2962655"/>
          </a:xfrm>
          <a:custGeom>
            <a:avLst/>
            <a:gdLst/>
            <a:ahLst/>
            <a:cxnLst/>
            <a:rect l="l" t="t" r="r" b="b"/>
            <a:pathLst>
              <a:path w="3014472" h="2962655">
                <a:moveTo>
                  <a:pt x="0" y="1481327"/>
                </a:moveTo>
                <a:lnTo>
                  <a:pt x="4996" y="1359833"/>
                </a:lnTo>
                <a:lnTo>
                  <a:pt x="19725" y="1241044"/>
                </a:lnTo>
                <a:lnTo>
                  <a:pt x="43800" y="1125341"/>
                </a:lnTo>
                <a:lnTo>
                  <a:pt x="76833" y="1013106"/>
                </a:lnTo>
                <a:lnTo>
                  <a:pt x="118437" y="904720"/>
                </a:lnTo>
                <a:lnTo>
                  <a:pt x="168223" y="800564"/>
                </a:lnTo>
                <a:lnTo>
                  <a:pt x="225803" y="701019"/>
                </a:lnTo>
                <a:lnTo>
                  <a:pt x="290791" y="606466"/>
                </a:lnTo>
                <a:lnTo>
                  <a:pt x="362798" y="517287"/>
                </a:lnTo>
                <a:lnTo>
                  <a:pt x="441436" y="433863"/>
                </a:lnTo>
                <a:lnTo>
                  <a:pt x="526317" y="356575"/>
                </a:lnTo>
                <a:lnTo>
                  <a:pt x="617055" y="285804"/>
                </a:lnTo>
                <a:lnTo>
                  <a:pt x="713261" y="221932"/>
                </a:lnTo>
                <a:lnTo>
                  <a:pt x="814547" y="165339"/>
                </a:lnTo>
                <a:lnTo>
                  <a:pt x="920525" y="116407"/>
                </a:lnTo>
                <a:lnTo>
                  <a:pt x="1030809" y="75517"/>
                </a:lnTo>
                <a:lnTo>
                  <a:pt x="1145009" y="43050"/>
                </a:lnTo>
                <a:lnTo>
                  <a:pt x="1262739" y="19387"/>
                </a:lnTo>
                <a:lnTo>
                  <a:pt x="1383610" y="4910"/>
                </a:lnTo>
                <a:lnTo>
                  <a:pt x="1507235" y="0"/>
                </a:lnTo>
                <a:lnTo>
                  <a:pt x="1630861" y="4910"/>
                </a:lnTo>
                <a:lnTo>
                  <a:pt x="1751732" y="19387"/>
                </a:lnTo>
                <a:lnTo>
                  <a:pt x="1869462" y="43050"/>
                </a:lnTo>
                <a:lnTo>
                  <a:pt x="1983662" y="75517"/>
                </a:lnTo>
                <a:lnTo>
                  <a:pt x="2093946" y="116407"/>
                </a:lnTo>
                <a:lnTo>
                  <a:pt x="2199924" y="165339"/>
                </a:lnTo>
                <a:lnTo>
                  <a:pt x="2301210" y="221932"/>
                </a:lnTo>
                <a:lnTo>
                  <a:pt x="2397416" y="285804"/>
                </a:lnTo>
                <a:lnTo>
                  <a:pt x="2488154" y="356575"/>
                </a:lnTo>
                <a:lnTo>
                  <a:pt x="2573035" y="433863"/>
                </a:lnTo>
                <a:lnTo>
                  <a:pt x="2651673" y="517287"/>
                </a:lnTo>
                <a:lnTo>
                  <a:pt x="2723680" y="606466"/>
                </a:lnTo>
                <a:lnTo>
                  <a:pt x="2788668" y="701019"/>
                </a:lnTo>
                <a:lnTo>
                  <a:pt x="2846248" y="800564"/>
                </a:lnTo>
                <a:lnTo>
                  <a:pt x="2896034" y="904720"/>
                </a:lnTo>
                <a:lnTo>
                  <a:pt x="2937638" y="1013106"/>
                </a:lnTo>
                <a:lnTo>
                  <a:pt x="2970671" y="1125341"/>
                </a:lnTo>
                <a:lnTo>
                  <a:pt x="2994746" y="1241044"/>
                </a:lnTo>
                <a:lnTo>
                  <a:pt x="3009475" y="1359833"/>
                </a:lnTo>
                <a:lnTo>
                  <a:pt x="3014472" y="1481327"/>
                </a:lnTo>
                <a:lnTo>
                  <a:pt x="3009475" y="1602822"/>
                </a:lnTo>
                <a:lnTo>
                  <a:pt x="2994746" y="1721611"/>
                </a:lnTo>
                <a:lnTo>
                  <a:pt x="2970671" y="1837314"/>
                </a:lnTo>
                <a:lnTo>
                  <a:pt x="2937638" y="1949549"/>
                </a:lnTo>
                <a:lnTo>
                  <a:pt x="2896034" y="2057935"/>
                </a:lnTo>
                <a:lnTo>
                  <a:pt x="2846248" y="2162091"/>
                </a:lnTo>
                <a:lnTo>
                  <a:pt x="2788668" y="2261636"/>
                </a:lnTo>
                <a:lnTo>
                  <a:pt x="2723680" y="2356189"/>
                </a:lnTo>
                <a:lnTo>
                  <a:pt x="2651673" y="2445368"/>
                </a:lnTo>
                <a:lnTo>
                  <a:pt x="2573035" y="2528792"/>
                </a:lnTo>
                <a:lnTo>
                  <a:pt x="2488154" y="2606080"/>
                </a:lnTo>
                <a:lnTo>
                  <a:pt x="2397416" y="2676851"/>
                </a:lnTo>
                <a:lnTo>
                  <a:pt x="2301210" y="2740723"/>
                </a:lnTo>
                <a:lnTo>
                  <a:pt x="2199924" y="2797316"/>
                </a:lnTo>
                <a:lnTo>
                  <a:pt x="2093946" y="2846248"/>
                </a:lnTo>
                <a:lnTo>
                  <a:pt x="1983662" y="2887138"/>
                </a:lnTo>
                <a:lnTo>
                  <a:pt x="1869462" y="2919605"/>
                </a:lnTo>
                <a:lnTo>
                  <a:pt x="1751732" y="2943268"/>
                </a:lnTo>
                <a:lnTo>
                  <a:pt x="1630861" y="2957745"/>
                </a:lnTo>
                <a:lnTo>
                  <a:pt x="1507235" y="2962655"/>
                </a:lnTo>
                <a:lnTo>
                  <a:pt x="1383610" y="2957745"/>
                </a:lnTo>
                <a:lnTo>
                  <a:pt x="1262739" y="2943268"/>
                </a:lnTo>
                <a:lnTo>
                  <a:pt x="1145009" y="2919605"/>
                </a:lnTo>
                <a:lnTo>
                  <a:pt x="1030809" y="2887138"/>
                </a:lnTo>
                <a:lnTo>
                  <a:pt x="920525" y="2846248"/>
                </a:lnTo>
                <a:lnTo>
                  <a:pt x="814547" y="2797316"/>
                </a:lnTo>
                <a:lnTo>
                  <a:pt x="713261" y="2740723"/>
                </a:lnTo>
                <a:lnTo>
                  <a:pt x="617055" y="2676851"/>
                </a:lnTo>
                <a:lnTo>
                  <a:pt x="526317" y="2606080"/>
                </a:lnTo>
                <a:lnTo>
                  <a:pt x="441436" y="2528792"/>
                </a:lnTo>
                <a:lnTo>
                  <a:pt x="362798" y="2445368"/>
                </a:lnTo>
                <a:lnTo>
                  <a:pt x="290791" y="2356189"/>
                </a:lnTo>
                <a:lnTo>
                  <a:pt x="225803" y="2261636"/>
                </a:lnTo>
                <a:lnTo>
                  <a:pt x="168223" y="2162091"/>
                </a:lnTo>
                <a:lnTo>
                  <a:pt x="118437" y="2057935"/>
                </a:lnTo>
                <a:lnTo>
                  <a:pt x="76833" y="1949549"/>
                </a:lnTo>
                <a:lnTo>
                  <a:pt x="43800" y="1837314"/>
                </a:lnTo>
                <a:lnTo>
                  <a:pt x="19725" y="1721611"/>
                </a:lnTo>
                <a:lnTo>
                  <a:pt x="4996" y="1602822"/>
                </a:lnTo>
                <a:lnTo>
                  <a:pt x="0" y="1481327"/>
                </a:lnTo>
                <a:close/>
              </a:path>
            </a:pathLst>
          </a:custGeom>
          <a:ln w="76200">
            <a:solidFill>
              <a:srgbClr val="A7D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8588" y="3506596"/>
            <a:ext cx="1067841" cy="1374520"/>
          </a:xfrm>
          <a:custGeom>
            <a:avLst/>
            <a:gdLst/>
            <a:ahLst/>
            <a:cxnLst/>
            <a:rect l="l" t="t" r="r" b="b"/>
            <a:pathLst>
              <a:path w="1067841" h="1374521">
                <a:moveTo>
                  <a:pt x="3556" y="1216025"/>
                </a:moveTo>
                <a:lnTo>
                  <a:pt x="0" y="1220723"/>
                </a:lnTo>
                <a:lnTo>
                  <a:pt x="90677" y="1374520"/>
                </a:lnTo>
                <a:lnTo>
                  <a:pt x="105917" y="1354708"/>
                </a:lnTo>
                <a:lnTo>
                  <a:pt x="85978" y="1324102"/>
                </a:lnTo>
                <a:lnTo>
                  <a:pt x="97368" y="1309370"/>
                </a:lnTo>
                <a:lnTo>
                  <a:pt x="76581" y="1309370"/>
                </a:lnTo>
                <a:lnTo>
                  <a:pt x="35051" y="1245361"/>
                </a:lnTo>
                <a:lnTo>
                  <a:pt x="98031" y="1245361"/>
                </a:lnTo>
                <a:lnTo>
                  <a:pt x="3556" y="1216025"/>
                </a:lnTo>
                <a:close/>
              </a:path>
              <a:path w="1067841" h="1374521">
                <a:moveTo>
                  <a:pt x="98031" y="1245361"/>
                </a:moveTo>
                <a:lnTo>
                  <a:pt x="35051" y="1245361"/>
                </a:lnTo>
                <a:lnTo>
                  <a:pt x="106299" y="1270889"/>
                </a:lnTo>
                <a:lnTo>
                  <a:pt x="76581" y="1309370"/>
                </a:lnTo>
                <a:lnTo>
                  <a:pt x="97368" y="1309370"/>
                </a:lnTo>
                <a:lnTo>
                  <a:pt x="123189" y="1275969"/>
                </a:lnTo>
                <a:lnTo>
                  <a:pt x="166675" y="1275969"/>
                </a:lnTo>
                <a:lnTo>
                  <a:pt x="172465" y="1268476"/>
                </a:lnTo>
                <a:lnTo>
                  <a:pt x="98031" y="1245361"/>
                </a:lnTo>
                <a:close/>
              </a:path>
              <a:path w="1067841" h="1374521">
                <a:moveTo>
                  <a:pt x="166675" y="1275969"/>
                </a:moveTo>
                <a:lnTo>
                  <a:pt x="123189" y="1275969"/>
                </a:lnTo>
                <a:lnTo>
                  <a:pt x="157352" y="1288033"/>
                </a:lnTo>
                <a:lnTo>
                  <a:pt x="166675" y="1275969"/>
                </a:lnTo>
                <a:close/>
              </a:path>
              <a:path w="1067841" h="1374521">
                <a:moveTo>
                  <a:pt x="76200" y="1125473"/>
                </a:moveTo>
                <a:lnTo>
                  <a:pt x="70738" y="1132585"/>
                </a:lnTo>
                <a:lnTo>
                  <a:pt x="200278" y="1232408"/>
                </a:lnTo>
                <a:lnTo>
                  <a:pt x="213233" y="1215644"/>
                </a:lnTo>
                <a:lnTo>
                  <a:pt x="120269" y="1144015"/>
                </a:lnTo>
                <a:lnTo>
                  <a:pt x="269648" y="1144015"/>
                </a:lnTo>
                <a:lnTo>
                  <a:pt x="250700" y="1129410"/>
                </a:lnTo>
                <a:lnTo>
                  <a:pt x="216026" y="1129410"/>
                </a:lnTo>
                <a:lnTo>
                  <a:pt x="76200" y="1125473"/>
                </a:lnTo>
                <a:close/>
              </a:path>
              <a:path w="1067841" h="1374521">
                <a:moveTo>
                  <a:pt x="269648" y="1144015"/>
                </a:moveTo>
                <a:lnTo>
                  <a:pt x="120269" y="1144015"/>
                </a:lnTo>
                <a:lnTo>
                  <a:pt x="266573" y="1150111"/>
                </a:lnTo>
                <a:lnTo>
                  <a:pt x="270637" y="1144777"/>
                </a:lnTo>
                <a:lnTo>
                  <a:pt x="269648" y="1144015"/>
                </a:lnTo>
                <a:close/>
              </a:path>
              <a:path w="1067841" h="1374521">
                <a:moveTo>
                  <a:pt x="139319" y="1043558"/>
                </a:moveTo>
                <a:lnTo>
                  <a:pt x="126364" y="1060322"/>
                </a:lnTo>
                <a:lnTo>
                  <a:pt x="216026" y="1129410"/>
                </a:lnTo>
                <a:lnTo>
                  <a:pt x="250700" y="1129410"/>
                </a:lnTo>
                <a:lnTo>
                  <a:pt x="139319" y="1043558"/>
                </a:lnTo>
                <a:close/>
              </a:path>
              <a:path w="1067841" h="1374521">
                <a:moveTo>
                  <a:pt x="210185" y="948054"/>
                </a:moveTo>
                <a:lnTo>
                  <a:pt x="206628" y="952753"/>
                </a:lnTo>
                <a:lnTo>
                  <a:pt x="297307" y="1106551"/>
                </a:lnTo>
                <a:lnTo>
                  <a:pt x="312547" y="1086739"/>
                </a:lnTo>
                <a:lnTo>
                  <a:pt x="292608" y="1056132"/>
                </a:lnTo>
                <a:lnTo>
                  <a:pt x="303997" y="1041400"/>
                </a:lnTo>
                <a:lnTo>
                  <a:pt x="283210" y="1041400"/>
                </a:lnTo>
                <a:lnTo>
                  <a:pt x="241681" y="977391"/>
                </a:lnTo>
                <a:lnTo>
                  <a:pt x="304660" y="977391"/>
                </a:lnTo>
                <a:lnTo>
                  <a:pt x="210185" y="948054"/>
                </a:lnTo>
                <a:close/>
              </a:path>
              <a:path w="1067841" h="1374521">
                <a:moveTo>
                  <a:pt x="304660" y="977391"/>
                </a:moveTo>
                <a:lnTo>
                  <a:pt x="241681" y="977391"/>
                </a:lnTo>
                <a:lnTo>
                  <a:pt x="312927" y="1003045"/>
                </a:lnTo>
                <a:lnTo>
                  <a:pt x="283210" y="1041400"/>
                </a:lnTo>
                <a:lnTo>
                  <a:pt x="303997" y="1041400"/>
                </a:lnTo>
                <a:lnTo>
                  <a:pt x="329819" y="1007998"/>
                </a:lnTo>
                <a:lnTo>
                  <a:pt x="373304" y="1007998"/>
                </a:lnTo>
                <a:lnTo>
                  <a:pt x="379095" y="1000505"/>
                </a:lnTo>
                <a:lnTo>
                  <a:pt x="304660" y="977391"/>
                </a:lnTo>
                <a:close/>
              </a:path>
              <a:path w="1067841" h="1374521">
                <a:moveTo>
                  <a:pt x="373304" y="1007998"/>
                </a:moveTo>
                <a:lnTo>
                  <a:pt x="329819" y="1007998"/>
                </a:lnTo>
                <a:lnTo>
                  <a:pt x="363982" y="1020063"/>
                </a:lnTo>
                <a:lnTo>
                  <a:pt x="373304" y="1007998"/>
                </a:lnTo>
                <a:close/>
              </a:path>
              <a:path w="1067841" h="1374521">
                <a:moveTo>
                  <a:pt x="290957" y="846963"/>
                </a:moveTo>
                <a:lnTo>
                  <a:pt x="277367" y="864615"/>
                </a:lnTo>
                <a:lnTo>
                  <a:pt x="406781" y="964564"/>
                </a:lnTo>
                <a:lnTo>
                  <a:pt x="420497" y="946911"/>
                </a:lnTo>
                <a:lnTo>
                  <a:pt x="357886" y="898651"/>
                </a:lnTo>
                <a:lnTo>
                  <a:pt x="366871" y="886967"/>
                </a:lnTo>
                <a:lnTo>
                  <a:pt x="342900" y="886967"/>
                </a:lnTo>
                <a:lnTo>
                  <a:pt x="290957" y="846963"/>
                </a:lnTo>
                <a:close/>
              </a:path>
              <a:path w="1067841" h="1374521">
                <a:moveTo>
                  <a:pt x="438054" y="842009"/>
                </a:moveTo>
                <a:lnTo>
                  <a:pt x="401447" y="842009"/>
                </a:lnTo>
                <a:lnTo>
                  <a:pt x="464058" y="890269"/>
                </a:lnTo>
                <a:lnTo>
                  <a:pt x="477774" y="872616"/>
                </a:lnTo>
                <a:lnTo>
                  <a:pt x="438054" y="842009"/>
                </a:lnTo>
                <a:close/>
              </a:path>
              <a:path w="1067841" h="1374521">
                <a:moveTo>
                  <a:pt x="348234" y="772794"/>
                </a:moveTo>
                <a:lnTo>
                  <a:pt x="334645" y="790447"/>
                </a:lnTo>
                <a:lnTo>
                  <a:pt x="386461" y="830452"/>
                </a:lnTo>
                <a:lnTo>
                  <a:pt x="342900" y="886967"/>
                </a:lnTo>
                <a:lnTo>
                  <a:pt x="366871" y="886967"/>
                </a:lnTo>
                <a:lnTo>
                  <a:pt x="401447" y="842009"/>
                </a:lnTo>
                <a:lnTo>
                  <a:pt x="438054" y="842009"/>
                </a:lnTo>
                <a:lnTo>
                  <a:pt x="348234" y="772794"/>
                </a:lnTo>
                <a:close/>
              </a:path>
              <a:path w="1067841" h="1374521">
                <a:moveTo>
                  <a:pt x="460196" y="648719"/>
                </a:moveTo>
                <a:lnTo>
                  <a:pt x="417282" y="678595"/>
                </a:lnTo>
                <a:lnTo>
                  <a:pt x="407513" y="709944"/>
                </a:lnTo>
                <a:lnTo>
                  <a:pt x="408769" y="723204"/>
                </a:lnTo>
                <a:lnTo>
                  <a:pt x="425440" y="759831"/>
                </a:lnTo>
                <a:lnTo>
                  <a:pt x="462794" y="790341"/>
                </a:lnTo>
                <a:lnTo>
                  <a:pt x="512918" y="802385"/>
                </a:lnTo>
                <a:lnTo>
                  <a:pt x="524651" y="799893"/>
                </a:lnTo>
                <a:lnTo>
                  <a:pt x="535683" y="794650"/>
                </a:lnTo>
                <a:lnTo>
                  <a:pt x="546182" y="786414"/>
                </a:lnTo>
                <a:lnTo>
                  <a:pt x="552291" y="779501"/>
                </a:lnTo>
                <a:lnTo>
                  <a:pt x="510840" y="779501"/>
                </a:lnTo>
                <a:lnTo>
                  <a:pt x="494210" y="778258"/>
                </a:lnTo>
                <a:lnTo>
                  <a:pt x="459359" y="760221"/>
                </a:lnTo>
                <a:lnTo>
                  <a:pt x="432511" y="728310"/>
                </a:lnTo>
                <a:lnTo>
                  <a:pt x="427415" y="715235"/>
                </a:lnTo>
                <a:lnTo>
                  <a:pt x="428124" y="705029"/>
                </a:lnTo>
                <a:lnTo>
                  <a:pt x="450776" y="674374"/>
                </a:lnTo>
                <a:lnTo>
                  <a:pt x="469798" y="670391"/>
                </a:lnTo>
                <a:lnTo>
                  <a:pt x="526732" y="670391"/>
                </a:lnTo>
                <a:lnTo>
                  <a:pt x="520476" y="665343"/>
                </a:lnTo>
                <a:lnTo>
                  <a:pt x="509588" y="658804"/>
                </a:lnTo>
                <a:lnTo>
                  <a:pt x="498392" y="653840"/>
                </a:lnTo>
                <a:lnTo>
                  <a:pt x="486611" y="650482"/>
                </a:lnTo>
                <a:lnTo>
                  <a:pt x="473971" y="648764"/>
                </a:lnTo>
                <a:lnTo>
                  <a:pt x="460196" y="648719"/>
                </a:lnTo>
                <a:close/>
              </a:path>
              <a:path w="1067841" h="1374521">
                <a:moveTo>
                  <a:pt x="526732" y="670391"/>
                </a:moveTo>
                <a:lnTo>
                  <a:pt x="469798" y="670391"/>
                </a:lnTo>
                <a:lnTo>
                  <a:pt x="480692" y="672279"/>
                </a:lnTo>
                <a:lnTo>
                  <a:pt x="492603" y="676835"/>
                </a:lnTo>
                <a:lnTo>
                  <a:pt x="528804" y="702985"/>
                </a:lnTo>
                <a:lnTo>
                  <a:pt x="546802" y="737178"/>
                </a:lnTo>
                <a:lnTo>
                  <a:pt x="545930" y="747882"/>
                </a:lnTo>
                <a:lnTo>
                  <a:pt x="541282" y="759393"/>
                </a:lnTo>
                <a:lnTo>
                  <a:pt x="532302" y="772271"/>
                </a:lnTo>
                <a:lnTo>
                  <a:pt x="523172" y="777431"/>
                </a:lnTo>
                <a:lnTo>
                  <a:pt x="510840" y="779501"/>
                </a:lnTo>
                <a:lnTo>
                  <a:pt x="552291" y="779501"/>
                </a:lnTo>
                <a:lnTo>
                  <a:pt x="556318" y="774944"/>
                </a:lnTo>
                <a:lnTo>
                  <a:pt x="562223" y="764772"/>
                </a:lnTo>
                <a:lnTo>
                  <a:pt x="566086" y="754044"/>
                </a:lnTo>
                <a:lnTo>
                  <a:pt x="567808" y="742441"/>
                </a:lnTo>
                <a:lnTo>
                  <a:pt x="567291" y="729642"/>
                </a:lnTo>
                <a:lnTo>
                  <a:pt x="544784" y="686430"/>
                </a:lnTo>
                <a:lnTo>
                  <a:pt x="533904" y="676178"/>
                </a:lnTo>
                <a:lnTo>
                  <a:pt x="526732" y="670391"/>
                </a:lnTo>
                <a:close/>
              </a:path>
              <a:path w="1067841" h="1374521">
                <a:moveTo>
                  <a:pt x="511556" y="560958"/>
                </a:moveTo>
                <a:lnTo>
                  <a:pt x="497839" y="578611"/>
                </a:lnTo>
                <a:lnTo>
                  <a:pt x="627379" y="678560"/>
                </a:lnTo>
                <a:lnTo>
                  <a:pt x="650508" y="648588"/>
                </a:lnTo>
                <a:lnTo>
                  <a:pt x="625094" y="648588"/>
                </a:lnTo>
                <a:lnTo>
                  <a:pt x="511556" y="560958"/>
                </a:lnTo>
                <a:close/>
              </a:path>
              <a:path w="1067841" h="1374521">
                <a:moveTo>
                  <a:pt x="670178" y="590041"/>
                </a:moveTo>
                <a:lnTo>
                  <a:pt x="625094" y="648588"/>
                </a:lnTo>
                <a:lnTo>
                  <a:pt x="650508" y="648588"/>
                </a:lnTo>
                <a:lnTo>
                  <a:pt x="686181" y="602360"/>
                </a:lnTo>
                <a:lnTo>
                  <a:pt x="670178" y="590041"/>
                </a:lnTo>
                <a:close/>
              </a:path>
              <a:path w="1067841" h="1374521">
                <a:moveTo>
                  <a:pt x="602361" y="443229"/>
                </a:moveTo>
                <a:lnTo>
                  <a:pt x="588645" y="460882"/>
                </a:lnTo>
                <a:lnTo>
                  <a:pt x="718185" y="560704"/>
                </a:lnTo>
                <a:lnTo>
                  <a:pt x="731774" y="543051"/>
                </a:lnTo>
                <a:lnTo>
                  <a:pt x="602361" y="443229"/>
                </a:lnTo>
                <a:close/>
              </a:path>
              <a:path w="1067841" h="1374521">
                <a:moveTo>
                  <a:pt x="799944" y="409320"/>
                </a:moveTo>
                <a:lnTo>
                  <a:pt x="761746" y="409320"/>
                </a:lnTo>
                <a:lnTo>
                  <a:pt x="767334" y="409828"/>
                </a:lnTo>
                <a:lnTo>
                  <a:pt x="772287" y="411733"/>
                </a:lnTo>
                <a:lnTo>
                  <a:pt x="776604" y="415163"/>
                </a:lnTo>
                <a:lnTo>
                  <a:pt x="782447" y="419607"/>
                </a:lnTo>
                <a:lnTo>
                  <a:pt x="785622" y="425450"/>
                </a:lnTo>
                <a:lnTo>
                  <a:pt x="786257" y="432561"/>
                </a:lnTo>
                <a:lnTo>
                  <a:pt x="786764" y="439673"/>
                </a:lnTo>
                <a:lnTo>
                  <a:pt x="784351" y="446658"/>
                </a:lnTo>
                <a:lnTo>
                  <a:pt x="779017" y="453516"/>
                </a:lnTo>
                <a:lnTo>
                  <a:pt x="776097" y="457453"/>
                </a:lnTo>
                <a:lnTo>
                  <a:pt x="750824" y="472566"/>
                </a:lnTo>
                <a:lnTo>
                  <a:pt x="762126" y="491489"/>
                </a:lnTo>
                <a:lnTo>
                  <a:pt x="797259" y="462295"/>
                </a:lnTo>
                <a:lnTo>
                  <a:pt x="806695" y="426148"/>
                </a:lnTo>
                <a:lnTo>
                  <a:pt x="803738" y="415106"/>
                </a:lnTo>
                <a:lnTo>
                  <a:pt x="799944" y="409320"/>
                </a:lnTo>
                <a:close/>
              </a:path>
              <a:path w="1067841" h="1374521">
                <a:moveTo>
                  <a:pt x="689575" y="335389"/>
                </a:moveTo>
                <a:lnTo>
                  <a:pt x="660089" y="364590"/>
                </a:lnTo>
                <a:lnTo>
                  <a:pt x="654670" y="386830"/>
                </a:lnTo>
                <a:lnTo>
                  <a:pt x="656122" y="402803"/>
                </a:lnTo>
                <a:lnTo>
                  <a:pt x="662550" y="413287"/>
                </a:lnTo>
                <a:lnTo>
                  <a:pt x="673759" y="423624"/>
                </a:lnTo>
                <a:lnTo>
                  <a:pt x="684681" y="428837"/>
                </a:lnTo>
                <a:lnTo>
                  <a:pt x="698313" y="431421"/>
                </a:lnTo>
                <a:lnTo>
                  <a:pt x="710054" y="429465"/>
                </a:lnTo>
                <a:lnTo>
                  <a:pt x="723138" y="424052"/>
                </a:lnTo>
                <a:lnTo>
                  <a:pt x="738471" y="416069"/>
                </a:lnTo>
                <a:lnTo>
                  <a:pt x="752117" y="410566"/>
                </a:lnTo>
                <a:lnTo>
                  <a:pt x="761746" y="409320"/>
                </a:lnTo>
                <a:lnTo>
                  <a:pt x="799944" y="409320"/>
                </a:lnTo>
                <a:lnTo>
                  <a:pt x="799611" y="408813"/>
                </a:lnTo>
                <a:lnTo>
                  <a:pt x="697102" y="408813"/>
                </a:lnTo>
                <a:lnTo>
                  <a:pt x="693547" y="407923"/>
                </a:lnTo>
                <a:lnTo>
                  <a:pt x="689863" y="407161"/>
                </a:lnTo>
                <a:lnTo>
                  <a:pt x="686308" y="405383"/>
                </a:lnTo>
                <a:lnTo>
                  <a:pt x="677672" y="398779"/>
                </a:lnTo>
                <a:lnTo>
                  <a:pt x="674624" y="393700"/>
                </a:lnTo>
                <a:lnTo>
                  <a:pt x="673100" y="381507"/>
                </a:lnTo>
                <a:lnTo>
                  <a:pt x="675004" y="375411"/>
                </a:lnTo>
                <a:lnTo>
                  <a:pt x="679703" y="369442"/>
                </a:lnTo>
                <a:lnTo>
                  <a:pt x="682878" y="365251"/>
                </a:lnTo>
                <a:lnTo>
                  <a:pt x="705738" y="350900"/>
                </a:lnTo>
                <a:lnTo>
                  <a:pt x="689575" y="335389"/>
                </a:lnTo>
                <a:close/>
              </a:path>
              <a:path w="1067841" h="1374521">
                <a:moveTo>
                  <a:pt x="760506" y="386421"/>
                </a:moveTo>
                <a:lnTo>
                  <a:pt x="748697" y="388398"/>
                </a:lnTo>
                <a:lnTo>
                  <a:pt x="735711" y="393700"/>
                </a:lnTo>
                <a:lnTo>
                  <a:pt x="713866" y="404748"/>
                </a:lnTo>
                <a:lnTo>
                  <a:pt x="707771" y="407288"/>
                </a:lnTo>
                <a:lnTo>
                  <a:pt x="700786" y="408813"/>
                </a:lnTo>
                <a:lnTo>
                  <a:pt x="799611" y="408813"/>
                </a:lnTo>
                <a:lnTo>
                  <a:pt x="796890" y="404662"/>
                </a:lnTo>
                <a:lnTo>
                  <a:pt x="785061" y="394088"/>
                </a:lnTo>
                <a:lnTo>
                  <a:pt x="773936" y="388990"/>
                </a:lnTo>
                <a:lnTo>
                  <a:pt x="760506" y="386421"/>
                </a:lnTo>
                <a:close/>
              </a:path>
              <a:path w="1067841" h="1374521">
                <a:moveTo>
                  <a:pt x="802931" y="263270"/>
                </a:moveTo>
                <a:lnTo>
                  <a:pt x="766445" y="263270"/>
                </a:lnTo>
                <a:lnTo>
                  <a:pt x="879983" y="350900"/>
                </a:lnTo>
                <a:lnTo>
                  <a:pt x="893699" y="333247"/>
                </a:lnTo>
                <a:lnTo>
                  <a:pt x="802931" y="263270"/>
                </a:lnTo>
                <a:close/>
              </a:path>
              <a:path w="1067841" h="1374521">
                <a:moveTo>
                  <a:pt x="797306" y="190245"/>
                </a:moveTo>
                <a:lnTo>
                  <a:pt x="718820" y="292226"/>
                </a:lnTo>
                <a:lnTo>
                  <a:pt x="734695" y="304545"/>
                </a:lnTo>
                <a:lnTo>
                  <a:pt x="766445" y="263270"/>
                </a:lnTo>
                <a:lnTo>
                  <a:pt x="802931" y="263270"/>
                </a:lnTo>
                <a:lnTo>
                  <a:pt x="780034" y="245617"/>
                </a:lnTo>
                <a:lnTo>
                  <a:pt x="813308" y="202564"/>
                </a:lnTo>
                <a:lnTo>
                  <a:pt x="797306" y="190245"/>
                </a:lnTo>
                <a:close/>
              </a:path>
              <a:path w="1067841" h="1374521">
                <a:moveTo>
                  <a:pt x="842390" y="131825"/>
                </a:moveTo>
                <a:lnTo>
                  <a:pt x="828801" y="149478"/>
                </a:lnTo>
                <a:lnTo>
                  <a:pt x="958341" y="249427"/>
                </a:lnTo>
                <a:lnTo>
                  <a:pt x="971931" y="231775"/>
                </a:lnTo>
                <a:lnTo>
                  <a:pt x="842390" y="131825"/>
                </a:lnTo>
                <a:close/>
              </a:path>
              <a:path w="1067841" h="1374521">
                <a:moveTo>
                  <a:pt x="951738" y="0"/>
                </a:moveTo>
                <a:lnTo>
                  <a:pt x="917459" y="30074"/>
                </a:lnTo>
                <a:lnTo>
                  <a:pt x="906210" y="62188"/>
                </a:lnTo>
                <a:lnTo>
                  <a:pt x="906721" y="75281"/>
                </a:lnTo>
                <a:lnTo>
                  <a:pt x="927873" y="120208"/>
                </a:lnTo>
                <a:lnTo>
                  <a:pt x="961557" y="147050"/>
                </a:lnTo>
                <a:lnTo>
                  <a:pt x="1011750" y="157364"/>
                </a:lnTo>
                <a:lnTo>
                  <a:pt x="1023327" y="154248"/>
                </a:lnTo>
                <a:lnTo>
                  <a:pt x="1034284" y="148527"/>
                </a:lnTo>
                <a:lnTo>
                  <a:pt x="1044784" y="139983"/>
                </a:lnTo>
                <a:lnTo>
                  <a:pt x="1049965" y="134098"/>
                </a:lnTo>
                <a:lnTo>
                  <a:pt x="994391" y="134098"/>
                </a:lnTo>
                <a:lnTo>
                  <a:pt x="982603" y="131072"/>
                </a:lnTo>
                <a:lnTo>
                  <a:pt x="948301" y="108425"/>
                </a:lnTo>
                <a:lnTo>
                  <a:pt x="926989" y="66496"/>
                </a:lnTo>
                <a:lnTo>
                  <a:pt x="928417" y="55904"/>
                </a:lnTo>
                <a:lnTo>
                  <a:pt x="933497" y="44286"/>
                </a:lnTo>
                <a:lnTo>
                  <a:pt x="942857" y="30891"/>
                </a:lnTo>
                <a:lnTo>
                  <a:pt x="952741" y="22304"/>
                </a:lnTo>
                <a:lnTo>
                  <a:pt x="962278" y="17652"/>
                </a:lnTo>
                <a:lnTo>
                  <a:pt x="951738" y="0"/>
                </a:lnTo>
                <a:close/>
              </a:path>
              <a:path w="1067841" h="1374521">
                <a:moveTo>
                  <a:pt x="1067435" y="80772"/>
                </a:moveTo>
                <a:lnTo>
                  <a:pt x="1047691" y="88454"/>
                </a:lnTo>
                <a:lnTo>
                  <a:pt x="1046517" y="99101"/>
                </a:lnTo>
                <a:lnTo>
                  <a:pt x="1041675" y="110629"/>
                </a:lnTo>
                <a:lnTo>
                  <a:pt x="1032622" y="123674"/>
                </a:lnTo>
                <a:lnTo>
                  <a:pt x="1023280" y="129786"/>
                </a:lnTo>
                <a:lnTo>
                  <a:pt x="1010886" y="133277"/>
                </a:lnTo>
                <a:lnTo>
                  <a:pt x="994391" y="134098"/>
                </a:lnTo>
                <a:lnTo>
                  <a:pt x="1049965" y="134098"/>
                </a:lnTo>
                <a:lnTo>
                  <a:pt x="1054984" y="128397"/>
                </a:lnTo>
                <a:lnTo>
                  <a:pt x="1061616" y="116976"/>
                </a:lnTo>
                <a:lnTo>
                  <a:pt x="1065902" y="105231"/>
                </a:lnTo>
                <a:lnTo>
                  <a:pt x="1067841" y="93163"/>
                </a:lnTo>
                <a:lnTo>
                  <a:pt x="1067435" y="80772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0440" y="2694432"/>
            <a:ext cx="3014471" cy="2962655"/>
          </a:xfrm>
          <a:custGeom>
            <a:avLst/>
            <a:gdLst/>
            <a:ahLst/>
            <a:cxnLst/>
            <a:rect l="l" t="t" r="r" b="b"/>
            <a:pathLst>
              <a:path w="3014471" h="2962655">
                <a:moveTo>
                  <a:pt x="0" y="1481327"/>
                </a:moveTo>
                <a:lnTo>
                  <a:pt x="4996" y="1359833"/>
                </a:lnTo>
                <a:lnTo>
                  <a:pt x="19725" y="1241044"/>
                </a:lnTo>
                <a:lnTo>
                  <a:pt x="43800" y="1125341"/>
                </a:lnTo>
                <a:lnTo>
                  <a:pt x="76833" y="1013106"/>
                </a:lnTo>
                <a:lnTo>
                  <a:pt x="118437" y="904720"/>
                </a:lnTo>
                <a:lnTo>
                  <a:pt x="168223" y="800564"/>
                </a:lnTo>
                <a:lnTo>
                  <a:pt x="225803" y="701019"/>
                </a:lnTo>
                <a:lnTo>
                  <a:pt x="290791" y="606466"/>
                </a:lnTo>
                <a:lnTo>
                  <a:pt x="362798" y="517287"/>
                </a:lnTo>
                <a:lnTo>
                  <a:pt x="441436" y="433863"/>
                </a:lnTo>
                <a:lnTo>
                  <a:pt x="526317" y="356575"/>
                </a:lnTo>
                <a:lnTo>
                  <a:pt x="617055" y="285804"/>
                </a:lnTo>
                <a:lnTo>
                  <a:pt x="713261" y="221932"/>
                </a:lnTo>
                <a:lnTo>
                  <a:pt x="814547" y="165339"/>
                </a:lnTo>
                <a:lnTo>
                  <a:pt x="920525" y="116407"/>
                </a:lnTo>
                <a:lnTo>
                  <a:pt x="1030809" y="75517"/>
                </a:lnTo>
                <a:lnTo>
                  <a:pt x="1145009" y="43050"/>
                </a:lnTo>
                <a:lnTo>
                  <a:pt x="1262739" y="19387"/>
                </a:lnTo>
                <a:lnTo>
                  <a:pt x="1383610" y="4910"/>
                </a:lnTo>
                <a:lnTo>
                  <a:pt x="1507236" y="0"/>
                </a:lnTo>
                <a:lnTo>
                  <a:pt x="1630861" y="4910"/>
                </a:lnTo>
                <a:lnTo>
                  <a:pt x="1751732" y="19387"/>
                </a:lnTo>
                <a:lnTo>
                  <a:pt x="1869462" y="43050"/>
                </a:lnTo>
                <a:lnTo>
                  <a:pt x="1983662" y="75517"/>
                </a:lnTo>
                <a:lnTo>
                  <a:pt x="2093946" y="116407"/>
                </a:lnTo>
                <a:lnTo>
                  <a:pt x="2199924" y="165339"/>
                </a:lnTo>
                <a:lnTo>
                  <a:pt x="2301210" y="221932"/>
                </a:lnTo>
                <a:lnTo>
                  <a:pt x="2397416" y="285804"/>
                </a:lnTo>
                <a:lnTo>
                  <a:pt x="2488154" y="356575"/>
                </a:lnTo>
                <a:lnTo>
                  <a:pt x="2573035" y="433863"/>
                </a:lnTo>
                <a:lnTo>
                  <a:pt x="2651673" y="517287"/>
                </a:lnTo>
                <a:lnTo>
                  <a:pt x="2723680" y="606466"/>
                </a:lnTo>
                <a:lnTo>
                  <a:pt x="2788668" y="701019"/>
                </a:lnTo>
                <a:lnTo>
                  <a:pt x="2846248" y="800564"/>
                </a:lnTo>
                <a:lnTo>
                  <a:pt x="2896034" y="904720"/>
                </a:lnTo>
                <a:lnTo>
                  <a:pt x="2937638" y="1013106"/>
                </a:lnTo>
                <a:lnTo>
                  <a:pt x="2970671" y="1125341"/>
                </a:lnTo>
                <a:lnTo>
                  <a:pt x="2994746" y="1241044"/>
                </a:lnTo>
                <a:lnTo>
                  <a:pt x="3009475" y="1359833"/>
                </a:lnTo>
                <a:lnTo>
                  <a:pt x="3014471" y="1481327"/>
                </a:lnTo>
                <a:lnTo>
                  <a:pt x="3009475" y="1602822"/>
                </a:lnTo>
                <a:lnTo>
                  <a:pt x="2994746" y="1721611"/>
                </a:lnTo>
                <a:lnTo>
                  <a:pt x="2970671" y="1837314"/>
                </a:lnTo>
                <a:lnTo>
                  <a:pt x="2937638" y="1949549"/>
                </a:lnTo>
                <a:lnTo>
                  <a:pt x="2896034" y="2057935"/>
                </a:lnTo>
                <a:lnTo>
                  <a:pt x="2846248" y="2162091"/>
                </a:lnTo>
                <a:lnTo>
                  <a:pt x="2788668" y="2261636"/>
                </a:lnTo>
                <a:lnTo>
                  <a:pt x="2723680" y="2356189"/>
                </a:lnTo>
                <a:lnTo>
                  <a:pt x="2651673" y="2445368"/>
                </a:lnTo>
                <a:lnTo>
                  <a:pt x="2573035" y="2528792"/>
                </a:lnTo>
                <a:lnTo>
                  <a:pt x="2488154" y="2606080"/>
                </a:lnTo>
                <a:lnTo>
                  <a:pt x="2397416" y="2676851"/>
                </a:lnTo>
                <a:lnTo>
                  <a:pt x="2301210" y="2740723"/>
                </a:lnTo>
                <a:lnTo>
                  <a:pt x="2199924" y="2797316"/>
                </a:lnTo>
                <a:lnTo>
                  <a:pt x="2093946" y="2846248"/>
                </a:lnTo>
                <a:lnTo>
                  <a:pt x="1983662" y="2887138"/>
                </a:lnTo>
                <a:lnTo>
                  <a:pt x="1869462" y="2919605"/>
                </a:lnTo>
                <a:lnTo>
                  <a:pt x="1751732" y="2943268"/>
                </a:lnTo>
                <a:lnTo>
                  <a:pt x="1630861" y="2957745"/>
                </a:lnTo>
                <a:lnTo>
                  <a:pt x="1507236" y="2962655"/>
                </a:lnTo>
                <a:lnTo>
                  <a:pt x="1383610" y="2957745"/>
                </a:lnTo>
                <a:lnTo>
                  <a:pt x="1262739" y="2943268"/>
                </a:lnTo>
                <a:lnTo>
                  <a:pt x="1145009" y="2919605"/>
                </a:lnTo>
                <a:lnTo>
                  <a:pt x="1030809" y="2887138"/>
                </a:lnTo>
                <a:lnTo>
                  <a:pt x="920525" y="2846248"/>
                </a:lnTo>
                <a:lnTo>
                  <a:pt x="814547" y="2797316"/>
                </a:lnTo>
                <a:lnTo>
                  <a:pt x="713261" y="2740723"/>
                </a:lnTo>
                <a:lnTo>
                  <a:pt x="617055" y="2676851"/>
                </a:lnTo>
                <a:lnTo>
                  <a:pt x="526317" y="2606080"/>
                </a:lnTo>
                <a:lnTo>
                  <a:pt x="441436" y="2528792"/>
                </a:lnTo>
                <a:lnTo>
                  <a:pt x="362798" y="2445368"/>
                </a:lnTo>
                <a:lnTo>
                  <a:pt x="290791" y="2356189"/>
                </a:lnTo>
                <a:lnTo>
                  <a:pt x="225803" y="2261636"/>
                </a:lnTo>
                <a:lnTo>
                  <a:pt x="168223" y="2162091"/>
                </a:lnTo>
                <a:lnTo>
                  <a:pt x="118437" y="2057935"/>
                </a:lnTo>
                <a:lnTo>
                  <a:pt x="76833" y="1949549"/>
                </a:lnTo>
                <a:lnTo>
                  <a:pt x="43800" y="1837314"/>
                </a:lnTo>
                <a:lnTo>
                  <a:pt x="19725" y="1721611"/>
                </a:lnTo>
                <a:lnTo>
                  <a:pt x="4996" y="1602822"/>
                </a:lnTo>
                <a:lnTo>
                  <a:pt x="0" y="1481327"/>
                </a:lnTo>
                <a:close/>
              </a:path>
            </a:pathLst>
          </a:custGeom>
          <a:ln w="76200">
            <a:solidFill>
              <a:srgbClr val="EAC9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0127" y="2982972"/>
            <a:ext cx="1407016" cy="2387599"/>
          </a:xfrm>
          <a:custGeom>
            <a:avLst/>
            <a:gdLst/>
            <a:ahLst/>
            <a:cxnLst/>
            <a:rect l="l" t="t" r="r" b="b"/>
            <a:pathLst>
              <a:path w="1407016" h="2387600">
                <a:moveTo>
                  <a:pt x="814316" y="2374899"/>
                </a:moveTo>
                <a:lnTo>
                  <a:pt x="748344" y="2374899"/>
                </a:lnTo>
                <a:lnTo>
                  <a:pt x="757951" y="2387599"/>
                </a:lnTo>
                <a:lnTo>
                  <a:pt x="802500" y="2387599"/>
                </a:lnTo>
                <a:lnTo>
                  <a:pt x="814316" y="2374899"/>
                </a:lnTo>
                <a:close/>
              </a:path>
              <a:path w="1407016" h="2387600">
                <a:moveTo>
                  <a:pt x="837046" y="2362199"/>
                </a:moveTo>
                <a:lnTo>
                  <a:pt x="729253" y="2362199"/>
                </a:lnTo>
                <a:lnTo>
                  <a:pt x="738839" y="2374899"/>
                </a:lnTo>
                <a:lnTo>
                  <a:pt x="825848" y="2374899"/>
                </a:lnTo>
                <a:lnTo>
                  <a:pt x="837046" y="2362199"/>
                </a:lnTo>
                <a:close/>
              </a:path>
              <a:path w="1407016" h="2387600">
                <a:moveTo>
                  <a:pt x="858256" y="2349499"/>
                </a:moveTo>
                <a:lnTo>
                  <a:pt x="709103" y="2349499"/>
                </a:lnTo>
                <a:lnTo>
                  <a:pt x="719402" y="2362199"/>
                </a:lnTo>
                <a:lnTo>
                  <a:pt x="847865" y="2362199"/>
                </a:lnTo>
                <a:lnTo>
                  <a:pt x="858256" y="2349499"/>
                </a:lnTo>
                <a:close/>
              </a:path>
              <a:path w="1407016" h="2387600">
                <a:moveTo>
                  <a:pt x="920612" y="2235199"/>
                </a:moveTo>
                <a:lnTo>
                  <a:pt x="487777" y="2235199"/>
                </a:lnTo>
                <a:lnTo>
                  <a:pt x="500128" y="2247899"/>
                </a:lnTo>
                <a:lnTo>
                  <a:pt x="511810" y="2247899"/>
                </a:lnTo>
                <a:lnTo>
                  <a:pt x="522863" y="2260599"/>
                </a:lnTo>
                <a:lnTo>
                  <a:pt x="533322" y="2260599"/>
                </a:lnTo>
                <a:lnTo>
                  <a:pt x="543228" y="2273299"/>
                </a:lnTo>
                <a:lnTo>
                  <a:pt x="552617" y="2273299"/>
                </a:lnTo>
                <a:lnTo>
                  <a:pt x="562942" y="2285999"/>
                </a:lnTo>
                <a:lnTo>
                  <a:pt x="571668" y="2298699"/>
                </a:lnTo>
                <a:lnTo>
                  <a:pt x="580682" y="2298699"/>
                </a:lnTo>
                <a:lnTo>
                  <a:pt x="593679" y="2311399"/>
                </a:lnTo>
                <a:lnTo>
                  <a:pt x="632690" y="2311399"/>
                </a:lnTo>
                <a:lnTo>
                  <a:pt x="644481" y="2324099"/>
                </a:lnTo>
                <a:lnTo>
                  <a:pt x="659767" y="2324099"/>
                </a:lnTo>
                <a:lnTo>
                  <a:pt x="673688" y="2336799"/>
                </a:lnTo>
                <a:lnTo>
                  <a:pt x="686430" y="2336799"/>
                </a:lnTo>
                <a:lnTo>
                  <a:pt x="698174" y="2349499"/>
                </a:lnTo>
                <a:lnTo>
                  <a:pt x="868172" y="2349499"/>
                </a:lnTo>
                <a:lnTo>
                  <a:pt x="876893" y="2336799"/>
                </a:lnTo>
                <a:lnTo>
                  <a:pt x="880240" y="2324099"/>
                </a:lnTo>
                <a:lnTo>
                  <a:pt x="884742" y="2311399"/>
                </a:lnTo>
                <a:lnTo>
                  <a:pt x="900819" y="2273299"/>
                </a:lnTo>
                <a:lnTo>
                  <a:pt x="913612" y="2247899"/>
                </a:lnTo>
                <a:lnTo>
                  <a:pt x="920612" y="2235199"/>
                </a:lnTo>
                <a:close/>
              </a:path>
              <a:path w="1407016" h="2387600">
                <a:moveTo>
                  <a:pt x="948384" y="2209799"/>
                </a:moveTo>
                <a:lnTo>
                  <a:pt x="457708" y="2209799"/>
                </a:lnTo>
                <a:lnTo>
                  <a:pt x="470079" y="2222499"/>
                </a:lnTo>
                <a:lnTo>
                  <a:pt x="479643" y="2235199"/>
                </a:lnTo>
                <a:lnTo>
                  <a:pt x="928004" y="2235199"/>
                </a:lnTo>
                <a:lnTo>
                  <a:pt x="935783" y="2222499"/>
                </a:lnTo>
                <a:lnTo>
                  <a:pt x="948384" y="2209799"/>
                </a:lnTo>
                <a:close/>
              </a:path>
              <a:path w="1407016" h="2387600">
                <a:moveTo>
                  <a:pt x="969703" y="2197099"/>
                </a:moveTo>
                <a:lnTo>
                  <a:pt x="441360" y="2197099"/>
                </a:lnTo>
                <a:lnTo>
                  <a:pt x="448801" y="2209799"/>
                </a:lnTo>
                <a:lnTo>
                  <a:pt x="959686" y="2209799"/>
                </a:lnTo>
                <a:lnTo>
                  <a:pt x="969703" y="2197099"/>
                </a:lnTo>
                <a:close/>
              </a:path>
              <a:path w="1407016" h="2387600">
                <a:moveTo>
                  <a:pt x="1005594" y="2158999"/>
                </a:moveTo>
                <a:lnTo>
                  <a:pt x="388366" y="2158999"/>
                </a:lnTo>
                <a:lnTo>
                  <a:pt x="401687" y="2171699"/>
                </a:lnTo>
                <a:lnTo>
                  <a:pt x="412281" y="2184399"/>
                </a:lnTo>
                <a:lnTo>
                  <a:pt x="420846" y="2184399"/>
                </a:lnTo>
                <a:lnTo>
                  <a:pt x="428082" y="2197099"/>
                </a:lnTo>
                <a:lnTo>
                  <a:pt x="978449" y="2197099"/>
                </a:lnTo>
                <a:lnTo>
                  <a:pt x="987990" y="2184399"/>
                </a:lnTo>
                <a:lnTo>
                  <a:pt x="997009" y="2171699"/>
                </a:lnTo>
                <a:lnTo>
                  <a:pt x="1005594" y="2158999"/>
                </a:lnTo>
                <a:close/>
              </a:path>
              <a:path w="1407016" h="2387600">
                <a:moveTo>
                  <a:pt x="1327176" y="1498599"/>
                </a:moveTo>
                <a:lnTo>
                  <a:pt x="42757" y="1498599"/>
                </a:lnTo>
                <a:lnTo>
                  <a:pt x="47455" y="1511299"/>
                </a:lnTo>
                <a:lnTo>
                  <a:pt x="51860" y="1523999"/>
                </a:lnTo>
                <a:lnTo>
                  <a:pt x="55178" y="1536699"/>
                </a:lnTo>
                <a:lnTo>
                  <a:pt x="57967" y="1549399"/>
                </a:lnTo>
                <a:lnTo>
                  <a:pt x="60394" y="1562099"/>
                </a:lnTo>
                <a:lnTo>
                  <a:pt x="62086" y="1574799"/>
                </a:lnTo>
                <a:lnTo>
                  <a:pt x="64496" y="1587499"/>
                </a:lnTo>
                <a:lnTo>
                  <a:pt x="72815" y="1600199"/>
                </a:lnTo>
                <a:lnTo>
                  <a:pt x="81710" y="1612899"/>
                </a:lnTo>
                <a:lnTo>
                  <a:pt x="90537" y="1625599"/>
                </a:lnTo>
                <a:lnTo>
                  <a:pt x="118102" y="1676399"/>
                </a:lnTo>
                <a:lnTo>
                  <a:pt x="130192" y="1714499"/>
                </a:lnTo>
                <a:lnTo>
                  <a:pt x="132860" y="1727199"/>
                </a:lnTo>
                <a:lnTo>
                  <a:pt x="136685" y="1739899"/>
                </a:lnTo>
                <a:lnTo>
                  <a:pt x="143176" y="1752599"/>
                </a:lnTo>
                <a:lnTo>
                  <a:pt x="149920" y="1765299"/>
                </a:lnTo>
                <a:lnTo>
                  <a:pt x="156856" y="1777999"/>
                </a:lnTo>
                <a:lnTo>
                  <a:pt x="163925" y="1790699"/>
                </a:lnTo>
                <a:lnTo>
                  <a:pt x="171068" y="1790699"/>
                </a:lnTo>
                <a:lnTo>
                  <a:pt x="185337" y="1816099"/>
                </a:lnTo>
                <a:lnTo>
                  <a:pt x="199496" y="1854199"/>
                </a:lnTo>
                <a:lnTo>
                  <a:pt x="206453" y="1892299"/>
                </a:lnTo>
                <a:lnTo>
                  <a:pt x="209014" y="1904999"/>
                </a:lnTo>
                <a:lnTo>
                  <a:pt x="212214" y="1917699"/>
                </a:lnTo>
                <a:lnTo>
                  <a:pt x="216367" y="1930399"/>
                </a:lnTo>
                <a:lnTo>
                  <a:pt x="221784" y="1930399"/>
                </a:lnTo>
                <a:lnTo>
                  <a:pt x="231545" y="1943099"/>
                </a:lnTo>
                <a:lnTo>
                  <a:pt x="247588" y="1968499"/>
                </a:lnTo>
                <a:lnTo>
                  <a:pt x="254318" y="1981199"/>
                </a:lnTo>
                <a:lnTo>
                  <a:pt x="262089" y="1981199"/>
                </a:lnTo>
                <a:lnTo>
                  <a:pt x="284429" y="2019299"/>
                </a:lnTo>
                <a:lnTo>
                  <a:pt x="305890" y="2057399"/>
                </a:lnTo>
                <a:lnTo>
                  <a:pt x="312978" y="2057399"/>
                </a:lnTo>
                <a:lnTo>
                  <a:pt x="320080" y="2070099"/>
                </a:lnTo>
                <a:lnTo>
                  <a:pt x="327222" y="2082799"/>
                </a:lnTo>
                <a:lnTo>
                  <a:pt x="334434" y="2095499"/>
                </a:lnTo>
                <a:lnTo>
                  <a:pt x="341742" y="2108199"/>
                </a:lnTo>
                <a:lnTo>
                  <a:pt x="349174" y="2108199"/>
                </a:lnTo>
                <a:lnTo>
                  <a:pt x="356759" y="2120899"/>
                </a:lnTo>
                <a:lnTo>
                  <a:pt x="364524" y="2133599"/>
                </a:lnTo>
                <a:lnTo>
                  <a:pt x="372887" y="2146299"/>
                </a:lnTo>
                <a:lnTo>
                  <a:pt x="380594" y="2158999"/>
                </a:lnTo>
                <a:lnTo>
                  <a:pt x="1013833" y="2158999"/>
                </a:lnTo>
                <a:lnTo>
                  <a:pt x="1021812" y="2146299"/>
                </a:lnTo>
                <a:lnTo>
                  <a:pt x="1045065" y="2108199"/>
                </a:lnTo>
                <a:lnTo>
                  <a:pt x="1056481" y="2095499"/>
                </a:lnTo>
                <a:lnTo>
                  <a:pt x="1065054" y="2095499"/>
                </a:lnTo>
                <a:lnTo>
                  <a:pt x="1071500" y="2082799"/>
                </a:lnTo>
                <a:lnTo>
                  <a:pt x="1076537" y="2082799"/>
                </a:lnTo>
                <a:lnTo>
                  <a:pt x="1080883" y="2070099"/>
                </a:lnTo>
                <a:lnTo>
                  <a:pt x="1085253" y="2070099"/>
                </a:lnTo>
                <a:lnTo>
                  <a:pt x="1096939" y="2044699"/>
                </a:lnTo>
                <a:lnTo>
                  <a:pt x="1101190" y="2031999"/>
                </a:lnTo>
                <a:lnTo>
                  <a:pt x="1104162" y="2019299"/>
                </a:lnTo>
                <a:lnTo>
                  <a:pt x="1106831" y="2006599"/>
                </a:lnTo>
                <a:lnTo>
                  <a:pt x="1110173" y="1993899"/>
                </a:lnTo>
                <a:lnTo>
                  <a:pt x="1117333" y="1993899"/>
                </a:lnTo>
                <a:lnTo>
                  <a:pt x="1125812" y="1981199"/>
                </a:lnTo>
                <a:lnTo>
                  <a:pt x="1128913" y="1968499"/>
                </a:lnTo>
                <a:lnTo>
                  <a:pt x="1132427" y="1955799"/>
                </a:lnTo>
                <a:lnTo>
                  <a:pt x="1136171" y="1943099"/>
                </a:lnTo>
                <a:lnTo>
                  <a:pt x="1139961" y="1930399"/>
                </a:lnTo>
                <a:lnTo>
                  <a:pt x="1143613" y="1917699"/>
                </a:lnTo>
                <a:lnTo>
                  <a:pt x="1146943" y="1904999"/>
                </a:lnTo>
                <a:lnTo>
                  <a:pt x="1149767" y="1892299"/>
                </a:lnTo>
                <a:lnTo>
                  <a:pt x="1157982" y="1879599"/>
                </a:lnTo>
                <a:lnTo>
                  <a:pt x="1167701" y="1866899"/>
                </a:lnTo>
                <a:lnTo>
                  <a:pt x="1177595" y="1866899"/>
                </a:lnTo>
                <a:lnTo>
                  <a:pt x="1200680" y="1828799"/>
                </a:lnTo>
                <a:lnTo>
                  <a:pt x="1202762" y="1816099"/>
                </a:lnTo>
                <a:lnTo>
                  <a:pt x="1212494" y="1816099"/>
                </a:lnTo>
                <a:lnTo>
                  <a:pt x="1219954" y="1803399"/>
                </a:lnTo>
                <a:lnTo>
                  <a:pt x="1238498" y="1765299"/>
                </a:lnTo>
                <a:lnTo>
                  <a:pt x="1254122" y="1727199"/>
                </a:lnTo>
                <a:lnTo>
                  <a:pt x="1267913" y="1689099"/>
                </a:lnTo>
                <a:lnTo>
                  <a:pt x="1273829" y="1650999"/>
                </a:lnTo>
                <a:lnTo>
                  <a:pt x="1275718" y="1638299"/>
                </a:lnTo>
                <a:lnTo>
                  <a:pt x="1278168" y="1638299"/>
                </a:lnTo>
                <a:lnTo>
                  <a:pt x="1283595" y="1612899"/>
                </a:lnTo>
                <a:lnTo>
                  <a:pt x="1288506" y="1600199"/>
                </a:lnTo>
                <a:lnTo>
                  <a:pt x="1293008" y="1587499"/>
                </a:lnTo>
                <a:lnTo>
                  <a:pt x="1297209" y="1574799"/>
                </a:lnTo>
                <a:lnTo>
                  <a:pt x="1301215" y="1562099"/>
                </a:lnTo>
                <a:lnTo>
                  <a:pt x="1309074" y="1536699"/>
                </a:lnTo>
                <a:lnTo>
                  <a:pt x="1313141" y="1536699"/>
                </a:lnTo>
                <a:lnTo>
                  <a:pt x="1317442" y="1523999"/>
                </a:lnTo>
                <a:lnTo>
                  <a:pt x="1322084" y="1511299"/>
                </a:lnTo>
                <a:lnTo>
                  <a:pt x="1327176" y="1498599"/>
                </a:lnTo>
                <a:close/>
              </a:path>
              <a:path w="1407016" h="2387600">
                <a:moveTo>
                  <a:pt x="1206820" y="1816099"/>
                </a:moveTo>
                <a:lnTo>
                  <a:pt x="1203416" y="1816099"/>
                </a:lnTo>
                <a:lnTo>
                  <a:pt x="1201229" y="1828799"/>
                </a:lnTo>
                <a:lnTo>
                  <a:pt x="1202726" y="1828799"/>
                </a:lnTo>
                <a:lnTo>
                  <a:pt x="1206820" y="1816099"/>
                </a:lnTo>
                <a:close/>
              </a:path>
              <a:path w="1407016" h="2387600">
                <a:moveTo>
                  <a:pt x="1416743" y="825499"/>
                </a:moveTo>
                <a:lnTo>
                  <a:pt x="88440" y="825499"/>
                </a:lnTo>
                <a:lnTo>
                  <a:pt x="80009" y="838199"/>
                </a:lnTo>
                <a:lnTo>
                  <a:pt x="70587" y="850899"/>
                </a:lnTo>
                <a:lnTo>
                  <a:pt x="60726" y="850899"/>
                </a:lnTo>
                <a:lnTo>
                  <a:pt x="50978" y="863599"/>
                </a:lnTo>
                <a:lnTo>
                  <a:pt x="47391" y="876299"/>
                </a:lnTo>
                <a:lnTo>
                  <a:pt x="44733" y="888999"/>
                </a:lnTo>
                <a:lnTo>
                  <a:pt x="41957" y="901699"/>
                </a:lnTo>
                <a:lnTo>
                  <a:pt x="34235" y="914399"/>
                </a:lnTo>
                <a:lnTo>
                  <a:pt x="25953" y="927099"/>
                </a:lnTo>
                <a:lnTo>
                  <a:pt x="19955" y="939799"/>
                </a:lnTo>
                <a:lnTo>
                  <a:pt x="15298" y="977899"/>
                </a:lnTo>
                <a:lnTo>
                  <a:pt x="12997" y="1015999"/>
                </a:lnTo>
                <a:lnTo>
                  <a:pt x="11418" y="1066799"/>
                </a:lnTo>
                <a:lnTo>
                  <a:pt x="10978" y="1079499"/>
                </a:lnTo>
                <a:lnTo>
                  <a:pt x="8363" y="1117599"/>
                </a:lnTo>
                <a:lnTo>
                  <a:pt x="3390" y="1155699"/>
                </a:lnTo>
                <a:lnTo>
                  <a:pt x="0" y="1181099"/>
                </a:lnTo>
                <a:lnTo>
                  <a:pt x="2069" y="1231899"/>
                </a:lnTo>
                <a:lnTo>
                  <a:pt x="3810" y="1269999"/>
                </a:lnTo>
                <a:lnTo>
                  <a:pt x="5891" y="1308099"/>
                </a:lnTo>
                <a:lnTo>
                  <a:pt x="8475" y="1346199"/>
                </a:lnTo>
                <a:lnTo>
                  <a:pt x="9310" y="1346199"/>
                </a:lnTo>
                <a:lnTo>
                  <a:pt x="10412" y="1358899"/>
                </a:lnTo>
                <a:lnTo>
                  <a:pt x="11769" y="1371599"/>
                </a:lnTo>
                <a:lnTo>
                  <a:pt x="13366" y="1384299"/>
                </a:lnTo>
                <a:lnTo>
                  <a:pt x="15191" y="1396999"/>
                </a:lnTo>
                <a:lnTo>
                  <a:pt x="17228" y="1422399"/>
                </a:lnTo>
                <a:lnTo>
                  <a:pt x="24483" y="1460499"/>
                </a:lnTo>
                <a:lnTo>
                  <a:pt x="37534" y="1498599"/>
                </a:lnTo>
                <a:lnTo>
                  <a:pt x="1332823" y="1498599"/>
                </a:lnTo>
                <a:lnTo>
                  <a:pt x="1346215" y="1473199"/>
                </a:lnTo>
                <a:lnTo>
                  <a:pt x="1348480" y="1460499"/>
                </a:lnTo>
                <a:lnTo>
                  <a:pt x="1351051" y="1447799"/>
                </a:lnTo>
                <a:lnTo>
                  <a:pt x="1353877" y="1435099"/>
                </a:lnTo>
                <a:lnTo>
                  <a:pt x="1360099" y="1409699"/>
                </a:lnTo>
                <a:lnTo>
                  <a:pt x="1363397" y="1396999"/>
                </a:lnTo>
                <a:lnTo>
                  <a:pt x="1370117" y="1371599"/>
                </a:lnTo>
                <a:lnTo>
                  <a:pt x="1373441" y="1358899"/>
                </a:lnTo>
                <a:lnTo>
                  <a:pt x="1376675" y="1346199"/>
                </a:lnTo>
                <a:lnTo>
                  <a:pt x="1381474" y="1333499"/>
                </a:lnTo>
                <a:lnTo>
                  <a:pt x="1386227" y="1320799"/>
                </a:lnTo>
                <a:lnTo>
                  <a:pt x="1398273" y="1282699"/>
                </a:lnTo>
                <a:lnTo>
                  <a:pt x="1405539" y="1244599"/>
                </a:lnTo>
                <a:lnTo>
                  <a:pt x="1407514" y="1231899"/>
                </a:lnTo>
                <a:lnTo>
                  <a:pt x="1410519" y="1219199"/>
                </a:lnTo>
                <a:lnTo>
                  <a:pt x="1416123" y="1193799"/>
                </a:lnTo>
                <a:lnTo>
                  <a:pt x="1418392" y="1181099"/>
                </a:lnTo>
                <a:lnTo>
                  <a:pt x="1421662" y="1168399"/>
                </a:lnTo>
                <a:lnTo>
                  <a:pt x="1424193" y="1142999"/>
                </a:lnTo>
                <a:lnTo>
                  <a:pt x="1426069" y="1142999"/>
                </a:lnTo>
                <a:lnTo>
                  <a:pt x="1427373" y="1130299"/>
                </a:lnTo>
                <a:lnTo>
                  <a:pt x="1428188" y="1117599"/>
                </a:lnTo>
                <a:lnTo>
                  <a:pt x="1428532" y="1117599"/>
                </a:lnTo>
                <a:lnTo>
                  <a:pt x="1428225" y="1104899"/>
                </a:lnTo>
                <a:lnTo>
                  <a:pt x="1427269" y="1104899"/>
                </a:lnTo>
                <a:lnTo>
                  <a:pt x="1427777" y="1092199"/>
                </a:lnTo>
                <a:lnTo>
                  <a:pt x="1428712" y="1079499"/>
                </a:lnTo>
                <a:lnTo>
                  <a:pt x="1430158" y="1066799"/>
                </a:lnTo>
                <a:lnTo>
                  <a:pt x="1432198" y="1054099"/>
                </a:lnTo>
                <a:lnTo>
                  <a:pt x="1434916" y="1041399"/>
                </a:lnTo>
                <a:lnTo>
                  <a:pt x="1438394" y="1015999"/>
                </a:lnTo>
                <a:lnTo>
                  <a:pt x="1441069" y="1003299"/>
                </a:lnTo>
                <a:lnTo>
                  <a:pt x="1444776" y="990599"/>
                </a:lnTo>
                <a:lnTo>
                  <a:pt x="1445412" y="952499"/>
                </a:lnTo>
                <a:lnTo>
                  <a:pt x="1445901" y="939799"/>
                </a:lnTo>
                <a:lnTo>
                  <a:pt x="1446317" y="927099"/>
                </a:lnTo>
                <a:lnTo>
                  <a:pt x="1446522" y="914399"/>
                </a:lnTo>
                <a:lnTo>
                  <a:pt x="1446376" y="901699"/>
                </a:lnTo>
                <a:lnTo>
                  <a:pt x="1445738" y="888999"/>
                </a:lnTo>
                <a:lnTo>
                  <a:pt x="1444470" y="888999"/>
                </a:lnTo>
                <a:lnTo>
                  <a:pt x="1442432" y="876299"/>
                </a:lnTo>
                <a:lnTo>
                  <a:pt x="1439484" y="863599"/>
                </a:lnTo>
                <a:lnTo>
                  <a:pt x="1433771" y="850899"/>
                </a:lnTo>
                <a:lnTo>
                  <a:pt x="1425926" y="838199"/>
                </a:lnTo>
                <a:lnTo>
                  <a:pt x="1416743" y="825499"/>
                </a:lnTo>
                <a:close/>
              </a:path>
              <a:path w="1407016" h="2387600">
                <a:moveTo>
                  <a:pt x="320665" y="444500"/>
                </a:moveTo>
                <a:lnTo>
                  <a:pt x="314212" y="444500"/>
                </a:lnTo>
                <a:lnTo>
                  <a:pt x="307461" y="457200"/>
                </a:lnTo>
                <a:lnTo>
                  <a:pt x="298442" y="469900"/>
                </a:lnTo>
                <a:lnTo>
                  <a:pt x="286885" y="482600"/>
                </a:lnTo>
                <a:lnTo>
                  <a:pt x="279211" y="495300"/>
                </a:lnTo>
                <a:lnTo>
                  <a:pt x="271676" y="508000"/>
                </a:lnTo>
                <a:lnTo>
                  <a:pt x="264228" y="520700"/>
                </a:lnTo>
                <a:lnTo>
                  <a:pt x="249390" y="533400"/>
                </a:lnTo>
                <a:lnTo>
                  <a:pt x="244005" y="546100"/>
                </a:lnTo>
                <a:lnTo>
                  <a:pt x="239756" y="558800"/>
                </a:lnTo>
                <a:lnTo>
                  <a:pt x="233788" y="571500"/>
                </a:lnTo>
                <a:lnTo>
                  <a:pt x="227515" y="584200"/>
                </a:lnTo>
                <a:lnTo>
                  <a:pt x="221013" y="596900"/>
                </a:lnTo>
                <a:lnTo>
                  <a:pt x="214357" y="609600"/>
                </a:lnTo>
                <a:lnTo>
                  <a:pt x="200885" y="634999"/>
                </a:lnTo>
                <a:lnTo>
                  <a:pt x="194221" y="634999"/>
                </a:lnTo>
                <a:lnTo>
                  <a:pt x="187704" y="647699"/>
                </a:lnTo>
                <a:lnTo>
                  <a:pt x="172171" y="673099"/>
                </a:lnTo>
                <a:lnTo>
                  <a:pt x="165196" y="685799"/>
                </a:lnTo>
                <a:lnTo>
                  <a:pt x="161208" y="698499"/>
                </a:lnTo>
                <a:lnTo>
                  <a:pt x="154784" y="711199"/>
                </a:lnTo>
                <a:lnTo>
                  <a:pt x="148690" y="723899"/>
                </a:lnTo>
                <a:lnTo>
                  <a:pt x="142833" y="736599"/>
                </a:lnTo>
                <a:lnTo>
                  <a:pt x="137120" y="736599"/>
                </a:lnTo>
                <a:lnTo>
                  <a:pt x="131459" y="749299"/>
                </a:lnTo>
                <a:lnTo>
                  <a:pt x="123645" y="761999"/>
                </a:lnTo>
                <a:lnTo>
                  <a:pt x="116192" y="774699"/>
                </a:lnTo>
                <a:lnTo>
                  <a:pt x="109222" y="787399"/>
                </a:lnTo>
                <a:lnTo>
                  <a:pt x="102858" y="800099"/>
                </a:lnTo>
                <a:lnTo>
                  <a:pt x="96354" y="812799"/>
                </a:lnTo>
                <a:lnTo>
                  <a:pt x="92761" y="825499"/>
                </a:lnTo>
                <a:lnTo>
                  <a:pt x="1407016" y="825499"/>
                </a:lnTo>
                <a:lnTo>
                  <a:pt x="1397538" y="812799"/>
                </a:lnTo>
                <a:lnTo>
                  <a:pt x="1389103" y="800099"/>
                </a:lnTo>
                <a:lnTo>
                  <a:pt x="1382467" y="800099"/>
                </a:lnTo>
                <a:lnTo>
                  <a:pt x="1375575" y="787399"/>
                </a:lnTo>
                <a:lnTo>
                  <a:pt x="1368472" y="774699"/>
                </a:lnTo>
                <a:lnTo>
                  <a:pt x="1353802" y="749299"/>
                </a:lnTo>
                <a:lnTo>
                  <a:pt x="1331283" y="711199"/>
                </a:lnTo>
                <a:lnTo>
                  <a:pt x="1323812" y="711199"/>
                </a:lnTo>
                <a:lnTo>
                  <a:pt x="1313345" y="698499"/>
                </a:lnTo>
                <a:lnTo>
                  <a:pt x="1303281" y="685799"/>
                </a:lnTo>
                <a:lnTo>
                  <a:pt x="1293605" y="685799"/>
                </a:lnTo>
                <a:lnTo>
                  <a:pt x="1284299" y="673099"/>
                </a:lnTo>
                <a:lnTo>
                  <a:pt x="1275348" y="660399"/>
                </a:lnTo>
                <a:lnTo>
                  <a:pt x="1266735" y="660399"/>
                </a:lnTo>
                <a:lnTo>
                  <a:pt x="1255999" y="647699"/>
                </a:lnTo>
                <a:lnTo>
                  <a:pt x="1242613" y="622300"/>
                </a:lnTo>
                <a:lnTo>
                  <a:pt x="1232903" y="609600"/>
                </a:lnTo>
                <a:lnTo>
                  <a:pt x="1223390" y="609600"/>
                </a:lnTo>
                <a:lnTo>
                  <a:pt x="1214112" y="596900"/>
                </a:lnTo>
                <a:lnTo>
                  <a:pt x="1205106" y="584200"/>
                </a:lnTo>
                <a:lnTo>
                  <a:pt x="1198522" y="584200"/>
                </a:lnTo>
                <a:lnTo>
                  <a:pt x="1185385" y="558800"/>
                </a:lnTo>
                <a:lnTo>
                  <a:pt x="1178741" y="546100"/>
                </a:lnTo>
                <a:lnTo>
                  <a:pt x="1171985" y="533400"/>
                </a:lnTo>
                <a:lnTo>
                  <a:pt x="1165071" y="520700"/>
                </a:lnTo>
                <a:lnTo>
                  <a:pt x="1157953" y="508000"/>
                </a:lnTo>
                <a:lnTo>
                  <a:pt x="1150585" y="508000"/>
                </a:lnTo>
                <a:lnTo>
                  <a:pt x="1141574" y="495300"/>
                </a:lnTo>
                <a:lnTo>
                  <a:pt x="1132047" y="482600"/>
                </a:lnTo>
                <a:lnTo>
                  <a:pt x="1122481" y="482600"/>
                </a:lnTo>
                <a:lnTo>
                  <a:pt x="1115273" y="457200"/>
                </a:lnTo>
                <a:lnTo>
                  <a:pt x="316061" y="457200"/>
                </a:lnTo>
                <a:lnTo>
                  <a:pt x="320665" y="444500"/>
                </a:lnTo>
                <a:close/>
              </a:path>
              <a:path w="1407016" h="2387600">
                <a:moveTo>
                  <a:pt x="1019126" y="203200"/>
                </a:moveTo>
                <a:lnTo>
                  <a:pt x="452456" y="203200"/>
                </a:lnTo>
                <a:lnTo>
                  <a:pt x="447507" y="215900"/>
                </a:lnTo>
                <a:lnTo>
                  <a:pt x="441718" y="228600"/>
                </a:lnTo>
                <a:lnTo>
                  <a:pt x="436809" y="241300"/>
                </a:lnTo>
                <a:lnTo>
                  <a:pt x="433177" y="254000"/>
                </a:lnTo>
                <a:lnTo>
                  <a:pt x="429078" y="254000"/>
                </a:lnTo>
                <a:lnTo>
                  <a:pt x="428278" y="266700"/>
                </a:lnTo>
                <a:lnTo>
                  <a:pt x="430456" y="266700"/>
                </a:lnTo>
                <a:lnTo>
                  <a:pt x="430425" y="279400"/>
                </a:lnTo>
                <a:lnTo>
                  <a:pt x="426321" y="279400"/>
                </a:lnTo>
                <a:lnTo>
                  <a:pt x="423061" y="292100"/>
                </a:lnTo>
                <a:lnTo>
                  <a:pt x="418575" y="304800"/>
                </a:lnTo>
                <a:lnTo>
                  <a:pt x="412699" y="317500"/>
                </a:lnTo>
                <a:lnTo>
                  <a:pt x="405264" y="330200"/>
                </a:lnTo>
                <a:lnTo>
                  <a:pt x="396105" y="342900"/>
                </a:lnTo>
                <a:lnTo>
                  <a:pt x="389503" y="355600"/>
                </a:lnTo>
                <a:lnTo>
                  <a:pt x="382422" y="368300"/>
                </a:lnTo>
                <a:lnTo>
                  <a:pt x="374975" y="368300"/>
                </a:lnTo>
                <a:lnTo>
                  <a:pt x="367274" y="381000"/>
                </a:lnTo>
                <a:lnTo>
                  <a:pt x="351559" y="406400"/>
                </a:lnTo>
                <a:lnTo>
                  <a:pt x="343769" y="419100"/>
                </a:lnTo>
                <a:lnTo>
                  <a:pt x="316061" y="457200"/>
                </a:lnTo>
                <a:lnTo>
                  <a:pt x="1111489" y="457200"/>
                </a:lnTo>
                <a:lnTo>
                  <a:pt x="1109438" y="444500"/>
                </a:lnTo>
                <a:lnTo>
                  <a:pt x="1106486" y="444500"/>
                </a:lnTo>
                <a:lnTo>
                  <a:pt x="1102502" y="431800"/>
                </a:lnTo>
                <a:lnTo>
                  <a:pt x="1097358" y="419100"/>
                </a:lnTo>
                <a:lnTo>
                  <a:pt x="1090922" y="406400"/>
                </a:lnTo>
                <a:lnTo>
                  <a:pt x="1086369" y="393700"/>
                </a:lnTo>
                <a:lnTo>
                  <a:pt x="1073506" y="355600"/>
                </a:lnTo>
                <a:lnTo>
                  <a:pt x="1067158" y="317500"/>
                </a:lnTo>
                <a:lnTo>
                  <a:pt x="1065309" y="304800"/>
                </a:lnTo>
                <a:lnTo>
                  <a:pt x="1062979" y="292100"/>
                </a:lnTo>
                <a:lnTo>
                  <a:pt x="1057676" y="279400"/>
                </a:lnTo>
                <a:lnTo>
                  <a:pt x="1051479" y="266700"/>
                </a:lnTo>
                <a:lnTo>
                  <a:pt x="1045362" y="254000"/>
                </a:lnTo>
                <a:lnTo>
                  <a:pt x="1039188" y="241300"/>
                </a:lnTo>
                <a:lnTo>
                  <a:pt x="1035375" y="228600"/>
                </a:lnTo>
                <a:lnTo>
                  <a:pt x="1027128" y="215900"/>
                </a:lnTo>
                <a:lnTo>
                  <a:pt x="1019126" y="203200"/>
                </a:lnTo>
                <a:close/>
              </a:path>
              <a:path w="1407016" h="2387600">
                <a:moveTo>
                  <a:pt x="1111738" y="444500"/>
                </a:moveTo>
                <a:lnTo>
                  <a:pt x="1111048" y="444500"/>
                </a:lnTo>
                <a:lnTo>
                  <a:pt x="1112774" y="457200"/>
                </a:lnTo>
                <a:lnTo>
                  <a:pt x="1113111" y="457200"/>
                </a:lnTo>
                <a:lnTo>
                  <a:pt x="1111738" y="444500"/>
                </a:lnTo>
                <a:close/>
              </a:path>
              <a:path w="1407016" h="2387600">
                <a:moveTo>
                  <a:pt x="695053" y="12700"/>
                </a:moveTo>
                <a:lnTo>
                  <a:pt x="639698" y="12700"/>
                </a:lnTo>
                <a:lnTo>
                  <a:pt x="626428" y="25400"/>
                </a:lnTo>
                <a:lnTo>
                  <a:pt x="613587" y="25400"/>
                </a:lnTo>
                <a:lnTo>
                  <a:pt x="601987" y="38100"/>
                </a:lnTo>
                <a:lnTo>
                  <a:pt x="592438" y="50800"/>
                </a:lnTo>
                <a:lnTo>
                  <a:pt x="585750" y="63500"/>
                </a:lnTo>
                <a:lnTo>
                  <a:pt x="576772" y="88900"/>
                </a:lnTo>
                <a:lnTo>
                  <a:pt x="571531" y="88900"/>
                </a:lnTo>
                <a:lnTo>
                  <a:pt x="564795" y="101600"/>
                </a:lnTo>
                <a:lnTo>
                  <a:pt x="555816" y="114300"/>
                </a:lnTo>
                <a:lnTo>
                  <a:pt x="545195" y="127000"/>
                </a:lnTo>
                <a:lnTo>
                  <a:pt x="522656" y="127000"/>
                </a:lnTo>
                <a:lnTo>
                  <a:pt x="511326" y="139700"/>
                </a:lnTo>
                <a:lnTo>
                  <a:pt x="499718" y="152400"/>
                </a:lnTo>
                <a:lnTo>
                  <a:pt x="482198" y="165100"/>
                </a:lnTo>
                <a:lnTo>
                  <a:pt x="475655" y="177800"/>
                </a:lnTo>
                <a:lnTo>
                  <a:pt x="470167" y="177800"/>
                </a:lnTo>
                <a:lnTo>
                  <a:pt x="465420" y="190500"/>
                </a:lnTo>
                <a:lnTo>
                  <a:pt x="461096" y="190500"/>
                </a:lnTo>
                <a:lnTo>
                  <a:pt x="456880" y="203200"/>
                </a:lnTo>
                <a:lnTo>
                  <a:pt x="1011515" y="203200"/>
                </a:lnTo>
                <a:lnTo>
                  <a:pt x="1004440" y="190500"/>
                </a:lnTo>
                <a:lnTo>
                  <a:pt x="996716" y="177800"/>
                </a:lnTo>
                <a:lnTo>
                  <a:pt x="988932" y="165100"/>
                </a:lnTo>
                <a:lnTo>
                  <a:pt x="981020" y="165100"/>
                </a:lnTo>
                <a:lnTo>
                  <a:pt x="972913" y="152400"/>
                </a:lnTo>
                <a:lnTo>
                  <a:pt x="964542" y="139700"/>
                </a:lnTo>
                <a:lnTo>
                  <a:pt x="955841" y="127000"/>
                </a:lnTo>
                <a:lnTo>
                  <a:pt x="946740" y="114300"/>
                </a:lnTo>
                <a:lnTo>
                  <a:pt x="937174" y="114300"/>
                </a:lnTo>
                <a:lnTo>
                  <a:pt x="927074" y="101600"/>
                </a:lnTo>
                <a:lnTo>
                  <a:pt x="916372" y="101600"/>
                </a:lnTo>
                <a:lnTo>
                  <a:pt x="882515" y="88900"/>
                </a:lnTo>
                <a:lnTo>
                  <a:pt x="872266" y="76200"/>
                </a:lnTo>
                <a:lnTo>
                  <a:pt x="862222" y="76200"/>
                </a:lnTo>
                <a:lnTo>
                  <a:pt x="851736" y="63500"/>
                </a:lnTo>
                <a:lnTo>
                  <a:pt x="830806" y="63500"/>
                </a:lnTo>
                <a:lnTo>
                  <a:pt x="816071" y="50800"/>
                </a:lnTo>
                <a:lnTo>
                  <a:pt x="751392" y="50800"/>
                </a:lnTo>
                <a:lnTo>
                  <a:pt x="738656" y="38100"/>
                </a:lnTo>
                <a:lnTo>
                  <a:pt x="710092" y="38100"/>
                </a:lnTo>
                <a:lnTo>
                  <a:pt x="701006" y="25400"/>
                </a:lnTo>
                <a:lnTo>
                  <a:pt x="695053" y="12700"/>
                </a:lnTo>
                <a:close/>
              </a:path>
              <a:path w="1407016" h="2387600">
                <a:moveTo>
                  <a:pt x="677870" y="0"/>
                </a:moveTo>
                <a:lnTo>
                  <a:pt x="673981" y="0"/>
                </a:lnTo>
                <a:lnTo>
                  <a:pt x="664285" y="12700"/>
                </a:lnTo>
                <a:lnTo>
                  <a:pt x="685297" y="12700"/>
                </a:lnTo>
                <a:lnTo>
                  <a:pt x="677870" y="0"/>
                </a:lnTo>
                <a:close/>
              </a:path>
            </a:pathLst>
          </a:custGeom>
          <a:solidFill>
            <a:srgbClr val="DC34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0127" y="2982516"/>
            <a:ext cx="1446522" cy="2388056"/>
          </a:xfrm>
          <a:custGeom>
            <a:avLst/>
            <a:gdLst/>
            <a:ahLst/>
            <a:cxnLst/>
            <a:rect l="l" t="t" r="r" b="b"/>
            <a:pathLst>
              <a:path w="1446522" h="2388056">
                <a:moveTo>
                  <a:pt x="673981" y="332"/>
                </a:moveTo>
                <a:lnTo>
                  <a:pt x="626428" y="16208"/>
                </a:lnTo>
                <a:lnTo>
                  <a:pt x="592438" y="41521"/>
                </a:lnTo>
                <a:lnTo>
                  <a:pt x="581263" y="64705"/>
                </a:lnTo>
                <a:lnTo>
                  <a:pt x="576772" y="76934"/>
                </a:lnTo>
                <a:lnTo>
                  <a:pt x="545195" y="115532"/>
                </a:lnTo>
                <a:lnTo>
                  <a:pt x="511326" y="132904"/>
                </a:lnTo>
                <a:lnTo>
                  <a:pt x="499718" y="145153"/>
                </a:lnTo>
                <a:lnTo>
                  <a:pt x="490114" y="155133"/>
                </a:lnTo>
                <a:lnTo>
                  <a:pt x="482198" y="163334"/>
                </a:lnTo>
                <a:lnTo>
                  <a:pt x="475655" y="170244"/>
                </a:lnTo>
                <a:lnTo>
                  <a:pt x="452456" y="202555"/>
                </a:lnTo>
                <a:lnTo>
                  <a:pt x="433177" y="242180"/>
                </a:lnTo>
                <a:lnTo>
                  <a:pt x="428088" y="259583"/>
                </a:lnTo>
                <a:lnTo>
                  <a:pt x="428342" y="261352"/>
                </a:lnTo>
                <a:lnTo>
                  <a:pt x="428872" y="262619"/>
                </a:lnTo>
                <a:lnTo>
                  <a:pt x="429512" y="263650"/>
                </a:lnTo>
                <a:lnTo>
                  <a:pt x="430096" y="264710"/>
                </a:lnTo>
                <a:lnTo>
                  <a:pt x="430456" y="266065"/>
                </a:lnTo>
                <a:lnTo>
                  <a:pt x="430425" y="267981"/>
                </a:lnTo>
                <a:lnTo>
                  <a:pt x="429837" y="270723"/>
                </a:lnTo>
                <a:lnTo>
                  <a:pt x="412699" y="306120"/>
                </a:lnTo>
                <a:lnTo>
                  <a:pt x="389503" y="346089"/>
                </a:lnTo>
                <a:lnTo>
                  <a:pt x="359431" y="387062"/>
                </a:lnTo>
                <a:lnTo>
                  <a:pt x="351559" y="397113"/>
                </a:lnTo>
                <a:lnTo>
                  <a:pt x="343769" y="407206"/>
                </a:lnTo>
                <a:lnTo>
                  <a:pt x="334240" y="420196"/>
                </a:lnTo>
                <a:lnTo>
                  <a:pt x="327036" y="430022"/>
                </a:lnTo>
                <a:lnTo>
                  <a:pt x="321887" y="437049"/>
                </a:lnTo>
                <a:lnTo>
                  <a:pt x="318521" y="441640"/>
                </a:lnTo>
                <a:lnTo>
                  <a:pt x="316669" y="444157"/>
                </a:lnTo>
                <a:lnTo>
                  <a:pt x="316061" y="444964"/>
                </a:lnTo>
                <a:lnTo>
                  <a:pt x="316427" y="444426"/>
                </a:lnTo>
                <a:lnTo>
                  <a:pt x="317496" y="442904"/>
                </a:lnTo>
                <a:lnTo>
                  <a:pt x="318999" y="440764"/>
                </a:lnTo>
                <a:lnTo>
                  <a:pt x="320665" y="438367"/>
                </a:lnTo>
                <a:lnTo>
                  <a:pt x="322225" y="436077"/>
                </a:lnTo>
                <a:lnTo>
                  <a:pt x="323407" y="434258"/>
                </a:lnTo>
                <a:lnTo>
                  <a:pt x="323943" y="433274"/>
                </a:lnTo>
                <a:lnTo>
                  <a:pt x="323561" y="433487"/>
                </a:lnTo>
                <a:lnTo>
                  <a:pt x="298442" y="465235"/>
                </a:lnTo>
                <a:lnTo>
                  <a:pt x="271676" y="500608"/>
                </a:lnTo>
                <a:lnTo>
                  <a:pt x="256816" y="521206"/>
                </a:lnTo>
                <a:lnTo>
                  <a:pt x="249390" y="531512"/>
                </a:lnTo>
                <a:lnTo>
                  <a:pt x="244005" y="544551"/>
                </a:lnTo>
                <a:lnTo>
                  <a:pt x="239756" y="555853"/>
                </a:lnTo>
                <a:lnTo>
                  <a:pt x="233788" y="568137"/>
                </a:lnTo>
                <a:lnTo>
                  <a:pt x="214357" y="602615"/>
                </a:lnTo>
                <a:lnTo>
                  <a:pt x="187704" y="643139"/>
                </a:lnTo>
                <a:lnTo>
                  <a:pt x="172171" y="663430"/>
                </a:lnTo>
                <a:lnTo>
                  <a:pt x="165196" y="677648"/>
                </a:lnTo>
                <a:lnTo>
                  <a:pt x="148690" y="714921"/>
                </a:lnTo>
                <a:lnTo>
                  <a:pt x="123645" y="758574"/>
                </a:lnTo>
                <a:lnTo>
                  <a:pt x="109222" y="779776"/>
                </a:lnTo>
                <a:lnTo>
                  <a:pt x="102858" y="789486"/>
                </a:lnTo>
                <a:lnTo>
                  <a:pt x="96354" y="803930"/>
                </a:lnTo>
                <a:lnTo>
                  <a:pt x="92761" y="815344"/>
                </a:lnTo>
                <a:lnTo>
                  <a:pt x="88440" y="824199"/>
                </a:lnTo>
                <a:lnTo>
                  <a:pt x="80009" y="833582"/>
                </a:lnTo>
                <a:lnTo>
                  <a:pt x="70587" y="842141"/>
                </a:lnTo>
                <a:lnTo>
                  <a:pt x="60726" y="850310"/>
                </a:lnTo>
                <a:lnTo>
                  <a:pt x="50978" y="858527"/>
                </a:lnTo>
                <a:lnTo>
                  <a:pt x="47391" y="871651"/>
                </a:lnTo>
                <a:lnTo>
                  <a:pt x="44733" y="884188"/>
                </a:lnTo>
                <a:lnTo>
                  <a:pt x="41957" y="896146"/>
                </a:lnTo>
                <a:lnTo>
                  <a:pt x="34235" y="910547"/>
                </a:lnTo>
                <a:lnTo>
                  <a:pt x="25953" y="920627"/>
                </a:lnTo>
                <a:lnTo>
                  <a:pt x="19955" y="929152"/>
                </a:lnTo>
                <a:lnTo>
                  <a:pt x="15298" y="968052"/>
                </a:lnTo>
                <a:lnTo>
                  <a:pt x="12997" y="1006291"/>
                </a:lnTo>
                <a:lnTo>
                  <a:pt x="11793" y="1044001"/>
                </a:lnTo>
                <a:lnTo>
                  <a:pt x="11418" y="1056477"/>
                </a:lnTo>
                <a:lnTo>
                  <a:pt x="8363" y="1109011"/>
                </a:lnTo>
                <a:lnTo>
                  <a:pt x="3390" y="1147955"/>
                </a:lnTo>
                <a:lnTo>
                  <a:pt x="1657" y="1159377"/>
                </a:lnTo>
                <a:lnTo>
                  <a:pt x="0" y="1170410"/>
                </a:lnTo>
                <a:lnTo>
                  <a:pt x="1537" y="1210709"/>
                </a:lnTo>
                <a:lnTo>
                  <a:pt x="3200" y="1249320"/>
                </a:lnTo>
                <a:lnTo>
                  <a:pt x="5891" y="1298997"/>
                </a:lnTo>
                <a:lnTo>
                  <a:pt x="9310" y="1344954"/>
                </a:lnTo>
                <a:lnTo>
                  <a:pt x="15191" y="1397062"/>
                </a:lnTo>
                <a:lnTo>
                  <a:pt x="21888" y="1439319"/>
                </a:lnTo>
                <a:lnTo>
                  <a:pt x="37534" y="1487881"/>
                </a:lnTo>
                <a:lnTo>
                  <a:pt x="42757" y="1498918"/>
                </a:lnTo>
                <a:lnTo>
                  <a:pt x="47455" y="1509604"/>
                </a:lnTo>
                <a:lnTo>
                  <a:pt x="57967" y="1546465"/>
                </a:lnTo>
                <a:lnTo>
                  <a:pt x="62086" y="1572342"/>
                </a:lnTo>
                <a:lnTo>
                  <a:pt x="64496" y="1584259"/>
                </a:lnTo>
                <a:lnTo>
                  <a:pt x="72815" y="1597935"/>
                </a:lnTo>
                <a:lnTo>
                  <a:pt x="81710" y="1607636"/>
                </a:lnTo>
                <a:lnTo>
                  <a:pt x="90537" y="1615007"/>
                </a:lnTo>
                <a:lnTo>
                  <a:pt x="118102" y="1675716"/>
                </a:lnTo>
                <a:lnTo>
                  <a:pt x="122698" y="1687562"/>
                </a:lnTo>
                <a:lnTo>
                  <a:pt x="127015" y="1699519"/>
                </a:lnTo>
                <a:lnTo>
                  <a:pt x="130192" y="1713159"/>
                </a:lnTo>
                <a:lnTo>
                  <a:pt x="132860" y="1725496"/>
                </a:lnTo>
                <a:lnTo>
                  <a:pt x="136685" y="1736657"/>
                </a:lnTo>
                <a:lnTo>
                  <a:pt x="156856" y="1770027"/>
                </a:lnTo>
                <a:lnTo>
                  <a:pt x="178226" y="1801372"/>
                </a:lnTo>
                <a:lnTo>
                  <a:pt x="185337" y="1811641"/>
                </a:lnTo>
                <a:lnTo>
                  <a:pt x="199496" y="1848509"/>
                </a:lnTo>
                <a:lnTo>
                  <a:pt x="204221" y="1874189"/>
                </a:lnTo>
                <a:lnTo>
                  <a:pt x="206453" y="1886509"/>
                </a:lnTo>
                <a:lnTo>
                  <a:pt x="221784" y="1930665"/>
                </a:lnTo>
                <a:lnTo>
                  <a:pt x="247588" y="1962366"/>
                </a:lnTo>
                <a:lnTo>
                  <a:pt x="254318" y="1970889"/>
                </a:lnTo>
                <a:lnTo>
                  <a:pt x="277117" y="2003025"/>
                </a:lnTo>
                <a:lnTo>
                  <a:pt x="298788" y="2034874"/>
                </a:lnTo>
                <a:lnTo>
                  <a:pt x="305890" y="2045386"/>
                </a:lnTo>
                <a:lnTo>
                  <a:pt x="312978" y="2055831"/>
                </a:lnTo>
                <a:lnTo>
                  <a:pt x="341742" y="2096769"/>
                </a:lnTo>
                <a:lnTo>
                  <a:pt x="364524" y="2126346"/>
                </a:lnTo>
                <a:lnTo>
                  <a:pt x="372887" y="2137056"/>
                </a:lnTo>
                <a:lnTo>
                  <a:pt x="401687" y="2168738"/>
                </a:lnTo>
                <a:lnTo>
                  <a:pt x="434687" y="2191025"/>
                </a:lnTo>
                <a:lnTo>
                  <a:pt x="441360" y="2194385"/>
                </a:lnTo>
                <a:lnTo>
                  <a:pt x="448801" y="2198525"/>
                </a:lnTo>
                <a:lnTo>
                  <a:pt x="457708" y="2204280"/>
                </a:lnTo>
                <a:lnTo>
                  <a:pt x="470079" y="2214317"/>
                </a:lnTo>
                <a:lnTo>
                  <a:pt x="479643" y="2223254"/>
                </a:lnTo>
                <a:lnTo>
                  <a:pt x="487777" y="2231029"/>
                </a:lnTo>
                <a:lnTo>
                  <a:pt x="500128" y="2239680"/>
                </a:lnTo>
                <a:lnTo>
                  <a:pt x="511810" y="2247137"/>
                </a:lnTo>
                <a:lnTo>
                  <a:pt x="522863" y="2253741"/>
                </a:lnTo>
                <a:lnTo>
                  <a:pt x="533322" y="2259829"/>
                </a:lnTo>
                <a:lnTo>
                  <a:pt x="543228" y="2265742"/>
                </a:lnTo>
                <a:lnTo>
                  <a:pt x="552617" y="2271818"/>
                </a:lnTo>
                <a:lnTo>
                  <a:pt x="562942" y="2280822"/>
                </a:lnTo>
                <a:lnTo>
                  <a:pt x="571668" y="2290104"/>
                </a:lnTo>
                <a:lnTo>
                  <a:pt x="580682" y="2298109"/>
                </a:lnTo>
                <a:lnTo>
                  <a:pt x="593679" y="2303488"/>
                </a:lnTo>
                <a:lnTo>
                  <a:pt x="606090" y="2306259"/>
                </a:lnTo>
                <a:lnTo>
                  <a:pt x="617842" y="2308170"/>
                </a:lnTo>
                <a:lnTo>
                  <a:pt x="632690" y="2311720"/>
                </a:lnTo>
                <a:lnTo>
                  <a:pt x="673688" y="2329132"/>
                </a:lnTo>
                <a:lnTo>
                  <a:pt x="709103" y="2347521"/>
                </a:lnTo>
                <a:lnTo>
                  <a:pt x="748344" y="2369950"/>
                </a:lnTo>
                <a:lnTo>
                  <a:pt x="778202" y="2388056"/>
                </a:lnTo>
                <a:lnTo>
                  <a:pt x="790446" y="2382711"/>
                </a:lnTo>
                <a:lnTo>
                  <a:pt x="825848" y="2366238"/>
                </a:lnTo>
                <a:lnTo>
                  <a:pt x="868172" y="2340190"/>
                </a:lnTo>
                <a:lnTo>
                  <a:pt x="880240" y="2317657"/>
                </a:lnTo>
                <a:lnTo>
                  <a:pt x="884742" y="2305989"/>
                </a:lnTo>
                <a:lnTo>
                  <a:pt x="900819" y="2268108"/>
                </a:lnTo>
                <a:lnTo>
                  <a:pt x="920612" y="2232773"/>
                </a:lnTo>
                <a:lnTo>
                  <a:pt x="948384" y="2206421"/>
                </a:lnTo>
                <a:lnTo>
                  <a:pt x="959686" y="2199236"/>
                </a:lnTo>
                <a:lnTo>
                  <a:pt x="969703" y="2192646"/>
                </a:lnTo>
                <a:lnTo>
                  <a:pt x="1005594" y="2156665"/>
                </a:lnTo>
                <a:lnTo>
                  <a:pt x="1037341" y="2118094"/>
                </a:lnTo>
                <a:lnTo>
                  <a:pt x="1045065" y="2108630"/>
                </a:lnTo>
                <a:lnTo>
                  <a:pt x="1071500" y="2077103"/>
                </a:lnTo>
                <a:lnTo>
                  <a:pt x="1096939" y="2043268"/>
                </a:lnTo>
                <a:lnTo>
                  <a:pt x="1106831" y="2004872"/>
                </a:lnTo>
                <a:lnTo>
                  <a:pt x="1110173" y="1994016"/>
                </a:lnTo>
                <a:lnTo>
                  <a:pt x="1117333" y="1982947"/>
                </a:lnTo>
                <a:lnTo>
                  <a:pt x="1125812" y="1973341"/>
                </a:lnTo>
                <a:lnTo>
                  <a:pt x="1128913" y="1965209"/>
                </a:lnTo>
                <a:lnTo>
                  <a:pt x="1132427" y="1952683"/>
                </a:lnTo>
                <a:lnTo>
                  <a:pt x="1136171" y="1937511"/>
                </a:lnTo>
                <a:lnTo>
                  <a:pt x="1139961" y="1921443"/>
                </a:lnTo>
                <a:lnTo>
                  <a:pt x="1143613" y="1906229"/>
                </a:lnTo>
                <a:lnTo>
                  <a:pt x="1167701" y="1866957"/>
                </a:lnTo>
                <a:lnTo>
                  <a:pt x="1177595" y="1859179"/>
                </a:lnTo>
                <a:lnTo>
                  <a:pt x="1185987" y="1844201"/>
                </a:lnTo>
                <a:lnTo>
                  <a:pt x="1203926" y="1812433"/>
                </a:lnTo>
                <a:lnTo>
                  <a:pt x="1203416" y="1813514"/>
                </a:lnTo>
                <a:lnTo>
                  <a:pt x="1202449" y="1815471"/>
                </a:lnTo>
                <a:lnTo>
                  <a:pt x="1201229" y="1817950"/>
                </a:lnTo>
                <a:lnTo>
                  <a:pt x="1199960" y="1820596"/>
                </a:lnTo>
                <a:lnTo>
                  <a:pt x="1198845" y="1823054"/>
                </a:lnTo>
                <a:lnTo>
                  <a:pt x="1198089" y="1824971"/>
                </a:lnTo>
                <a:lnTo>
                  <a:pt x="1197896" y="1825992"/>
                </a:lnTo>
                <a:lnTo>
                  <a:pt x="1198468" y="1825762"/>
                </a:lnTo>
                <a:lnTo>
                  <a:pt x="1219954" y="1793445"/>
                </a:lnTo>
                <a:lnTo>
                  <a:pt x="1238498" y="1759887"/>
                </a:lnTo>
                <a:lnTo>
                  <a:pt x="1259014" y="1713596"/>
                </a:lnTo>
                <a:lnTo>
                  <a:pt x="1270288" y="1675626"/>
                </a:lnTo>
                <a:lnTo>
                  <a:pt x="1273829" y="1650000"/>
                </a:lnTo>
                <a:lnTo>
                  <a:pt x="1275718" y="1637993"/>
                </a:lnTo>
                <a:lnTo>
                  <a:pt x="1288506" y="1591510"/>
                </a:lnTo>
                <a:lnTo>
                  <a:pt x="1301215" y="1553481"/>
                </a:lnTo>
                <a:lnTo>
                  <a:pt x="1317442" y="1516281"/>
                </a:lnTo>
                <a:lnTo>
                  <a:pt x="1339134" y="1476171"/>
                </a:lnTo>
                <a:lnTo>
                  <a:pt x="1346215" y="1463344"/>
                </a:lnTo>
                <a:lnTo>
                  <a:pt x="1356909" y="1419044"/>
                </a:lnTo>
                <a:lnTo>
                  <a:pt x="1360099" y="1405018"/>
                </a:lnTo>
                <a:lnTo>
                  <a:pt x="1363397" y="1390662"/>
                </a:lnTo>
                <a:lnTo>
                  <a:pt x="1373441" y="1349854"/>
                </a:lnTo>
                <a:lnTo>
                  <a:pt x="1386227" y="1311925"/>
                </a:lnTo>
                <a:lnTo>
                  <a:pt x="1390739" y="1300330"/>
                </a:lnTo>
                <a:lnTo>
                  <a:pt x="1394819" y="1289323"/>
                </a:lnTo>
                <a:lnTo>
                  <a:pt x="1398273" y="1278517"/>
                </a:lnTo>
                <a:lnTo>
                  <a:pt x="1401331" y="1265760"/>
                </a:lnTo>
                <a:lnTo>
                  <a:pt x="1403616" y="1253182"/>
                </a:lnTo>
                <a:lnTo>
                  <a:pt x="1405539" y="1240754"/>
                </a:lnTo>
                <a:lnTo>
                  <a:pt x="1407514" y="1228446"/>
                </a:lnTo>
                <a:lnTo>
                  <a:pt x="1410519" y="1214223"/>
                </a:lnTo>
                <a:lnTo>
                  <a:pt x="1413444" y="1201554"/>
                </a:lnTo>
                <a:lnTo>
                  <a:pt x="1416123" y="1189891"/>
                </a:lnTo>
                <a:lnTo>
                  <a:pt x="1424193" y="1143324"/>
                </a:lnTo>
                <a:lnTo>
                  <a:pt x="1428684" y="1107683"/>
                </a:lnTo>
                <a:lnTo>
                  <a:pt x="1428532" y="1105885"/>
                </a:lnTo>
                <a:lnTo>
                  <a:pt x="1428225" y="1104781"/>
                </a:lnTo>
                <a:lnTo>
                  <a:pt x="1427845" y="1103905"/>
                </a:lnTo>
                <a:lnTo>
                  <a:pt x="1427476" y="1102793"/>
                </a:lnTo>
                <a:lnTo>
                  <a:pt x="1427202" y="1100981"/>
                </a:lnTo>
                <a:lnTo>
                  <a:pt x="1427105" y="1098005"/>
                </a:lnTo>
                <a:lnTo>
                  <a:pt x="1427269" y="1093399"/>
                </a:lnTo>
                <a:lnTo>
                  <a:pt x="1432198" y="1049392"/>
                </a:lnTo>
                <a:lnTo>
                  <a:pt x="1438394" y="1005537"/>
                </a:lnTo>
                <a:lnTo>
                  <a:pt x="1444776" y="980984"/>
                </a:lnTo>
                <a:lnTo>
                  <a:pt x="1444990" y="966439"/>
                </a:lnTo>
                <a:lnTo>
                  <a:pt x="1445412" y="952418"/>
                </a:lnTo>
                <a:lnTo>
                  <a:pt x="1445901" y="938884"/>
                </a:lnTo>
                <a:lnTo>
                  <a:pt x="1446317" y="925805"/>
                </a:lnTo>
                <a:lnTo>
                  <a:pt x="1446522" y="913144"/>
                </a:lnTo>
                <a:lnTo>
                  <a:pt x="1446376" y="900868"/>
                </a:lnTo>
                <a:lnTo>
                  <a:pt x="1445738" y="888942"/>
                </a:lnTo>
                <a:lnTo>
                  <a:pt x="1433771" y="843105"/>
                </a:lnTo>
                <a:lnTo>
                  <a:pt x="1407016" y="815215"/>
                </a:lnTo>
                <a:lnTo>
                  <a:pt x="1397538" y="806701"/>
                </a:lnTo>
                <a:lnTo>
                  <a:pt x="1368472" y="767312"/>
                </a:lnTo>
                <a:lnTo>
                  <a:pt x="1361200" y="755562"/>
                </a:lnTo>
                <a:lnTo>
                  <a:pt x="1353802" y="743646"/>
                </a:lnTo>
                <a:lnTo>
                  <a:pt x="1331283" y="710772"/>
                </a:lnTo>
                <a:lnTo>
                  <a:pt x="1303281" y="683509"/>
                </a:lnTo>
                <a:lnTo>
                  <a:pt x="1293605" y="674927"/>
                </a:lnTo>
                <a:lnTo>
                  <a:pt x="1284299" y="666626"/>
                </a:lnTo>
                <a:lnTo>
                  <a:pt x="1255999" y="638072"/>
                </a:lnTo>
                <a:lnTo>
                  <a:pt x="1242613" y="619317"/>
                </a:lnTo>
                <a:lnTo>
                  <a:pt x="1232903" y="609363"/>
                </a:lnTo>
                <a:lnTo>
                  <a:pt x="1223390" y="600442"/>
                </a:lnTo>
                <a:lnTo>
                  <a:pt x="1214112" y="592203"/>
                </a:lnTo>
                <a:lnTo>
                  <a:pt x="1205106" y="584296"/>
                </a:lnTo>
                <a:lnTo>
                  <a:pt x="1198522" y="573608"/>
                </a:lnTo>
                <a:lnTo>
                  <a:pt x="1191963" y="562373"/>
                </a:lnTo>
                <a:lnTo>
                  <a:pt x="1185385" y="550859"/>
                </a:lnTo>
                <a:lnTo>
                  <a:pt x="1178741" y="539335"/>
                </a:lnTo>
                <a:lnTo>
                  <a:pt x="1157953" y="507403"/>
                </a:lnTo>
                <a:lnTo>
                  <a:pt x="1122481" y="472794"/>
                </a:lnTo>
                <a:lnTo>
                  <a:pt x="1118353" y="461962"/>
                </a:lnTo>
                <a:lnTo>
                  <a:pt x="1110836" y="443009"/>
                </a:lnTo>
                <a:lnTo>
                  <a:pt x="1111048" y="443865"/>
                </a:lnTo>
                <a:lnTo>
                  <a:pt x="1111528" y="445471"/>
                </a:lnTo>
                <a:lnTo>
                  <a:pt x="1112147" y="447485"/>
                </a:lnTo>
                <a:lnTo>
                  <a:pt x="1112774" y="449566"/>
                </a:lnTo>
                <a:lnTo>
                  <a:pt x="1113280" y="451370"/>
                </a:lnTo>
                <a:lnTo>
                  <a:pt x="1113534" y="452556"/>
                </a:lnTo>
                <a:lnTo>
                  <a:pt x="1113407" y="452782"/>
                </a:lnTo>
                <a:lnTo>
                  <a:pt x="1097358" y="414808"/>
                </a:lnTo>
                <a:lnTo>
                  <a:pt x="1082013" y="374968"/>
                </a:lnTo>
                <a:lnTo>
                  <a:pt x="1070888" y="336710"/>
                </a:lnTo>
                <a:lnTo>
                  <a:pt x="1067158" y="310872"/>
                </a:lnTo>
                <a:lnTo>
                  <a:pt x="1065309" y="299013"/>
                </a:lnTo>
                <a:lnTo>
                  <a:pt x="1062979" y="287639"/>
                </a:lnTo>
                <a:lnTo>
                  <a:pt x="1057676" y="273748"/>
                </a:lnTo>
                <a:lnTo>
                  <a:pt x="1051479" y="262389"/>
                </a:lnTo>
                <a:lnTo>
                  <a:pt x="1045362" y="252402"/>
                </a:lnTo>
                <a:lnTo>
                  <a:pt x="1039188" y="237744"/>
                </a:lnTo>
                <a:lnTo>
                  <a:pt x="1019126" y="202369"/>
                </a:lnTo>
                <a:lnTo>
                  <a:pt x="1004440" y="184939"/>
                </a:lnTo>
                <a:lnTo>
                  <a:pt x="996716" y="174756"/>
                </a:lnTo>
                <a:lnTo>
                  <a:pt x="988932" y="164049"/>
                </a:lnTo>
                <a:lnTo>
                  <a:pt x="981020" y="153092"/>
                </a:lnTo>
                <a:lnTo>
                  <a:pt x="972913" y="142157"/>
                </a:lnTo>
                <a:lnTo>
                  <a:pt x="946740" y="112212"/>
                </a:lnTo>
                <a:lnTo>
                  <a:pt x="882515" y="81739"/>
                </a:lnTo>
                <a:lnTo>
                  <a:pt x="872266" y="74144"/>
                </a:lnTo>
                <a:lnTo>
                  <a:pt x="830806" y="53151"/>
                </a:lnTo>
                <a:lnTo>
                  <a:pt x="782932" y="44619"/>
                </a:lnTo>
                <a:lnTo>
                  <a:pt x="738656" y="38432"/>
                </a:lnTo>
                <a:lnTo>
                  <a:pt x="724123" y="36591"/>
                </a:lnTo>
                <a:lnTo>
                  <a:pt x="710092" y="26695"/>
                </a:lnTo>
                <a:lnTo>
                  <a:pt x="701006" y="17829"/>
                </a:lnTo>
                <a:lnTo>
                  <a:pt x="695053" y="10359"/>
                </a:lnTo>
                <a:lnTo>
                  <a:pt x="690420" y="4653"/>
                </a:lnTo>
                <a:lnTo>
                  <a:pt x="685297" y="1078"/>
                </a:lnTo>
                <a:lnTo>
                  <a:pt x="677870" y="0"/>
                </a:lnTo>
                <a:lnTo>
                  <a:pt x="673981" y="332"/>
                </a:lnTo>
                <a:close/>
              </a:path>
            </a:pathLst>
          </a:custGeom>
          <a:ln w="12192">
            <a:solidFill>
              <a:srgbClr val="799C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8975" y="1072694"/>
            <a:ext cx="131303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TYPES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7999" y="1072694"/>
            <a:ext cx="640187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95206" y="1072694"/>
            <a:ext cx="1733777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RUBRICS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9258" y="4097706"/>
            <a:ext cx="123965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800" spc="-3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800" spc="-3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LY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5955" y="4097706"/>
            <a:ext cx="11998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2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8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975" y="1072694"/>
            <a:ext cx="3545471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3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-234" dirty="0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YTIC</a:t>
            </a:r>
            <a:r>
              <a:rPr sz="3300" b="1" spc="-18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RUBR</a:t>
            </a:r>
            <a:r>
              <a:rPr sz="3300" b="1" spc="9" dirty="0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75" y="2657425"/>
            <a:ext cx="7091899" cy="2470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An 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alytic rubric res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les</a:t>
            </a:r>
            <a:r>
              <a:rPr sz="2100" spc="5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grid</a:t>
            </a:r>
            <a:r>
              <a:rPr sz="2700" spc="-56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with</a:t>
            </a:r>
            <a:r>
              <a:rPr sz="2700" spc="1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the c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r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iteria</a:t>
            </a:r>
            <a:endParaRPr sz="2700">
              <a:latin typeface="Trebuchet MS"/>
              <a:cs typeface="Trebuchet MS"/>
            </a:endParaRPr>
          </a:p>
          <a:p>
            <a:pPr marL="12700" marR="364045">
              <a:lnSpc>
                <a:spcPts val="2319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2100" spc="-2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 stud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nt</a:t>
            </a:r>
            <a:r>
              <a:rPr sz="2100" spc="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oduct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 the</a:t>
            </a:r>
            <a:r>
              <a:rPr sz="21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leftmost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umn</a:t>
            </a:r>
            <a:r>
              <a:rPr sz="2100" spc="-2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 </a:t>
            </a:r>
            <a:endParaRPr sz="2100">
              <a:latin typeface="Trebuchet MS"/>
              <a:cs typeface="Trebuchet MS"/>
            </a:endParaRPr>
          </a:p>
          <a:p>
            <a:pPr marL="12700" marR="364045">
              <a:lnSpc>
                <a:spcPts val="2905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with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levels of</a:t>
            </a:r>
            <a:r>
              <a:rPr sz="2700" spc="-2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perfo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r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mance</a:t>
            </a:r>
            <a:r>
              <a:rPr sz="2700" spc="-75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acro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-7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top</a:t>
            </a:r>
            <a:endParaRPr sz="2100">
              <a:latin typeface="Trebuchet MS"/>
              <a:cs typeface="Trebuchet MS"/>
            </a:endParaRPr>
          </a:p>
          <a:p>
            <a:pPr marL="12700" marR="118226">
              <a:lnSpc>
                <a:spcPts val="2178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row</a:t>
            </a:r>
            <a:r>
              <a:rPr sz="2100" spc="-3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often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21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ers</a:t>
            </a:r>
            <a:r>
              <a:rPr sz="2100" spc="-18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d/or</a:t>
            </a:r>
            <a:r>
              <a:rPr sz="2100" spc="-52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scr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ive</a:t>
            </a:r>
            <a:r>
              <a:rPr sz="2100" spc="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tags.</a:t>
            </a:r>
            <a:r>
              <a:rPr sz="2100" spc="-2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 </a:t>
            </a:r>
            <a:endParaRPr sz="2100">
              <a:latin typeface="Trebuchet MS"/>
              <a:cs typeface="Trebuchet MS"/>
            </a:endParaRPr>
          </a:p>
          <a:p>
            <a:pPr marL="12700" marR="118226">
              <a:lnSpc>
                <a:spcPts val="2267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cells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wi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hin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cent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 the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rub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 may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left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k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 </a:t>
            </a:r>
            <a:endParaRPr sz="2100">
              <a:latin typeface="Trebuchet MS"/>
              <a:cs typeface="Trebuchet MS"/>
            </a:endParaRPr>
          </a:p>
          <a:p>
            <a:pPr marL="12700" marR="118226">
              <a:lnSpc>
                <a:spcPts val="2267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may co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tain 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escrip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io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3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(ca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led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scr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ors)</a:t>
            </a:r>
            <a:r>
              <a:rPr sz="2100" spc="-3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21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w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 </a:t>
            </a:r>
            <a:endParaRPr sz="2100">
              <a:latin typeface="Trebuchet MS"/>
              <a:cs typeface="Trebuchet MS"/>
            </a:endParaRPr>
          </a:p>
          <a:p>
            <a:pPr marL="12700" marR="118226">
              <a:lnSpc>
                <a:spcPts val="2267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sp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ied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criteria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look</a:t>
            </a:r>
            <a:r>
              <a:rPr sz="2100" spc="-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like</a:t>
            </a:r>
            <a:r>
              <a:rPr sz="2100" spc="2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2100" spc="-2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ach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evel</a:t>
            </a:r>
            <a:r>
              <a:rPr sz="2100" spc="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21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rforman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e. </a:t>
            </a:r>
            <a:endParaRPr sz="2100">
              <a:latin typeface="Trebuchet MS"/>
              <a:cs typeface="Trebuchet MS"/>
            </a:endParaRPr>
          </a:p>
          <a:p>
            <a:pPr marL="12700" marR="118226">
              <a:lnSpc>
                <a:spcPts val="2267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When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ring</a:t>
            </a:r>
            <a:r>
              <a:rPr sz="2100" spc="-4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with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an 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alytic rubric each of</a:t>
            </a:r>
            <a:r>
              <a:rPr sz="21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criteria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975" y="5124171"/>
            <a:ext cx="112442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  <a:spcBef>
                <a:spcPts val="113"/>
              </a:spcBef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</a:t>
            </a:r>
            <a:r>
              <a:rPr sz="21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red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6049" y="5124171"/>
            <a:ext cx="343436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80"/>
              </a:lnSpc>
              <a:spcBef>
                <a:spcPts val="114"/>
              </a:spcBef>
            </a:pPr>
            <a:r>
              <a:rPr sz="3150" spc="0" baseline="1367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3150" spc="4" baseline="1367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3150" spc="0" baseline="1367" dirty="0" smtClean="0">
                <a:solidFill>
                  <a:srgbClr val="3A3838"/>
                </a:solidFill>
                <a:latin typeface="Trebuchet MS"/>
                <a:cs typeface="Trebuchet MS"/>
              </a:rPr>
              <a:t>dividual</a:t>
            </a:r>
            <a:r>
              <a:rPr sz="3150" spc="4" baseline="1367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3150" spc="-464" baseline="1367" dirty="0" smtClean="0">
                <a:solidFill>
                  <a:srgbClr val="3A3838"/>
                </a:solidFill>
                <a:latin typeface="Trebuchet MS"/>
                <a:cs typeface="Trebuchet MS"/>
              </a:rPr>
              <a:t>y</a:t>
            </a:r>
            <a:r>
              <a:rPr sz="1350" b="1" spc="-289" dirty="0" smtClean="0">
                <a:solidFill>
                  <a:srgbClr val="1F7443"/>
                </a:solidFill>
                <a:latin typeface="Trebuchet MS"/>
                <a:cs typeface="Trebuchet MS"/>
              </a:rPr>
              <a:t>(</a:t>
            </a:r>
            <a:r>
              <a:rPr sz="3150" spc="-484" baseline="1367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r>
              <a:rPr sz="135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D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</a:t>
            </a:r>
            <a:r>
              <a:rPr sz="1350" b="1" spc="-64" dirty="0" smtClean="0">
                <a:solidFill>
                  <a:srgbClr val="1F7443"/>
                </a:solidFill>
                <a:latin typeface="Trebuchet MS"/>
                <a:cs typeface="Trebuchet MS"/>
              </a:rPr>
              <a:t>P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aul</a:t>
            </a:r>
            <a:r>
              <a:rPr sz="1350" b="1" spc="-1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135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U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n</a:t>
            </a:r>
            <a:r>
              <a:rPr sz="135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iv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ers</a:t>
            </a:r>
            <a:r>
              <a:rPr sz="135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i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</a:t>
            </a:r>
            <a:r>
              <a:rPr sz="1350" b="1" spc="-144" dirty="0" smtClean="0">
                <a:solidFill>
                  <a:srgbClr val="1F7443"/>
                </a:solidFill>
                <a:latin typeface="Trebuchet MS"/>
                <a:cs typeface="Trebuchet MS"/>
              </a:rPr>
              <a:t>y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,</a:t>
            </a:r>
            <a:r>
              <a:rPr sz="1350" b="1" spc="-2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2</a:t>
            </a:r>
            <a:r>
              <a:rPr sz="135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0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1</a:t>
            </a:r>
            <a:r>
              <a:rPr sz="135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7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)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883" y="2592323"/>
            <a:ext cx="7229856" cy="312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975" y="1072694"/>
            <a:ext cx="209681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MPL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" y="2522220"/>
            <a:ext cx="7024116" cy="3214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975" y="1072694"/>
            <a:ext cx="209681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MPL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2416" y="2538983"/>
            <a:ext cx="6146292" cy="3259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975" y="1072694"/>
            <a:ext cx="209681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MPL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9000" y="2501519"/>
            <a:ext cx="3289680" cy="213360"/>
          </a:xfrm>
          <a:custGeom>
            <a:avLst/>
            <a:gdLst/>
            <a:ahLst/>
            <a:cxnLst/>
            <a:rect l="l" t="t" r="r" b="b"/>
            <a:pathLst>
              <a:path w="3289680" h="213360">
                <a:moveTo>
                  <a:pt x="0" y="213360"/>
                </a:moveTo>
                <a:lnTo>
                  <a:pt x="3289680" y="213360"/>
                </a:lnTo>
                <a:lnTo>
                  <a:pt x="32896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EAC9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8680" y="2501519"/>
            <a:ext cx="3338703" cy="213360"/>
          </a:xfrm>
          <a:custGeom>
            <a:avLst/>
            <a:gdLst/>
            <a:ahLst/>
            <a:cxnLst/>
            <a:rect l="l" t="t" r="r" b="b"/>
            <a:pathLst>
              <a:path w="3338703" h="213360">
                <a:moveTo>
                  <a:pt x="0" y="213360"/>
                </a:moveTo>
                <a:lnTo>
                  <a:pt x="3338703" y="213360"/>
                </a:lnTo>
                <a:lnTo>
                  <a:pt x="3338703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463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000" y="2714904"/>
            <a:ext cx="3289680" cy="3667760"/>
          </a:xfrm>
          <a:custGeom>
            <a:avLst/>
            <a:gdLst/>
            <a:ahLst/>
            <a:cxnLst/>
            <a:rect l="l" t="t" r="r" b="b"/>
            <a:pathLst>
              <a:path w="3289680" h="3667760">
                <a:moveTo>
                  <a:pt x="0" y="3667760"/>
                </a:moveTo>
                <a:lnTo>
                  <a:pt x="3289680" y="3667760"/>
                </a:lnTo>
                <a:lnTo>
                  <a:pt x="3289680" y="0"/>
                </a:lnTo>
                <a:lnTo>
                  <a:pt x="0" y="0"/>
                </a:lnTo>
                <a:lnTo>
                  <a:pt x="0" y="3667760"/>
                </a:lnTo>
                <a:close/>
              </a:path>
            </a:pathLst>
          </a:custGeom>
          <a:solidFill>
            <a:srgbClr val="EAC9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8680" y="2714904"/>
            <a:ext cx="3338703" cy="3667760"/>
          </a:xfrm>
          <a:custGeom>
            <a:avLst/>
            <a:gdLst/>
            <a:ahLst/>
            <a:cxnLst/>
            <a:rect l="l" t="t" r="r" b="b"/>
            <a:pathLst>
              <a:path w="3338703" h="3667760">
                <a:moveTo>
                  <a:pt x="0" y="3667760"/>
                </a:moveTo>
                <a:lnTo>
                  <a:pt x="3338703" y="3667760"/>
                </a:lnTo>
                <a:lnTo>
                  <a:pt x="3338703" y="0"/>
                </a:lnTo>
                <a:lnTo>
                  <a:pt x="0" y="0"/>
                </a:lnTo>
                <a:lnTo>
                  <a:pt x="0" y="3667760"/>
                </a:lnTo>
                <a:close/>
              </a:path>
            </a:pathLst>
          </a:custGeom>
          <a:solidFill>
            <a:srgbClr val="F463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650" y="2714879"/>
            <a:ext cx="6641083" cy="0"/>
          </a:xfrm>
          <a:custGeom>
            <a:avLst/>
            <a:gdLst/>
            <a:ahLst/>
            <a:cxnLst/>
            <a:rect l="l" t="t" r="r" b="b"/>
            <a:pathLst>
              <a:path w="6641083">
                <a:moveTo>
                  <a:pt x="0" y="0"/>
                </a:moveTo>
                <a:lnTo>
                  <a:pt x="664108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000" y="2495169"/>
            <a:ext cx="0" cy="3893845"/>
          </a:xfrm>
          <a:custGeom>
            <a:avLst/>
            <a:gdLst/>
            <a:ahLst/>
            <a:cxnLst/>
            <a:rect l="l" t="t" r="r" b="b"/>
            <a:pathLst>
              <a:path h="3893845">
                <a:moveTo>
                  <a:pt x="0" y="0"/>
                </a:moveTo>
                <a:lnTo>
                  <a:pt x="0" y="38938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7383" y="2495169"/>
            <a:ext cx="0" cy="3893845"/>
          </a:xfrm>
          <a:custGeom>
            <a:avLst/>
            <a:gdLst/>
            <a:ahLst/>
            <a:cxnLst/>
            <a:rect l="l" t="t" r="r" b="b"/>
            <a:pathLst>
              <a:path h="3893845">
                <a:moveTo>
                  <a:pt x="0" y="0"/>
                </a:moveTo>
                <a:lnTo>
                  <a:pt x="0" y="38938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9328" y="5166359"/>
            <a:ext cx="566927" cy="516635"/>
          </a:xfrm>
          <a:custGeom>
            <a:avLst/>
            <a:gdLst/>
            <a:ahLst/>
            <a:cxnLst/>
            <a:rect l="l" t="t" r="r" b="b"/>
            <a:pathLst>
              <a:path w="566927" h="516636">
                <a:moveTo>
                  <a:pt x="283464" y="0"/>
                </a:moveTo>
                <a:lnTo>
                  <a:pt x="237475" y="3382"/>
                </a:lnTo>
                <a:lnTo>
                  <a:pt x="193852" y="13173"/>
                </a:lnTo>
                <a:lnTo>
                  <a:pt x="153179" y="28841"/>
                </a:lnTo>
                <a:lnTo>
                  <a:pt x="116037" y="49853"/>
                </a:lnTo>
                <a:lnTo>
                  <a:pt x="83010" y="75676"/>
                </a:lnTo>
                <a:lnTo>
                  <a:pt x="54681" y="105777"/>
                </a:lnTo>
                <a:lnTo>
                  <a:pt x="31632" y="139625"/>
                </a:lnTo>
                <a:lnTo>
                  <a:pt x="14447" y="176686"/>
                </a:lnTo>
                <a:lnTo>
                  <a:pt x="3709" y="216428"/>
                </a:lnTo>
                <a:lnTo>
                  <a:pt x="0" y="258317"/>
                </a:lnTo>
                <a:lnTo>
                  <a:pt x="939" y="279498"/>
                </a:lnTo>
                <a:lnTo>
                  <a:pt x="8236" y="320380"/>
                </a:lnTo>
                <a:lnTo>
                  <a:pt x="22270" y="358848"/>
                </a:lnTo>
                <a:lnTo>
                  <a:pt x="42460" y="394369"/>
                </a:lnTo>
                <a:lnTo>
                  <a:pt x="68222" y="426410"/>
                </a:lnTo>
                <a:lnTo>
                  <a:pt x="98973" y="454439"/>
                </a:lnTo>
                <a:lnTo>
                  <a:pt x="134130" y="477923"/>
                </a:lnTo>
                <a:lnTo>
                  <a:pt x="173110" y="496329"/>
                </a:lnTo>
                <a:lnTo>
                  <a:pt x="215331" y="509126"/>
                </a:lnTo>
                <a:lnTo>
                  <a:pt x="260210" y="515779"/>
                </a:lnTo>
                <a:lnTo>
                  <a:pt x="283464" y="516635"/>
                </a:lnTo>
                <a:lnTo>
                  <a:pt x="306717" y="515779"/>
                </a:lnTo>
                <a:lnTo>
                  <a:pt x="351596" y="509126"/>
                </a:lnTo>
                <a:lnTo>
                  <a:pt x="393817" y="496329"/>
                </a:lnTo>
                <a:lnTo>
                  <a:pt x="432797" y="477923"/>
                </a:lnTo>
                <a:lnTo>
                  <a:pt x="467954" y="454439"/>
                </a:lnTo>
                <a:lnTo>
                  <a:pt x="498705" y="426410"/>
                </a:lnTo>
                <a:lnTo>
                  <a:pt x="524467" y="394369"/>
                </a:lnTo>
                <a:lnTo>
                  <a:pt x="544657" y="358848"/>
                </a:lnTo>
                <a:lnTo>
                  <a:pt x="558691" y="320380"/>
                </a:lnTo>
                <a:lnTo>
                  <a:pt x="565988" y="279498"/>
                </a:lnTo>
                <a:lnTo>
                  <a:pt x="566927" y="258317"/>
                </a:lnTo>
                <a:lnTo>
                  <a:pt x="565988" y="237137"/>
                </a:lnTo>
                <a:lnTo>
                  <a:pt x="558691" y="196255"/>
                </a:lnTo>
                <a:lnTo>
                  <a:pt x="544657" y="157787"/>
                </a:lnTo>
                <a:lnTo>
                  <a:pt x="524467" y="122266"/>
                </a:lnTo>
                <a:lnTo>
                  <a:pt x="498705" y="90225"/>
                </a:lnTo>
                <a:lnTo>
                  <a:pt x="467954" y="62196"/>
                </a:lnTo>
                <a:lnTo>
                  <a:pt x="432797" y="38712"/>
                </a:lnTo>
                <a:lnTo>
                  <a:pt x="393817" y="20306"/>
                </a:lnTo>
                <a:lnTo>
                  <a:pt x="351596" y="7509"/>
                </a:lnTo>
                <a:lnTo>
                  <a:pt x="306717" y="856"/>
                </a:lnTo>
                <a:lnTo>
                  <a:pt x="283464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39328" y="5166359"/>
            <a:ext cx="566927" cy="516635"/>
          </a:xfrm>
          <a:custGeom>
            <a:avLst/>
            <a:gdLst/>
            <a:ahLst/>
            <a:cxnLst/>
            <a:rect l="l" t="t" r="r" b="b"/>
            <a:pathLst>
              <a:path w="566927" h="516636">
                <a:moveTo>
                  <a:pt x="0" y="258317"/>
                </a:moveTo>
                <a:lnTo>
                  <a:pt x="3709" y="216428"/>
                </a:lnTo>
                <a:lnTo>
                  <a:pt x="14447" y="176686"/>
                </a:lnTo>
                <a:lnTo>
                  <a:pt x="31632" y="139625"/>
                </a:lnTo>
                <a:lnTo>
                  <a:pt x="54681" y="105777"/>
                </a:lnTo>
                <a:lnTo>
                  <a:pt x="83010" y="75676"/>
                </a:lnTo>
                <a:lnTo>
                  <a:pt x="116037" y="49853"/>
                </a:lnTo>
                <a:lnTo>
                  <a:pt x="153179" y="28841"/>
                </a:lnTo>
                <a:lnTo>
                  <a:pt x="193852" y="13173"/>
                </a:lnTo>
                <a:lnTo>
                  <a:pt x="237475" y="3382"/>
                </a:lnTo>
                <a:lnTo>
                  <a:pt x="283464" y="0"/>
                </a:lnTo>
                <a:lnTo>
                  <a:pt x="306717" y="856"/>
                </a:lnTo>
                <a:lnTo>
                  <a:pt x="351596" y="7509"/>
                </a:lnTo>
                <a:lnTo>
                  <a:pt x="393817" y="20306"/>
                </a:lnTo>
                <a:lnTo>
                  <a:pt x="432797" y="38712"/>
                </a:lnTo>
                <a:lnTo>
                  <a:pt x="467954" y="62196"/>
                </a:lnTo>
                <a:lnTo>
                  <a:pt x="498705" y="90225"/>
                </a:lnTo>
                <a:lnTo>
                  <a:pt x="524467" y="122266"/>
                </a:lnTo>
                <a:lnTo>
                  <a:pt x="544657" y="157787"/>
                </a:lnTo>
                <a:lnTo>
                  <a:pt x="558691" y="196255"/>
                </a:lnTo>
                <a:lnTo>
                  <a:pt x="565988" y="237137"/>
                </a:lnTo>
                <a:lnTo>
                  <a:pt x="566927" y="258317"/>
                </a:lnTo>
                <a:lnTo>
                  <a:pt x="565988" y="279498"/>
                </a:lnTo>
                <a:lnTo>
                  <a:pt x="558691" y="320380"/>
                </a:lnTo>
                <a:lnTo>
                  <a:pt x="544657" y="358848"/>
                </a:lnTo>
                <a:lnTo>
                  <a:pt x="524467" y="394369"/>
                </a:lnTo>
                <a:lnTo>
                  <a:pt x="498705" y="426410"/>
                </a:lnTo>
                <a:lnTo>
                  <a:pt x="467954" y="454439"/>
                </a:lnTo>
                <a:lnTo>
                  <a:pt x="432797" y="477923"/>
                </a:lnTo>
                <a:lnTo>
                  <a:pt x="393817" y="496329"/>
                </a:lnTo>
                <a:lnTo>
                  <a:pt x="351596" y="509126"/>
                </a:lnTo>
                <a:lnTo>
                  <a:pt x="306717" y="515779"/>
                </a:lnTo>
                <a:lnTo>
                  <a:pt x="283464" y="516635"/>
                </a:lnTo>
                <a:lnTo>
                  <a:pt x="260210" y="515779"/>
                </a:lnTo>
                <a:lnTo>
                  <a:pt x="215331" y="509126"/>
                </a:lnTo>
                <a:lnTo>
                  <a:pt x="173110" y="496329"/>
                </a:lnTo>
                <a:lnTo>
                  <a:pt x="134130" y="477923"/>
                </a:lnTo>
                <a:lnTo>
                  <a:pt x="98973" y="454439"/>
                </a:lnTo>
                <a:lnTo>
                  <a:pt x="68222" y="426410"/>
                </a:lnTo>
                <a:lnTo>
                  <a:pt x="42460" y="394369"/>
                </a:lnTo>
                <a:lnTo>
                  <a:pt x="22270" y="358848"/>
                </a:lnTo>
                <a:lnTo>
                  <a:pt x="8236" y="320380"/>
                </a:lnTo>
                <a:lnTo>
                  <a:pt x="939" y="279498"/>
                </a:lnTo>
                <a:lnTo>
                  <a:pt x="0" y="258317"/>
                </a:lnTo>
                <a:close/>
              </a:path>
            </a:pathLst>
          </a:custGeom>
          <a:ln w="12192">
            <a:solidFill>
              <a:srgbClr val="799C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8975" y="1072694"/>
            <a:ext cx="630228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3300" b="1" spc="-239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300" b="1" spc="-309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AGES</a:t>
            </a:r>
            <a:r>
              <a:rPr sz="3300" b="1" spc="-82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&amp; DI</a:t>
            </a:r>
            <a:r>
              <a:rPr sz="3300" b="1" spc="4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3300" b="1" spc="-239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300" b="1" spc="-309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AGES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9000" y="2501519"/>
            <a:ext cx="3289680" cy="213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366" marR="1067872" algn="ctr">
              <a:lnSpc>
                <a:spcPct val="96761"/>
              </a:lnSpc>
              <a:spcBef>
                <a:spcPts val="10"/>
              </a:spcBef>
            </a:pP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1400" b="1" spc="-109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400" b="1" spc="-129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b="1" spc="4" dirty="0" smtClean="0">
                <a:solidFill>
                  <a:srgbClr val="FFFFFF"/>
                </a:solidFill>
                <a:latin typeface="Trebuchet MS"/>
                <a:cs typeface="Trebuchet MS"/>
              </a:rPr>
              <a:t>GE</a:t>
            </a: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8680" y="2501519"/>
            <a:ext cx="3351403" cy="213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3554">
              <a:lnSpc>
                <a:spcPct val="96761"/>
              </a:lnSpc>
              <a:spcBef>
                <a:spcPts val="10"/>
              </a:spcBef>
            </a:pP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1400" b="1" spc="4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1400" b="1" spc="-109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400" b="1" spc="-129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b="1" spc="4" dirty="0" smtClean="0">
                <a:solidFill>
                  <a:srgbClr val="FFFFFF"/>
                </a:solidFill>
                <a:latin typeface="Trebuchet MS"/>
                <a:cs typeface="Trebuchet MS"/>
              </a:rPr>
              <a:t>GE</a:t>
            </a:r>
            <a:r>
              <a:rPr sz="14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000" y="2714879"/>
            <a:ext cx="3302380" cy="3667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7444" marR="391357" indent="-342900">
              <a:lnSpc>
                <a:spcPct val="99954"/>
              </a:lnSpc>
              <a:spcBef>
                <a:spcPts val="45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ves d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gnos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 to te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ch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-200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34543">
              <a:lnSpc>
                <a:spcPct val="96761"/>
              </a:lnSpc>
              <a:spcBef>
                <a:spcPts val="405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ves fo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db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ck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</a:t>
            </a:r>
            <a:endParaRPr sz="1400">
              <a:latin typeface="Trebuchet MS"/>
              <a:cs typeface="Trebuchet MS"/>
            </a:endParaRPr>
          </a:p>
          <a:p>
            <a:pPr marL="377444">
              <a:lnSpc>
                <a:spcPct val="96761"/>
              </a:lnSpc>
              <a:spcBef>
                <a:spcPts val="55"/>
              </a:spcBef>
            </a:pP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uden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377444" marR="301262" indent="-342900">
              <a:lnSpc>
                <a:spcPct val="99954"/>
              </a:lnSpc>
              <a:spcBef>
                <a:spcPts val="450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ier to 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ink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uct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 ho</a:t>
            </a:r>
            <a:r>
              <a:rPr sz="1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ub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377444" marR="63728" indent="-342900">
              <a:lnSpc>
                <a:spcPct val="100050"/>
              </a:lnSpc>
              <a:spcBef>
                <a:spcPts val="395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-64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efer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ble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ass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ment;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ble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umm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ment;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if y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need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 ove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ra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core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gr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ng, you can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comb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ne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core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377444" marR="38995" indent="-342900">
              <a:lnSpc>
                <a:spcPct val="100050"/>
              </a:lnSpc>
              <a:spcBef>
                <a:spcPts val="405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-64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ov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de u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eful</a:t>
            </a:r>
            <a:r>
              <a:rPr sz="14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feedb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ck</a:t>
            </a:r>
            <a:r>
              <a:rPr sz="1400" spc="-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eas of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ength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nd we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kne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377444" marR="178075" indent="-342900">
              <a:lnSpc>
                <a:spcPct val="98889"/>
              </a:lnSpc>
              <a:spcBef>
                <a:spcPts val="395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</a:t>
            </a:r>
            <a:r>
              <a:rPr sz="1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can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weighted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ef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ect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</a:t>
            </a:r>
            <a:r>
              <a:rPr sz="1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po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nce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 each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mens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78680" y="2714879"/>
            <a:ext cx="3338703" cy="3667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7825" marR="497323" indent="-342900">
              <a:lnSpc>
                <a:spcPct val="99954"/>
              </a:lnSpc>
              <a:spcBef>
                <a:spcPts val="45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-17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kes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ore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 to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core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 ho</a:t>
            </a:r>
            <a:r>
              <a:rPr sz="1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ub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377825" marR="216234" indent="-342900" algn="just">
              <a:lnSpc>
                <a:spcPct val="100050"/>
              </a:lnSpc>
              <a:spcBef>
                <a:spcPts val="405"/>
              </a:spcBef>
              <a:tabLst>
                <a:tab pos="368300" algn="l"/>
              </a:tabLst>
            </a:pPr>
            <a:r>
              <a:rPr sz="1000" spc="0" dirty="0" smtClean="0">
                <a:solidFill>
                  <a:srgbClr val="3A3838"/>
                </a:solidFill>
                <a:latin typeface="Symbol"/>
                <a:cs typeface="Symbol"/>
              </a:rPr>
              <a:t></a:t>
            </a:r>
            <a:r>
              <a:rPr sz="1000" spc="-245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	</a:t>
            </a:r>
            <a:r>
              <a:rPr sz="1400" spc="-17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kes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ore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 to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chieve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er-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</a:t>
            </a:r>
            <a:r>
              <a:rPr sz="14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y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 holi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sti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ub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975" y="1072694"/>
            <a:ext cx="342016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HOLISTIC</a:t>
            </a:r>
            <a:r>
              <a:rPr sz="3300" b="1" spc="-139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RUBR</a:t>
            </a:r>
            <a:r>
              <a:rPr sz="3300" b="1" spc="9" dirty="0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75" y="2384375"/>
            <a:ext cx="6947339" cy="2736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885"/>
              </a:lnSpc>
              <a:spcBef>
                <a:spcPts val="144"/>
              </a:spcBef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-122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ho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istic</a:t>
            </a:r>
            <a:r>
              <a:rPr sz="2100" spc="-28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rubric 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ists</a:t>
            </a:r>
            <a:r>
              <a:rPr sz="2100" spc="-16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of</a:t>
            </a:r>
            <a:r>
              <a:rPr sz="2700" spc="-2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 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s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ingle</a:t>
            </a:r>
            <a:r>
              <a:rPr sz="2700" spc="-10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scale with all</a:t>
            </a:r>
            <a:endParaRPr sz="2700">
              <a:latin typeface="Trebuchet MS"/>
              <a:cs typeface="Trebuchet MS"/>
            </a:endParaRPr>
          </a:p>
          <a:p>
            <a:pPr marL="12700" marR="40004">
              <a:lnSpc>
                <a:spcPts val="2915"/>
              </a:lnSpc>
              <a:spcBef>
                <a:spcPts val="1"/>
              </a:spcBef>
            </a:pP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c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r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iteria</a:t>
            </a:r>
            <a:r>
              <a:rPr sz="2700" spc="6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 be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uded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 the</a:t>
            </a:r>
            <a:r>
              <a:rPr sz="21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eval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ation b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8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sid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red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toge</a:t>
            </a:r>
            <a:r>
              <a:rPr sz="21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her</a:t>
            </a:r>
            <a:r>
              <a:rPr sz="2100" spc="2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(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.g.,</a:t>
            </a:r>
            <a:r>
              <a:rPr sz="2100" spc="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arit</a:t>
            </a:r>
            <a:r>
              <a:rPr sz="2100" spc="-254" dirty="0" smtClean="0">
                <a:solidFill>
                  <a:srgbClr val="3A3838"/>
                </a:solidFill>
                <a:latin typeface="Trebuchet MS"/>
                <a:cs typeface="Trebuchet MS"/>
              </a:rPr>
              <a:t>y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,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orga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ization, and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). </a:t>
            </a:r>
            <a:r>
              <a:rPr sz="21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W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ith a 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ol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stic</a:t>
            </a:r>
            <a:r>
              <a:rPr sz="2100" spc="-2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rubric the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rat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6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assi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ns a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sing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 score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(us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al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y on a 1 to 4 or 1 to 6 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oint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sca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e)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bas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an o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v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erall</a:t>
            </a:r>
            <a:r>
              <a:rPr sz="2100" spc="-2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judg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ent</a:t>
            </a:r>
            <a:r>
              <a:rPr sz="2100" spc="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21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he</a:t>
            </a:r>
            <a:r>
              <a:rPr sz="21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stud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nt</a:t>
            </a:r>
            <a:r>
              <a:rPr sz="2100" spc="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work.</a:t>
            </a:r>
            <a:r>
              <a:rPr sz="2100" spc="-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rat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6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matches 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 entire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pi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ce</a:t>
            </a:r>
            <a:r>
              <a:rPr sz="21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21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stud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nt</a:t>
            </a:r>
            <a:r>
              <a:rPr sz="2100" spc="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work</a:t>
            </a:r>
            <a:r>
              <a:rPr sz="2100" spc="-4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scr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ion</a:t>
            </a:r>
            <a:r>
              <a:rPr sz="2100" spc="-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le.</a:t>
            </a:r>
            <a:endParaRPr sz="2100">
              <a:latin typeface="Trebuchet MS"/>
              <a:cs typeface="Trebuchet MS"/>
            </a:endParaRPr>
          </a:p>
          <a:p>
            <a:pPr marL="1315389" marR="40004">
              <a:lnSpc>
                <a:spcPct val="96761"/>
              </a:lnSpc>
              <a:spcBef>
                <a:spcPts val="381"/>
              </a:spcBef>
            </a:pPr>
            <a:r>
              <a:rPr sz="135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(</a:t>
            </a:r>
            <a:r>
              <a:rPr sz="135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D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</a:t>
            </a:r>
            <a:r>
              <a:rPr sz="1350" b="1" spc="-64" dirty="0" smtClean="0">
                <a:solidFill>
                  <a:srgbClr val="1F7443"/>
                </a:solidFill>
                <a:latin typeface="Trebuchet MS"/>
                <a:cs typeface="Trebuchet MS"/>
              </a:rPr>
              <a:t>P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aul</a:t>
            </a:r>
            <a:r>
              <a:rPr sz="1350" b="1" spc="-1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135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U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n</a:t>
            </a:r>
            <a:r>
              <a:rPr sz="1350" b="1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iv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ers</a:t>
            </a:r>
            <a:r>
              <a:rPr sz="135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i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</a:t>
            </a:r>
            <a:r>
              <a:rPr sz="1350" b="1" spc="-144" dirty="0" smtClean="0">
                <a:solidFill>
                  <a:srgbClr val="1F7443"/>
                </a:solidFill>
                <a:latin typeface="Trebuchet MS"/>
                <a:cs typeface="Trebuchet MS"/>
              </a:rPr>
              <a:t>y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,</a:t>
            </a:r>
            <a:r>
              <a:rPr sz="1350" b="1" spc="-2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2</a:t>
            </a:r>
            <a:r>
              <a:rPr sz="135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0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1</a:t>
            </a:r>
            <a:r>
              <a:rPr sz="1350" b="1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7</a:t>
            </a:r>
            <a:r>
              <a:rPr sz="1350" b="1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)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6440" y="196064"/>
            <a:ext cx="3717595" cy="3938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941">
              <a:lnSpc>
                <a:spcPts val="5675"/>
              </a:lnSpc>
              <a:spcBef>
                <a:spcPts val="283"/>
              </a:spcBef>
            </a:pPr>
            <a:r>
              <a:rPr sz="6600" spc="0" baseline="11934" dirty="0" smtClean="0">
                <a:latin typeface="Gabriola"/>
                <a:cs typeface="Gabriola"/>
              </a:rPr>
              <a:t>Experiments</a:t>
            </a:r>
            <a:r>
              <a:rPr sz="6600" spc="-34" baseline="11934" dirty="0" smtClean="0">
                <a:latin typeface="Gabriola"/>
                <a:cs typeface="Gabriola"/>
              </a:rPr>
              <a:t> </a:t>
            </a:r>
            <a:r>
              <a:rPr sz="6600" spc="0" baseline="11934" dirty="0" smtClean="0">
                <a:latin typeface="Gabriola"/>
                <a:cs typeface="Gabriola"/>
              </a:rPr>
              <a:t>testing</a:t>
            </a:r>
            <a:endParaRPr sz="4400">
              <a:latin typeface="Gabriola"/>
              <a:cs typeface="Gabriola"/>
            </a:endParaRPr>
          </a:p>
          <a:p>
            <a:pPr marL="12700" marR="83941">
              <a:lnSpc>
                <a:spcPts val="5280"/>
              </a:lnSpc>
            </a:pPr>
            <a:r>
              <a:rPr sz="6600" spc="0" baseline="12346" dirty="0" smtClean="0">
                <a:latin typeface="Gabriola"/>
                <a:cs typeface="Gabriola"/>
              </a:rPr>
              <a:t>how well</a:t>
            </a:r>
            <a:r>
              <a:rPr sz="6600" spc="-24" baseline="12346" dirty="0" smtClean="0">
                <a:latin typeface="Gabriola"/>
                <a:cs typeface="Gabriola"/>
              </a:rPr>
              <a:t> </a:t>
            </a:r>
            <a:r>
              <a:rPr sz="6600" spc="0" baseline="12346" dirty="0" smtClean="0">
                <a:latin typeface="Gabriola"/>
                <a:cs typeface="Gabriola"/>
              </a:rPr>
              <a:t>students</a:t>
            </a:r>
            <a:endParaRPr sz="4400">
              <a:latin typeface="Gabriola"/>
              <a:cs typeface="Gabriola"/>
            </a:endParaRPr>
          </a:p>
          <a:p>
            <a:pPr marL="12700">
              <a:lnSpc>
                <a:spcPts val="5280"/>
              </a:lnSpc>
            </a:pPr>
            <a:r>
              <a:rPr sz="6600" spc="0" baseline="12346" dirty="0" smtClean="0">
                <a:latin typeface="Gabriola"/>
                <a:cs typeface="Gabriola"/>
              </a:rPr>
              <a:t>under</a:t>
            </a:r>
            <a:r>
              <a:rPr sz="6600" spc="-14" baseline="12346" dirty="0" smtClean="0">
                <a:latin typeface="Gabriola"/>
                <a:cs typeface="Gabriola"/>
              </a:rPr>
              <a:t>s</a:t>
            </a:r>
            <a:r>
              <a:rPr sz="6600" spc="0" baseline="12346" dirty="0" smtClean="0">
                <a:latin typeface="Gabriola"/>
                <a:cs typeface="Gabriola"/>
              </a:rPr>
              <a:t>tand</a:t>
            </a:r>
            <a:r>
              <a:rPr sz="6600" spc="-14" baseline="12346" dirty="0" smtClean="0">
                <a:latin typeface="Gabriola"/>
                <a:cs typeface="Gabriola"/>
              </a:rPr>
              <a:t> sc</a:t>
            </a:r>
            <a:r>
              <a:rPr sz="6600" spc="-19" baseline="12346" dirty="0" smtClean="0">
                <a:latin typeface="Gabriola"/>
                <a:cs typeface="Gabriola"/>
              </a:rPr>
              <a:t>i</a:t>
            </a:r>
            <a:r>
              <a:rPr sz="6600" spc="-25" baseline="12346" dirty="0" smtClean="0">
                <a:latin typeface="Gabriola"/>
                <a:cs typeface="Gabriola"/>
              </a:rPr>
              <a:t>e</a:t>
            </a:r>
            <a:r>
              <a:rPr sz="6600" spc="-44" baseline="12346" dirty="0" smtClean="0">
                <a:latin typeface="Gabriola"/>
                <a:cs typeface="Gabriola"/>
              </a:rPr>
              <a:t>n</a:t>
            </a:r>
            <a:r>
              <a:rPr sz="6600" spc="0" baseline="12346" dirty="0" smtClean="0">
                <a:latin typeface="Gabriola"/>
                <a:cs typeface="Gabriola"/>
              </a:rPr>
              <a:t>t</a:t>
            </a:r>
            <a:r>
              <a:rPr sz="6600" spc="-29" baseline="12346" dirty="0" smtClean="0">
                <a:latin typeface="Gabriola"/>
                <a:cs typeface="Gabriola"/>
              </a:rPr>
              <a:t>i</a:t>
            </a:r>
            <a:r>
              <a:rPr sz="6600" spc="-25" baseline="12346" dirty="0" smtClean="0">
                <a:latin typeface="Gabriola"/>
                <a:cs typeface="Gabriola"/>
              </a:rPr>
              <a:t>f</a:t>
            </a:r>
            <a:r>
              <a:rPr sz="6600" spc="-19" baseline="12346" dirty="0" smtClean="0">
                <a:latin typeface="Gabriola"/>
                <a:cs typeface="Gabriola"/>
              </a:rPr>
              <a:t>i</a:t>
            </a:r>
            <a:r>
              <a:rPr sz="6600" spc="0" baseline="12346" dirty="0" smtClean="0">
                <a:latin typeface="Gabriola"/>
                <a:cs typeface="Gabriola"/>
              </a:rPr>
              <a:t>c</a:t>
            </a:r>
            <a:endParaRPr sz="4400">
              <a:latin typeface="Gabriola"/>
              <a:cs typeface="Gabriola"/>
            </a:endParaRPr>
          </a:p>
          <a:p>
            <a:pPr marL="12700" marR="83941">
              <a:lnSpc>
                <a:spcPts val="5280"/>
              </a:lnSpc>
            </a:pPr>
            <a:r>
              <a:rPr sz="6600" spc="-14" baseline="12346" dirty="0" smtClean="0">
                <a:latin typeface="Gabriola"/>
                <a:cs typeface="Gabriola"/>
              </a:rPr>
              <a:t>c</a:t>
            </a:r>
            <a:r>
              <a:rPr sz="6600" spc="-19" baseline="12346" dirty="0" smtClean="0">
                <a:latin typeface="Gabriola"/>
                <a:cs typeface="Gabriola"/>
              </a:rPr>
              <a:t>o</a:t>
            </a:r>
            <a:r>
              <a:rPr sz="6600" spc="-29" baseline="12346" dirty="0" smtClean="0">
                <a:latin typeface="Gabriola"/>
                <a:cs typeface="Gabriola"/>
              </a:rPr>
              <a:t>n</a:t>
            </a:r>
            <a:r>
              <a:rPr sz="6600" spc="-14" baseline="12346" dirty="0" smtClean="0">
                <a:latin typeface="Gabriola"/>
                <a:cs typeface="Gabriola"/>
              </a:rPr>
              <a:t>c</a:t>
            </a:r>
            <a:r>
              <a:rPr sz="6600" spc="-25" baseline="12346" dirty="0" smtClean="0">
                <a:latin typeface="Gabriola"/>
                <a:cs typeface="Gabriola"/>
              </a:rPr>
              <a:t>e</a:t>
            </a:r>
            <a:r>
              <a:rPr sz="6600" spc="-44" baseline="12346" dirty="0" smtClean="0">
                <a:latin typeface="Gabriola"/>
                <a:cs typeface="Gabriola"/>
              </a:rPr>
              <a:t>p</a:t>
            </a:r>
            <a:r>
              <a:rPr sz="6600" spc="0" baseline="12346" dirty="0" smtClean="0">
                <a:latin typeface="Gabriola"/>
                <a:cs typeface="Gabriola"/>
              </a:rPr>
              <a:t>ts</a:t>
            </a:r>
            <a:r>
              <a:rPr sz="6600" spc="-101" baseline="12346" dirty="0" smtClean="0">
                <a:latin typeface="Gabriola"/>
                <a:cs typeface="Gabriola"/>
              </a:rPr>
              <a:t> </a:t>
            </a:r>
            <a:r>
              <a:rPr sz="6600" spc="0" baseline="12346" dirty="0" smtClean="0">
                <a:latin typeface="Gabriola"/>
                <a:cs typeface="Gabriola"/>
              </a:rPr>
              <a:t>and</a:t>
            </a:r>
            <a:r>
              <a:rPr sz="6600" spc="-14" baseline="12346" dirty="0" smtClean="0">
                <a:latin typeface="Gabriola"/>
                <a:cs typeface="Gabriola"/>
              </a:rPr>
              <a:t> </a:t>
            </a:r>
            <a:r>
              <a:rPr sz="6600" spc="0" baseline="12346" dirty="0" smtClean="0">
                <a:latin typeface="Gabriola"/>
                <a:cs typeface="Gabriola"/>
              </a:rPr>
              <a:t>can</a:t>
            </a:r>
            <a:endParaRPr sz="4400">
              <a:latin typeface="Gabriola"/>
              <a:cs typeface="Gabriola"/>
            </a:endParaRPr>
          </a:p>
          <a:p>
            <a:pPr marL="12700" marR="83941">
              <a:lnSpc>
                <a:spcPts val="5280"/>
              </a:lnSpc>
            </a:pPr>
            <a:r>
              <a:rPr sz="6600" spc="0" baseline="12346" dirty="0" smtClean="0">
                <a:latin typeface="Gabriola"/>
                <a:cs typeface="Gabriola"/>
              </a:rPr>
              <a:t>car</a:t>
            </a:r>
            <a:r>
              <a:rPr sz="6600" spc="-9" baseline="12346" dirty="0" smtClean="0">
                <a:latin typeface="Gabriola"/>
                <a:cs typeface="Gabriola"/>
              </a:rPr>
              <a:t>r</a:t>
            </a:r>
            <a:r>
              <a:rPr sz="6600" spc="0" baseline="12346" dirty="0" smtClean="0">
                <a:latin typeface="Gabriola"/>
                <a:cs typeface="Gabriola"/>
              </a:rPr>
              <a:t>y</a:t>
            </a:r>
            <a:r>
              <a:rPr sz="6600" spc="14" baseline="12346" dirty="0" smtClean="0">
                <a:latin typeface="Gabriola"/>
                <a:cs typeface="Gabriola"/>
              </a:rPr>
              <a:t> </a:t>
            </a:r>
            <a:r>
              <a:rPr sz="6600" spc="0" baseline="12346" dirty="0" smtClean="0">
                <a:latin typeface="Gabriola"/>
                <a:cs typeface="Gabriola"/>
              </a:rPr>
              <a:t>out</a:t>
            </a:r>
            <a:r>
              <a:rPr sz="6600" spc="-19" baseline="12346" dirty="0" smtClean="0">
                <a:latin typeface="Gabriola"/>
                <a:cs typeface="Gabriola"/>
              </a:rPr>
              <a:t> </a:t>
            </a:r>
            <a:r>
              <a:rPr sz="6600" spc="-14" baseline="12346" dirty="0" smtClean="0">
                <a:latin typeface="Gabriola"/>
                <a:cs typeface="Gabriola"/>
              </a:rPr>
              <a:t>sc</a:t>
            </a:r>
            <a:r>
              <a:rPr sz="6600" spc="0" baseline="12346" dirty="0" smtClean="0">
                <a:latin typeface="Gabriola"/>
                <a:cs typeface="Gabriola"/>
              </a:rPr>
              <a:t>i</a:t>
            </a:r>
            <a:r>
              <a:rPr sz="6600" spc="-29" baseline="12346" dirty="0" smtClean="0">
                <a:latin typeface="Gabriola"/>
                <a:cs typeface="Gabriola"/>
              </a:rPr>
              <a:t>e</a:t>
            </a:r>
            <a:r>
              <a:rPr sz="6600" spc="-39" baseline="12346" dirty="0" smtClean="0">
                <a:latin typeface="Gabriola"/>
                <a:cs typeface="Gabriola"/>
              </a:rPr>
              <a:t>n</a:t>
            </a:r>
            <a:r>
              <a:rPr sz="6600" spc="-25" baseline="12346" dirty="0" smtClean="0">
                <a:latin typeface="Gabriola"/>
                <a:cs typeface="Gabriola"/>
              </a:rPr>
              <a:t>t</a:t>
            </a:r>
            <a:r>
              <a:rPr sz="6600" spc="-19" baseline="12346" dirty="0" smtClean="0">
                <a:latin typeface="Gabriola"/>
                <a:cs typeface="Gabriola"/>
              </a:rPr>
              <a:t>i</a:t>
            </a:r>
            <a:r>
              <a:rPr sz="6600" spc="-25" baseline="12346" dirty="0" smtClean="0">
                <a:latin typeface="Gabriola"/>
                <a:cs typeface="Gabriola"/>
              </a:rPr>
              <a:t>f</a:t>
            </a:r>
            <a:r>
              <a:rPr sz="6600" spc="-19" baseline="12346" dirty="0" smtClean="0">
                <a:latin typeface="Gabriola"/>
                <a:cs typeface="Gabriola"/>
              </a:rPr>
              <a:t>i</a:t>
            </a:r>
            <a:r>
              <a:rPr sz="6600" spc="0" baseline="12346" dirty="0" smtClean="0">
                <a:latin typeface="Gabriola"/>
                <a:cs typeface="Gabriola"/>
              </a:rPr>
              <a:t>c</a:t>
            </a:r>
            <a:endParaRPr sz="4400">
              <a:latin typeface="Gabriola"/>
              <a:cs typeface="Gabriola"/>
            </a:endParaRPr>
          </a:p>
          <a:p>
            <a:pPr marL="12700" marR="83941">
              <a:lnSpc>
                <a:spcPts val="4210"/>
              </a:lnSpc>
            </a:pPr>
            <a:r>
              <a:rPr sz="6600" spc="-19" baseline="5350" dirty="0" smtClean="0">
                <a:latin typeface="Gabriola"/>
                <a:cs typeface="Gabriola"/>
              </a:rPr>
              <a:t>p</a:t>
            </a:r>
            <a:r>
              <a:rPr sz="6600" spc="-14" baseline="5350" dirty="0" smtClean="0">
                <a:latin typeface="Gabriola"/>
                <a:cs typeface="Gabriola"/>
              </a:rPr>
              <a:t>r</a:t>
            </a:r>
            <a:r>
              <a:rPr sz="6600" spc="-19" baseline="5350" dirty="0" smtClean="0">
                <a:latin typeface="Gabriola"/>
                <a:cs typeface="Gabriola"/>
              </a:rPr>
              <a:t>o</a:t>
            </a:r>
            <a:r>
              <a:rPr sz="6600" spc="-25" baseline="5350" dirty="0" smtClean="0">
                <a:latin typeface="Gabriola"/>
                <a:cs typeface="Gabriola"/>
              </a:rPr>
              <a:t>ce</a:t>
            </a:r>
            <a:r>
              <a:rPr sz="6600" spc="-29" baseline="5350" dirty="0" smtClean="0">
                <a:latin typeface="Gabriola"/>
                <a:cs typeface="Gabriola"/>
              </a:rPr>
              <a:t>ss</a:t>
            </a:r>
            <a:r>
              <a:rPr sz="6600" spc="-25" baseline="5350" dirty="0" smtClean="0">
                <a:latin typeface="Gabriola"/>
                <a:cs typeface="Gabriola"/>
              </a:rPr>
              <a:t>e</a:t>
            </a:r>
            <a:r>
              <a:rPr sz="6600" spc="-19" baseline="5350" dirty="0" smtClean="0">
                <a:latin typeface="Gabriola"/>
                <a:cs typeface="Gabriola"/>
              </a:rPr>
              <a:t>s</a:t>
            </a:r>
            <a:r>
              <a:rPr sz="6600" spc="0" baseline="5350" dirty="0" smtClean="0">
                <a:latin typeface="Gabriola"/>
                <a:cs typeface="Gabriola"/>
              </a:rPr>
              <a:t>.</a:t>
            </a:r>
            <a:endParaRPr sz="44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" y="2735579"/>
            <a:ext cx="7210044" cy="3009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975" y="1072694"/>
            <a:ext cx="209681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MPL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" y="2610611"/>
            <a:ext cx="7210044" cy="293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975" y="1072694"/>
            <a:ext cx="209681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MPL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75" y="2513076"/>
            <a:ext cx="5948171" cy="3267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975" y="1072694"/>
            <a:ext cx="209681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MPL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9328" y="5166359"/>
            <a:ext cx="566927" cy="516635"/>
          </a:xfrm>
          <a:custGeom>
            <a:avLst/>
            <a:gdLst/>
            <a:ahLst/>
            <a:cxnLst/>
            <a:rect l="l" t="t" r="r" b="b"/>
            <a:pathLst>
              <a:path w="566927" h="516636">
                <a:moveTo>
                  <a:pt x="283464" y="0"/>
                </a:moveTo>
                <a:lnTo>
                  <a:pt x="237475" y="3382"/>
                </a:lnTo>
                <a:lnTo>
                  <a:pt x="193852" y="13173"/>
                </a:lnTo>
                <a:lnTo>
                  <a:pt x="153179" y="28841"/>
                </a:lnTo>
                <a:lnTo>
                  <a:pt x="116037" y="49853"/>
                </a:lnTo>
                <a:lnTo>
                  <a:pt x="83010" y="75676"/>
                </a:lnTo>
                <a:lnTo>
                  <a:pt x="54681" y="105777"/>
                </a:lnTo>
                <a:lnTo>
                  <a:pt x="31632" y="139625"/>
                </a:lnTo>
                <a:lnTo>
                  <a:pt x="14447" y="176686"/>
                </a:lnTo>
                <a:lnTo>
                  <a:pt x="3709" y="216428"/>
                </a:lnTo>
                <a:lnTo>
                  <a:pt x="0" y="258317"/>
                </a:lnTo>
                <a:lnTo>
                  <a:pt x="939" y="279498"/>
                </a:lnTo>
                <a:lnTo>
                  <a:pt x="8236" y="320380"/>
                </a:lnTo>
                <a:lnTo>
                  <a:pt x="22270" y="358848"/>
                </a:lnTo>
                <a:lnTo>
                  <a:pt x="42460" y="394369"/>
                </a:lnTo>
                <a:lnTo>
                  <a:pt x="68222" y="426410"/>
                </a:lnTo>
                <a:lnTo>
                  <a:pt x="98973" y="454439"/>
                </a:lnTo>
                <a:lnTo>
                  <a:pt x="134130" y="477923"/>
                </a:lnTo>
                <a:lnTo>
                  <a:pt x="173110" y="496329"/>
                </a:lnTo>
                <a:lnTo>
                  <a:pt x="215331" y="509126"/>
                </a:lnTo>
                <a:lnTo>
                  <a:pt x="260210" y="515779"/>
                </a:lnTo>
                <a:lnTo>
                  <a:pt x="283464" y="516635"/>
                </a:lnTo>
                <a:lnTo>
                  <a:pt x="306717" y="515779"/>
                </a:lnTo>
                <a:lnTo>
                  <a:pt x="351596" y="509126"/>
                </a:lnTo>
                <a:lnTo>
                  <a:pt x="393817" y="496329"/>
                </a:lnTo>
                <a:lnTo>
                  <a:pt x="432797" y="477923"/>
                </a:lnTo>
                <a:lnTo>
                  <a:pt x="467954" y="454439"/>
                </a:lnTo>
                <a:lnTo>
                  <a:pt x="498705" y="426410"/>
                </a:lnTo>
                <a:lnTo>
                  <a:pt x="524467" y="394369"/>
                </a:lnTo>
                <a:lnTo>
                  <a:pt x="544657" y="358848"/>
                </a:lnTo>
                <a:lnTo>
                  <a:pt x="558691" y="320380"/>
                </a:lnTo>
                <a:lnTo>
                  <a:pt x="565988" y="279498"/>
                </a:lnTo>
                <a:lnTo>
                  <a:pt x="566927" y="258317"/>
                </a:lnTo>
                <a:lnTo>
                  <a:pt x="565988" y="237137"/>
                </a:lnTo>
                <a:lnTo>
                  <a:pt x="558691" y="196255"/>
                </a:lnTo>
                <a:lnTo>
                  <a:pt x="544657" y="157787"/>
                </a:lnTo>
                <a:lnTo>
                  <a:pt x="524467" y="122266"/>
                </a:lnTo>
                <a:lnTo>
                  <a:pt x="498705" y="90225"/>
                </a:lnTo>
                <a:lnTo>
                  <a:pt x="467954" y="62196"/>
                </a:lnTo>
                <a:lnTo>
                  <a:pt x="432797" y="38712"/>
                </a:lnTo>
                <a:lnTo>
                  <a:pt x="393817" y="20306"/>
                </a:lnTo>
                <a:lnTo>
                  <a:pt x="351596" y="7509"/>
                </a:lnTo>
                <a:lnTo>
                  <a:pt x="306717" y="856"/>
                </a:lnTo>
                <a:lnTo>
                  <a:pt x="283464" y="0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9328" y="5166359"/>
            <a:ext cx="566927" cy="516635"/>
          </a:xfrm>
          <a:custGeom>
            <a:avLst/>
            <a:gdLst/>
            <a:ahLst/>
            <a:cxnLst/>
            <a:rect l="l" t="t" r="r" b="b"/>
            <a:pathLst>
              <a:path w="566927" h="516636">
                <a:moveTo>
                  <a:pt x="0" y="258317"/>
                </a:moveTo>
                <a:lnTo>
                  <a:pt x="3709" y="216428"/>
                </a:lnTo>
                <a:lnTo>
                  <a:pt x="14447" y="176686"/>
                </a:lnTo>
                <a:lnTo>
                  <a:pt x="31632" y="139625"/>
                </a:lnTo>
                <a:lnTo>
                  <a:pt x="54681" y="105777"/>
                </a:lnTo>
                <a:lnTo>
                  <a:pt x="83010" y="75676"/>
                </a:lnTo>
                <a:lnTo>
                  <a:pt x="116037" y="49853"/>
                </a:lnTo>
                <a:lnTo>
                  <a:pt x="153179" y="28841"/>
                </a:lnTo>
                <a:lnTo>
                  <a:pt x="193852" y="13173"/>
                </a:lnTo>
                <a:lnTo>
                  <a:pt x="237475" y="3382"/>
                </a:lnTo>
                <a:lnTo>
                  <a:pt x="283464" y="0"/>
                </a:lnTo>
                <a:lnTo>
                  <a:pt x="306717" y="856"/>
                </a:lnTo>
                <a:lnTo>
                  <a:pt x="351596" y="7509"/>
                </a:lnTo>
                <a:lnTo>
                  <a:pt x="393817" y="20306"/>
                </a:lnTo>
                <a:lnTo>
                  <a:pt x="432797" y="38712"/>
                </a:lnTo>
                <a:lnTo>
                  <a:pt x="467954" y="62196"/>
                </a:lnTo>
                <a:lnTo>
                  <a:pt x="498705" y="90225"/>
                </a:lnTo>
                <a:lnTo>
                  <a:pt x="524467" y="122266"/>
                </a:lnTo>
                <a:lnTo>
                  <a:pt x="544657" y="157787"/>
                </a:lnTo>
                <a:lnTo>
                  <a:pt x="558691" y="196255"/>
                </a:lnTo>
                <a:lnTo>
                  <a:pt x="565988" y="237137"/>
                </a:lnTo>
                <a:lnTo>
                  <a:pt x="566927" y="258317"/>
                </a:lnTo>
                <a:lnTo>
                  <a:pt x="565988" y="279498"/>
                </a:lnTo>
                <a:lnTo>
                  <a:pt x="558691" y="320380"/>
                </a:lnTo>
                <a:lnTo>
                  <a:pt x="544657" y="358848"/>
                </a:lnTo>
                <a:lnTo>
                  <a:pt x="524467" y="394369"/>
                </a:lnTo>
                <a:lnTo>
                  <a:pt x="498705" y="426410"/>
                </a:lnTo>
                <a:lnTo>
                  <a:pt x="467954" y="454439"/>
                </a:lnTo>
                <a:lnTo>
                  <a:pt x="432797" y="477923"/>
                </a:lnTo>
                <a:lnTo>
                  <a:pt x="393817" y="496329"/>
                </a:lnTo>
                <a:lnTo>
                  <a:pt x="351596" y="509126"/>
                </a:lnTo>
                <a:lnTo>
                  <a:pt x="306717" y="515779"/>
                </a:lnTo>
                <a:lnTo>
                  <a:pt x="283464" y="516635"/>
                </a:lnTo>
                <a:lnTo>
                  <a:pt x="260210" y="515779"/>
                </a:lnTo>
                <a:lnTo>
                  <a:pt x="215331" y="509126"/>
                </a:lnTo>
                <a:lnTo>
                  <a:pt x="173110" y="496329"/>
                </a:lnTo>
                <a:lnTo>
                  <a:pt x="134130" y="477923"/>
                </a:lnTo>
                <a:lnTo>
                  <a:pt x="98973" y="454439"/>
                </a:lnTo>
                <a:lnTo>
                  <a:pt x="68222" y="426410"/>
                </a:lnTo>
                <a:lnTo>
                  <a:pt x="42460" y="394369"/>
                </a:lnTo>
                <a:lnTo>
                  <a:pt x="22270" y="358848"/>
                </a:lnTo>
                <a:lnTo>
                  <a:pt x="8236" y="320380"/>
                </a:lnTo>
                <a:lnTo>
                  <a:pt x="939" y="279498"/>
                </a:lnTo>
                <a:lnTo>
                  <a:pt x="0" y="258317"/>
                </a:lnTo>
                <a:close/>
              </a:path>
            </a:pathLst>
          </a:custGeom>
          <a:ln w="12192">
            <a:solidFill>
              <a:srgbClr val="799C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9929" y="2625979"/>
            <a:ext cx="3159887" cy="210312"/>
          </a:xfrm>
          <a:custGeom>
            <a:avLst/>
            <a:gdLst/>
            <a:ahLst/>
            <a:cxnLst/>
            <a:rect l="l" t="t" r="r" b="b"/>
            <a:pathLst>
              <a:path w="3159887" h="210312">
                <a:moveTo>
                  <a:pt x="0" y="210312"/>
                </a:moveTo>
                <a:lnTo>
                  <a:pt x="3159887" y="210312"/>
                </a:lnTo>
                <a:lnTo>
                  <a:pt x="3159887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EAC9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778" y="2625979"/>
            <a:ext cx="3207004" cy="210312"/>
          </a:xfrm>
          <a:custGeom>
            <a:avLst/>
            <a:gdLst/>
            <a:ahLst/>
            <a:cxnLst/>
            <a:rect l="l" t="t" r="r" b="b"/>
            <a:pathLst>
              <a:path w="3207004" h="210312">
                <a:moveTo>
                  <a:pt x="0" y="210312"/>
                </a:moveTo>
                <a:lnTo>
                  <a:pt x="3207004" y="210312"/>
                </a:lnTo>
                <a:lnTo>
                  <a:pt x="3207004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F463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9929" y="2836265"/>
            <a:ext cx="3159887" cy="3134868"/>
          </a:xfrm>
          <a:custGeom>
            <a:avLst/>
            <a:gdLst/>
            <a:ahLst/>
            <a:cxnLst/>
            <a:rect l="l" t="t" r="r" b="b"/>
            <a:pathLst>
              <a:path w="3159887" h="3134868">
                <a:moveTo>
                  <a:pt x="0" y="3134868"/>
                </a:moveTo>
                <a:lnTo>
                  <a:pt x="3159887" y="3134868"/>
                </a:lnTo>
                <a:lnTo>
                  <a:pt x="3159887" y="0"/>
                </a:lnTo>
                <a:lnTo>
                  <a:pt x="0" y="0"/>
                </a:lnTo>
                <a:lnTo>
                  <a:pt x="0" y="3134868"/>
                </a:lnTo>
                <a:close/>
              </a:path>
            </a:pathLst>
          </a:custGeom>
          <a:solidFill>
            <a:srgbClr val="EAC9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9778" y="2836265"/>
            <a:ext cx="3207004" cy="3134868"/>
          </a:xfrm>
          <a:custGeom>
            <a:avLst/>
            <a:gdLst/>
            <a:ahLst/>
            <a:cxnLst/>
            <a:rect l="l" t="t" r="r" b="b"/>
            <a:pathLst>
              <a:path w="3207004" h="3134868">
                <a:moveTo>
                  <a:pt x="0" y="3134868"/>
                </a:moveTo>
                <a:lnTo>
                  <a:pt x="3207004" y="3134868"/>
                </a:lnTo>
                <a:lnTo>
                  <a:pt x="3207004" y="0"/>
                </a:lnTo>
                <a:lnTo>
                  <a:pt x="0" y="0"/>
                </a:lnTo>
                <a:lnTo>
                  <a:pt x="0" y="3134868"/>
                </a:lnTo>
                <a:close/>
              </a:path>
            </a:pathLst>
          </a:custGeom>
          <a:solidFill>
            <a:srgbClr val="F463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3579" y="2836291"/>
            <a:ext cx="6379679" cy="0"/>
          </a:xfrm>
          <a:custGeom>
            <a:avLst/>
            <a:gdLst/>
            <a:ahLst/>
            <a:cxnLst/>
            <a:rect l="l" t="t" r="r" b="b"/>
            <a:pathLst>
              <a:path w="6379679">
                <a:moveTo>
                  <a:pt x="0" y="0"/>
                </a:moveTo>
                <a:lnTo>
                  <a:pt x="637967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9929" y="2619629"/>
            <a:ext cx="0" cy="3357854"/>
          </a:xfrm>
          <a:custGeom>
            <a:avLst/>
            <a:gdLst/>
            <a:ahLst/>
            <a:cxnLst/>
            <a:rect l="l" t="t" r="r" b="b"/>
            <a:pathLst>
              <a:path h="3357854">
                <a:moveTo>
                  <a:pt x="0" y="0"/>
                </a:moveTo>
                <a:lnTo>
                  <a:pt x="0" y="335785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26908" y="2619629"/>
            <a:ext cx="0" cy="3357854"/>
          </a:xfrm>
          <a:custGeom>
            <a:avLst/>
            <a:gdLst/>
            <a:ahLst/>
            <a:cxnLst/>
            <a:rect l="l" t="t" r="r" b="b"/>
            <a:pathLst>
              <a:path h="3357854">
                <a:moveTo>
                  <a:pt x="0" y="0"/>
                </a:moveTo>
                <a:lnTo>
                  <a:pt x="0" y="335785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8975" y="1072694"/>
            <a:ext cx="630228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3300" b="1" spc="-239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300" b="1" spc="-309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AGES</a:t>
            </a:r>
            <a:r>
              <a:rPr sz="3300" b="1" spc="-82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&amp; DI</a:t>
            </a:r>
            <a:r>
              <a:rPr sz="3300" b="1" spc="4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AD</a:t>
            </a:r>
            <a:r>
              <a:rPr sz="3300" b="1" spc="-239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300" b="1" spc="-309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AGES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9929" y="2625979"/>
            <a:ext cx="3159867" cy="210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7368" marR="1084020" algn="ctr">
              <a:lnSpc>
                <a:spcPct val="96761"/>
              </a:lnSpc>
              <a:spcBef>
                <a:spcPts val="125"/>
              </a:spcBef>
            </a:pPr>
            <a:r>
              <a:rPr sz="12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-7" dirty="0" smtClean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b="1" spc="-97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2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b="1" spc="-117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GES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9797" y="2625979"/>
            <a:ext cx="3219811" cy="210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5538">
              <a:lnSpc>
                <a:spcPct val="96761"/>
              </a:lnSpc>
              <a:spcBef>
                <a:spcPts val="125"/>
              </a:spcBef>
            </a:pPr>
            <a:r>
              <a:rPr sz="12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DIS</a:t>
            </a:r>
            <a:r>
              <a:rPr sz="12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b="1" spc="-89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2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b="1" spc="-109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b="1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GES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9929" y="2836291"/>
            <a:ext cx="3172567" cy="3134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920" marR="46618" indent="-286512">
              <a:lnSpc>
                <a:spcPts val="1666"/>
              </a:lnSpc>
              <a:spcBef>
                <a:spcPts val="140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ph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</a:t>
            </a:r>
            <a:r>
              <a:rPr sz="14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 what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he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ea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ner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 </a:t>
            </a:r>
            <a:endParaRPr sz="1400">
              <a:latin typeface="Trebuchet MS"/>
              <a:cs typeface="Trebuchet MS"/>
            </a:endParaRPr>
          </a:p>
          <a:p>
            <a:pPr marL="433920" marR="46618">
              <a:lnSpc>
                <a:spcPts val="1625"/>
              </a:lnSpc>
              <a:spcBef>
                <a:spcPts val="315"/>
              </a:spcBef>
              <a:tabLst>
                <a:tab pos="431800" algn="l"/>
              </a:tabLst>
            </a:pP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ble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emons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e,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her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 </a:t>
            </a:r>
            <a:endParaRPr sz="1400">
              <a:latin typeface="Trebuchet MS"/>
              <a:cs typeface="Trebuchet MS"/>
            </a:endParaRPr>
          </a:p>
          <a:p>
            <a:pPr marL="433920" marR="46618">
              <a:lnSpc>
                <a:spcPts val="1625"/>
              </a:lnSpc>
              <a:spcBef>
                <a:spcPts val="307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what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/he c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nnot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do.</a:t>
            </a:r>
            <a:endParaRPr sz="1400">
              <a:latin typeface="Trebuchet MS"/>
              <a:cs typeface="Trebuchet MS"/>
            </a:endParaRPr>
          </a:p>
          <a:p>
            <a:pPr marL="433920" marR="92882" indent="-286512">
              <a:lnSpc>
                <a:spcPts val="1666"/>
              </a:lnSpc>
              <a:spcBef>
                <a:spcPts val="307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ves 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 by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min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mizing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 </a:t>
            </a:r>
            <a:endParaRPr sz="1400">
              <a:latin typeface="Trebuchet MS"/>
              <a:cs typeface="Trebuchet MS"/>
            </a:endParaRPr>
          </a:p>
          <a:p>
            <a:pPr marL="433920" marR="92882">
              <a:lnSpc>
                <a:spcPts val="1625"/>
              </a:lnSpc>
              <a:spcBef>
                <a:spcPts val="313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number</a:t>
            </a:r>
            <a:r>
              <a:rPr sz="14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eci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ions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te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make </a:t>
            </a:r>
            <a:endParaRPr sz="1400">
              <a:latin typeface="Trebuchet MS"/>
              <a:cs typeface="Trebuchet MS"/>
            </a:endParaRPr>
          </a:p>
          <a:p>
            <a:pPr marL="433920" marR="92882">
              <a:lnSpc>
                <a:spcPts val="1625"/>
              </a:lnSpc>
              <a:spcBef>
                <a:spcPts val="305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thus</a:t>
            </a:r>
            <a:r>
              <a:rPr sz="14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ng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 f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ter th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 </a:t>
            </a:r>
            <a:endParaRPr sz="1400">
              <a:latin typeface="Trebuchet MS"/>
              <a:cs typeface="Trebuchet MS"/>
            </a:endParaRPr>
          </a:p>
          <a:p>
            <a:pPr marL="433920" marR="92882">
              <a:lnSpc>
                <a:spcPts val="1625"/>
              </a:lnSpc>
              <a:spcBef>
                <a:spcPts val="305"/>
              </a:spcBef>
              <a:tabLst>
                <a:tab pos="431800" algn="l"/>
              </a:tabLst>
            </a:pP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nal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y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ub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433920" marR="90845" indent="-286512">
              <a:lnSpc>
                <a:spcPts val="1666"/>
              </a:lnSpc>
              <a:spcBef>
                <a:spcPts val="305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 be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pplied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tent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y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b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y </a:t>
            </a:r>
            <a:endParaRPr sz="1400">
              <a:latin typeface="Trebuchet MS"/>
              <a:cs typeface="Trebuchet MS"/>
            </a:endParaRPr>
          </a:p>
          <a:p>
            <a:pPr marL="433920" marR="90845">
              <a:lnSpc>
                <a:spcPts val="1625"/>
              </a:lnSpc>
              <a:spcBef>
                <a:spcPts val="315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ined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te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inc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ea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ing </a:t>
            </a:r>
            <a:endParaRPr sz="1400">
              <a:latin typeface="Trebuchet MS"/>
              <a:cs typeface="Trebuchet MS"/>
            </a:endParaRPr>
          </a:p>
          <a:p>
            <a:pPr marL="433920" marR="90845">
              <a:lnSpc>
                <a:spcPts val="1625"/>
              </a:lnSpc>
              <a:spcBef>
                <a:spcPts val="307"/>
              </a:spcBef>
              <a:tabLst>
                <a:tab pos="431800" algn="l"/>
              </a:tabLst>
            </a:pP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y and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equi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 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ess</a:t>
            </a:r>
            <a:r>
              <a:rPr sz="14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 </a:t>
            </a:r>
            <a:endParaRPr sz="1400">
              <a:latin typeface="Trebuchet MS"/>
              <a:cs typeface="Trebuchet MS"/>
            </a:endParaRPr>
          </a:p>
          <a:p>
            <a:pPr marL="433920" marR="90845">
              <a:lnSpc>
                <a:spcPts val="1625"/>
              </a:lnSpc>
              <a:spcBef>
                <a:spcPts val="307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chieve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er-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ter</a:t>
            </a:r>
            <a:r>
              <a:rPr sz="14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164" dirty="0" smtClean="0">
                <a:solidFill>
                  <a:srgbClr val="3A3838"/>
                </a:solidFill>
                <a:latin typeface="Trebuchet MS"/>
                <a:cs typeface="Trebuchet MS"/>
              </a:rPr>
              <a:t>y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147408">
              <a:lnSpc>
                <a:spcPts val="1625"/>
              </a:lnSpc>
              <a:spcBef>
                <a:spcPts val="388"/>
              </a:spcBef>
              <a:tabLst>
                <a:tab pos="4318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Good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umma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v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ass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19797" y="2836291"/>
            <a:ext cx="3219811" cy="3134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1671" marR="288410" indent="-286512">
              <a:lnSpc>
                <a:spcPts val="1666"/>
              </a:lnSpc>
              <a:spcBef>
                <a:spcPts val="140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ng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ove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ra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core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does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not </a:t>
            </a:r>
            <a:endParaRPr sz="1400">
              <a:latin typeface="Trebuchet MS"/>
              <a:cs typeface="Trebuchet MS"/>
            </a:endParaRPr>
          </a:p>
          <a:p>
            <a:pPr marL="321671" marR="288410">
              <a:lnSpc>
                <a:spcPts val="1625"/>
              </a:lnSpc>
              <a:spcBef>
                <a:spcPts val="315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com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-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bout </a:t>
            </a:r>
            <a:endParaRPr sz="1400">
              <a:latin typeface="Trebuchet MS"/>
              <a:cs typeface="Trebuchet MS"/>
            </a:endParaRPr>
          </a:p>
          <a:p>
            <a:pPr marL="321671" marR="288410">
              <a:lnSpc>
                <a:spcPts val="1625"/>
              </a:lnSpc>
              <a:spcBef>
                <a:spcPts val="307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wh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do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mp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ove.</a:t>
            </a:r>
            <a:endParaRPr sz="1400">
              <a:latin typeface="Trebuchet MS"/>
              <a:cs typeface="Trebuchet MS"/>
            </a:endParaRPr>
          </a:p>
          <a:p>
            <a:pPr marL="321671" marR="87068" indent="-286512">
              <a:lnSpc>
                <a:spcPts val="1666"/>
              </a:lnSpc>
              <a:spcBef>
                <a:spcPts val="307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ot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od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ma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ve</a:t>
            </a:r>
            <a:r>
              <a:rPr sz="1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ass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ment </a:t>
            </a:r>
            <a:endParaRPr sz="1400">
              <a:latin typeface="Trebuchet MS"/>
              <a:cs typeface="Trebuchet MS"/>
            </a:endParaRPr>
          </a:p>
          <a:p>
            <a:pPr marL="321671" marR="87068">
              <a:lnSpc>
                <a:spcPts val="1625"/>
              </a:lnSpc>
              <a:spcBef>
                <a:spcPts val="313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becau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it does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not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ov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de</a:t>
            </a:r>
            <a:endParaRPr sz="1400">
              <a:latin typeface="Trebuchet MS"/>
              <a:cs typeface="Trebuchet MS"/>
            </a:endParaRPr>
          </a:p>
          <a:p>
            <a:pPr marL="321671">
              <a:lnSpc>
                <a:spcPct val="96761"/>
              </a:lnSpc>
              <a:spcBef>
                <a:spcPts val="305"/>
              </a:spcBef>
            </a:pP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peci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feedb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ck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 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mp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ovement.</a:t>
            </a:r>
            <a:endParaRPr sz="1400">
              <a:latin typeface="Trebuchet MS"/>
              <a:cs typeface="Trebuchet MS"/>
            </a:endParaRPr>
          </a:p>
          <a:p>
            <a:pPr marL="321671" marR="151004" indent="-286512">
              <a:lnSpc>
                <a:spcPts val="1666"/>
              </a:lnSpc>
              <a:spcBef>
                <a:spcPts val="305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en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tu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ent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wo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k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 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v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ying </a:t>
            </a:r>
            <a:endParaRPr sz="1400">
              <a:latin typeface="Trebuchet MS"/>
              <a:cs typeface="Trebuchet MS"/>
            </a:endParaRPr>
          </a:p>
          <a:p>
            <a:pPr marL="321671" marR="151004">
              <a:lnSpc>
                <a:spcPts val="1625"/>
              </a:lnSpc>
              <a:spcBef>
                <a:spcPts val="315"/>
              </a:spcBef>
              <a:tabLst>
                <a:tab pos="317500" algn="l"/>
              </a:tabLst>
            </a:pP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eve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-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nning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poin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 </a:t>
            </a:r>
            <a:endParaRPr sz="1400">
              <a:latin typeface="Trebuchet MS"/>
              <a:cs typeface="Trebuchet MS"/>
            </a:endParaRPr>
          </a:p>
          <a:p>
            <a:pPr marL="321671" marR="151004">
              <a:lnSpc>
                <a:spcPts val="1625"/>
              </a:lnSpc>
              <a:spcBef>
                <a:spcPts val="307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it can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 d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icult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ect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 </a:t>
            </a:r>
            <a:endParaRPr sz="1400">
              <a:latin typeface="Trebuchet MS"/>
              <a:cs typeface="Trebuchet MS"/>
            </a:endParaRPr>
          </a:p>
          <a:p>
            <a:pPr marL="321671" marR="151004">
              <a:lnSpc>
                <a:spcPts val="1625"/>
              </a:lnSpc>
              <a:spcBef>
                <a:spcPts val="307"/>
              </a:spcBef>
              <a:tabLst>
                <a:tab pos="317500" algn="l"/>
              </a:tabLst>
            </a:pP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ing</a:t>
            </a:r>
            <a:r>
              <a:rPr sz="1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1400" spc="-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best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esc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on.</a:t>
            </a:r>
            <a:endParaRPr sz="1400">
              <a:latin typeface="Trebuchet MS"/>
              <a:cs typeface="Trebuchet MS"/>
            </a:endParaRPr>
          </a:p>
          <a:p>
            <a:pPr marL="35159">
              <a:lnSpc>
                <a:spcPct val="96761"/>
              </a:lnSpc>
              <a:spcBef>
                <a:spcPts val="307"/>
              </a:spcBef>
              <a:tabLst>
                <a:tab pos="317500" algn="l"/>
              </a:tabLst>
            </a:pPr>
            <a:r>
              <a:rPr sz="1400" spc="0" dirty="0" smtClean="0">
                <a:solidFill>
                  <a:srgbClr val="3A3838"/>
                </a:solidFill>
                <a:latin typeface="Arial"/>
                <a:cs typeface="Arial"/>
              </a:rPr>
              <a:t>•	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</a:t>
            </a:r>
            <a:r>
              <a:rPr sz="1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4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cannot</a:t>
            </a:r>
            <a:r>
              <a:rPr sz="14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</a:t>
            </a:r>
            <a:r>
              <a:rPr sz="1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weighted.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567" y="2694432"/>
            <a:ext cx="3014472" cy="2962655"/>
          </a:xfrm>
          <a:custGeom>
            <a:avLst/>
            <a:gdLst/>
            <a:ahLst/>
            <a:cxnLst/>
            <a:rect l="l" t="t" r="r" b="b"/>
            <a:pathLst>
              <a:path w="3014472" h="2962655">
                <a:moveTo>
                  <a:pt x="0" y="1481327"/>
                </a:moveTo>
                <a:lnTo>
                  <a:pt x="4996" y="1359833"/>
                </a:lnTo>
                <a:lnTo>
                  <a:pt x="19725" y="1241044"/>
                </a:lnTo>
                <a:lnTo>
                  <a:pt x="43800" y="1125341"/>
                </a:lnTo>
                <a:lnTo>
                  <a:pt x="76833" y="1013106"/>
                </a:lnTo>
                <a:lnTo>
                  <a:pt x="118437" y="904720"/>
                </a:lnTo>
                <a:lnTo>
                  <a:pt x="168223" y="800564"/>
                </a:lnTo>
                <a:lnTo>
                  <a:pt x="225803" y="701019"/>
                </a:lnTo>
                <a:lnTo>
                  <a:pt x="290791" y="606466"/>
                </a:lnTo>
                <a:lnTo>
                  <a:pt x="362798" y="517287"/>
                </a:lnTo>
                <a:lnTo>
                  <a:pt x="441436" y="433863"/>
                </a:lnTo>
                <a:lnTo>
                  <a:pt x="526317" y="356575"/>
                </a:lnTo>
                <a:lnTo>
                  <a:pt x="617055" y="285804"/>
                </a:lnTo>
                <a:lnTo>
                  <a:pt x="713261" y="221932"/>
                </a:lnTo>
                <a:lnTo>
                  <a:pt x="814547" y="165339"/>
                </a:lnTo>
                <a:lnTo>
                  <a:pt x="920525" y="116407"/>
                </a:lnTo>
                <a:lnTo>
                  <a:pt x="1030809" y="75517"/>
                </a:lnTo>
                <a:lnTo>
                  <a:pt x="1145009" y="43050"/>
                </a:lnTo>
                <a:lnTo>
                  <a:pt x="1262739" y="19387"/>
                </a:lnTo>
                <a:lnTo>
                  <a:pt x="1383610" y="4910"/>
                </a:lnTo>
                <a:lnTo>
                  <a:pt x="1507235" y="0"/>
                </a:lnTo>
                <a:lnTo>
                  <a:pt x="1630861" y="4910"/>
                </a:lnTo>
                <a:lnTo>
                  <a:pt x="1751732" y="19387"/>
                </a:lnTo>
                <a:lnTo>
                  <a:pt x="1869462" y="43050"/>
                </a:lnTo>
                <a:lnTo>
                  <a:pt x="1983662" y="75517"/>
                </a:lnTo>
                <a:lnTo>
                  <a:pt x="2093946" y="116407"/>
                </a:lnTo>
                <a:lnTo>
                  <a:pt x="2199924" y="165339"/>
                </a:lnTo>
                <a:lnTo>
                  <a:pt x="2301210" y="221932"/>
                </a:lnTo>
                <a:lnTo>
                  <a:pt x="2397416" y="285804"/>
                </a:lnTo>
                <a:lnTo>
                  <a:pt x="2488154" y="356575"/>
                </a:lnTo>
                <a:lnTo>
                  <a:pt x="2573035" y="433863"/>
                </a:lnTo>
                <a:lnTo>
                  <a:pt x="2651673" y="517287"/>
                </a:lnTo>
                <a:lnTo>
                  <a:pt x="2723680" y="606466"/>
                </a:lnTo>
                <a:lnTo>
                  <a:pt x="2788668" y="701019"/>
                </a:lnTo>
                <a:lnTo>
                  <a:pt x="2846248" y="800564"/>
                </a:lnTo>
                <a:lnTo>
                  <a:pt x="2896034" y="904720"/>
                </a:lnTo>
                <a:lnTo>
                  <a:pt x="2937638" y="1013106"/>
                </a:lnTo>
                <a:lnTo>
                  <a:pt x="2970671" y="1125341"/>
                </a:lnTo>
                <a:lnTo>
                  <a:pt x="2994746" y="1241044"/>
                </a:lnTo>
                <a:lnTo>
                  <a:pt x="3009475" y="1359833"/>
                </a:lnTo>
                <a:lnTo>
                  <a:pt x="3014472" y="1481327"/>
                </a:lnTo>
                <a:lnTo>
                  <a:pt x="3009475" y="1602822"/>
                </a:lnTo>
                <a:lnTo>
                  <a:pt x="2994746" y="1721611"/>
                </a:lnTo>
                <a:lnTo>
                  <a:pt x="2970671" y="1837314"/>
                </a:lnTo>
                <a:lnTo>
                  <a:pt x="2937638" y="1949549"/>
                </a:lnTo>
                <a:lnTo>
                  <a:pt x="2896034" y="2057935"/>
                </a:lnTo>
                <a:lnTo>
                  <a:pt x="2846248" y="2162091"/>
                </a:lnTo>
                <a:lnTo>
                  <a:pt x="2788668" y="2261636"/>
                </a:lnTo>
                <a:lnTo>
                  <a:pt x="2723680" y="2356189"/>
                </a:lnTo>
                <a:lnTo>
                  <a:pt x="2651673" y="2445368"/>
                </a:lnTo>
                <a:lnTo>
                  <a:pt x="2573035" y="2528792"/>
                </a:lnTo>
                <a:lnTo>
                  <a:pt x="2488154" y="2606080"/>
                </a:lnTo>
                <a:lnTo>
                  <a:pt x="2397416" y="2676851"/>
                </a:lnTo>
                <a:lnTo>
                  <a:pt x="2301210" y="2740723"/>
                </a:lnTo>
                <a:lnTo>
                  <a:pt x="2199924" y="2797316"/>
                </a:lnTo>
                <a:lnTo>
                  <a:pt x="2093946" y="2846248"/>
                </a:lnTo>
                <a:lnTo>
                  <a:pt x="1983662" y="2887138"/>
                </a:lnTo>
                <a:lnTo>
                  <a:pt x="1869462" y="2919605"/>
                </a:lnTo>
                <a:lnTo>
                  <a:pt x="1751732" y="2943268"/>
                </a:lnTo>
                <a:lnTo>
                  <a:pt x="1630861" y="2957745"/>
                </a:lnTo>
                <a:lnTo>
                  <a:pt x="1507235" y="2962655"/>
                </a:lnTo>
                <a:lnTo>
                  <a:pt x="1383610" y="2957745"/>
                </a:lnTo>
                <a:lnTo>
                  <a:pt x="1262739" y="2943268"/>
                </a:lnTo>
                <a:lnTo>
                  <a:pt x="1145009" y="2919605"/>
                </a:lnTo>
                <a:lnTo>
                  <a:pt x="1030809" y="2887138"/>
                </a:lnTo>
                <a:lnTo>
                  <a:pt x="920525" y="2846248"/>
                </a:lnTo>
                <a:lnTo>
                  <a:pt x="814547" y="2797316"/>
                </a:lnTo>
                <a:lnTo>
                  <a:pt x="713261" y="2740723"/>
                </a:lnTo>
                <a:lnTo>
                  <a:pt x="617055" y="2676851"/>
                </a:lnTo>
                <a:lnTo>
                  <a:pt x="526317" y="2606080"/>
                </a:lnTo>
                <a:lnTo>
                  <a:pt x="441436" y="2528792"/>
                </a:lnTo>
                <a:lnTo>
                  <a:pt x="362798" y="2445368"/>
                </a:lnTo>
                <a:lnTo>
                  <a:pt x="290791" y="2356189"/>
                </a:lnTo>
                <a:lnTo>
                  <a:pt x="225803" y="2261636"/>
                </a:lnTo>
                <a:lnTo>
                  <a:pt x="168223" y="2162091"/>
                </a:lnTo>
                <a:lnTo>
                  <a:pt x="118437" y="2057935"/>
                </a:lnTo>
                <a:lnTo>
                  <a:pt x="76833" y="1949549"/>
                </a:lnTo>
                <a:lnTo>
                  <a:pt x="43800" y="1837314"/>
                </a:lnTo>
                <a:lnTo>
                  <a:pt x="19725" y="1721611"/>
                </a:lnTo>
                <a:lnTo>
                  <a:pt x="4996" y="1602822"/>
                </a:lnTo>
                <a:lnTo>
                  <a:pt x="0" y="1481327"/>
                </a:lnTo>
                <a:close/>
              </a:path>
            </a:pathLst>
          </a:custGeom>
          <a:ln w="76200">
            <a:solidFill>
              <a:srgbClr val="A7D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8588" y="3506596"/>
            <a:ext cx="1067841" cy="1374520"/>
          </a:xfrm>
          <a:custGeom>
            <a:avLst/>
            <a:gdLst/>
            <a:ahLst/>
            <a:cxnLst/>
            <a:rect l="l" t="t" r="r" b="b"/>
            <a:pathLst>
              <a:path w="1067841" h="1374521">
                <a:moveTo>
                  <a:pt x="3556" y="1216025"/>
                </a:moveTo>
                <a:lnTo>
                  <a:pt x="0" y="1220723"/>
                </a:lnTo>
                <a:lnTo>
                  <a:pt x="90677" y="1374520"/>
                </a:lnTo>
                <a:lnTo>
                  <a:pt x="105917" y="1354708"/>
                </a:lnTo>
                <a:lnTo>
                  <a:pt x="85978" y="1324102"/>
                </a:lnTo>
                <a:lnTo>
                  <a:pt x="97368" y="1309370"/>
                </a:lnTo>
                <a:lnTo>
                  <a:pt x="76581" y="1309370"/>
                </a:lnTo>
                <a:lnTo>
                  <a:pt x="35051" y="1245361"/>
                </a:lnTo>
                <a:lnTo>
                  <a:pt x="98031" y="1245361"/>
                </a:lnTo>
                <a:lnTo>
                  <a:pt x="3556" y="1216025"/>
                </a:lnTo>
                <a:close/>
              </a:path>
              <a:path w="1067841" h="1374521">
                <a:moveTo>
                  <a:pt x="98031" y="1245361"/>
                </a:moveTo>
                <a:lnTo>
                  <a:pt x="35051" y="1245361"/>
                </a:lnTo>
                <a:lnTo>
                  <a:pt x="106299" y="1270889"/>
                </a:lnTo>
                <a:lnTo>
                  <a:pt x="76581" y="1309370"/>
                </a:lnTo>
                <a:lnTo>
                  <a:pt x="97368" y="1309370"/>
                </a:lnTo>
                <a:lnTo>
                  <a:pt x="123189" y="1275969"/>
                </a:lnTo>
                <a:lnTo>
                  <a:pt x="166675" y="1275969"/>
                </a:lnTo>
                <a:lnTo>
                  <a:pt x="172465" y="1268476"/>
                </a:lnTo>
                <a:lnTo>
                  <a:pt x="98031" y="1245361"/>
                </a:lnTo>
                <a:close/>
              </a:path>
              <a:path w="1067841" h="1374521">
                <a:moveTo>
                  <a:pt x="166675" y="1275969"/>
                </a:moveTo>
                <a:lnTo>
                  <a:pt x="123189" y="1275969"/>
                </a:lnTo>
                <a:lnTo>
                  <a:pt x="157352" y="1288033"/>
                </a:lnTo>
                <a:lnTo>
                  <a:pt x="166675" y="1275969"/>
                </a:lnTo>
                <a:close/>
              </a:path>
              <a:path w="1067841" h="1374521">
                <a:moveTo>
                  <a:pt x="76200" y="1125473"/>
                </a:moveTo>
                <a:lnTo>
                  <a:pt x="70738" y="1132585"/>
                </a:lnTo>
                <a:lnTo>
                  <a:pt x="200278" y="1232408"/>
                </a:lnTo>
                <a:lnTo>
                  <a:pt x="213233" y="1215644"/>
                </a:lnTo>
                <a:lnTo>
                  <a:pt x="120269" y="1144015"/>
                </a:lnTo>
                <a:lnTo>
                  <a:pt x="269648" y="1144015"/>
                </a:lnTo>
                <a:lnTo>
                  <a:pt x="250700" y="1129410"/>
                </a:lnTo>
                <a:lnTo>
                  <a:pt x="216026" y="1129410"/>
                </a:lnTo>
                <a:lnTo>
                  <a:pt x="76200" y="1125473"/>
                </a:lnTo>
                <a:close/>
              </a:path>
              <a:path w="1067841" h="1374521">
                <a:moveTo>
                  <a:pt x="269648" y="1144015"/>
                </a:moveTo>
                <a:lnTo>
                  <a:pt x="120269" y="1144015"/>
                </a:lnTo>
                <a:lnTo>
                  <a:pt x="266573" y="1150111"/>
                </a:lnTo>
                <a:lnTo>
                  <a:pt x="270637" y="1144777"/>
                </a:lnTo>
                <a:lnTo>
                  <a:pt x="269648" y="1144015"/>
                </a:lnTo>
                <a:close/>
              </a:path>
              <a:path w="1067841" h="1374521">
                <a:moveTo>
                  <a:pt x="139319" y="1043558"/>
                </a:moveTo>
                <a:lnTo>
                  <a:pt x="126364" y="1060322"/>
                </a:lnTo>
                <a:lnTo>
                  <a:pt x="216026" y="1129410"/>
                </a:lnTo>
                <a:lnTo>
                  <a:pt x="250700" y="1129410"/>
                </a:lnTo>
                <a:lnTo>
                  <a:pt x="139319" y="1043558"/>
                </a:lnTo>
                <a:close/>
              </a:path>
              <a:path w="1067841" h="1374521">
                <a:moveTo>
                  <a:pt x="210185" y="948054"/>
                </a:moveTo>
                <a:lnTo>
                  <a:pt x="206628" y="952753"/>
                </a:lnTo>
                <a:lnTo>
                  <a:pt x="297307" y="1106551"/>
                </a:lnTo>
                <a:lnTo>
                  <a:pt x="312547" y="1086739"/>
                </a:lnTo>
                <a:lnTo>
                  <a:pt x="292608" y="1056132"/>
                </a:lnTo>
                <a:lnTo>
                  <a:pt x="303997" y="1041400"/>
                </a:lnTo>
                <a:lnTo>
                  <a:pt x="283210" y="1041400"/>
                </a:lnTo>
                <a:lnTo>
                  <a:pt x="241681" y="977391"/>
                </a:lnTo>
                <a:lnTo>
                  <a:pt x="304660" y="977391"/>
                </a:lnTo>
                <a:lnTo>
                  <a:pt x="210185" y="948054"/>
                </a:lnTo>
                <a:close/>
              </a:path>
              <a:path w="1067841" h="1374521">
                <a:moveTo>
                  <a:pt x="304660" y="977391"/>
                </a:moveTo>
                <a:lnTo>
                  <a:pt x="241681" y="977391"/>
                </a:lnTo>
                <a:lnTo>
                  <a:pt x="312927" y="1003045"/>
                </a:lnTo>
                <a:lnTo>
                  <a:pt x="283210" y="1041400"/>
                </a:lnTo>
                <a:lnTo>
                  <a:pt x="303997" y="1041400"/>
                </a:lnTo>
                <a:lnTo>
                  <a:pt x="329819" y="1007998"/>
                </a:lnTo>
                <a:lnTo>
                  <a:pt x="373304" y="1007998"/>
                </a:lnTo>
                <a:lnTo>
                  <a:pt x="379095" y="1000505"/>
                </a:lnTo>
                <a:lnTo>
                  <a:pt x="304660" y="977391"/>
                </a:lnTo>
                <a:close/>
              </a:path>
              <a:path w="1067841" h="1374521">
                <a:moveTo>
                  <a:pt x="373304" y="1007998"/>
                </a:moveTo>
                <a:lnTo>
                  <a:pt x="329819" y="1007998"/>
                </a:lnTo>
                <a:lnTo>
                  <a:pt x="363982" y="1020063"/>
                </a:lnTo>
                <a:lnTo>
                  <a:pt x="373304" y="1007998"/>
                </a:lnTo>
                <a:close/>
              </a:path>
              <a:path w="1067841" h="1374521">
                <a:moveTo>
                  <a:pt x="290957" y="846963"/>
                </a:moveTo>
                <a:lnTo>
                  <a:pt x="277367" y="864615"/>
                </a:lnTo>
                <a:lnTo>
                  <a:pt x="406781" y="964564"/>
                </a:lnTo>
                <a:lnTo>
                  <a:pt x="420497" y="946911"/>
                </a:lnTo>
                <a:lnTo>
                  <a:pt x="357886" y="898651"/>
                </a:lnTo>
                <a:lnTo>
                  <a:pt x="366871" y="886967"/>
                </a:lnTo>
                <a:lnTo>
                  <a:pt x="342900" y="886967"/>
                </a:lnTo>
                <a:lnTo>
                  <a:pt x="290957" y="846963"/>
                </a:lnTo>
                <a:close/>
              </a:path>
              <a:path w="1067841" h="1374521">
                <a:moveTo>
                  <a:pt x="438054" y="842009"/>
                </a:moveTo>
                <a:lnTo>
                  <a:pt x="401447" y="842009"/>
                </a:lnTo>
                <a:lnTo>
                  <a:pt x="464058" y="890269"/>
                </a:lnTo>
                <a:lnTo>
                  <a:pt x="477774" y="872616"/>
                </a:lnTo>
                <a:lnTo>
                  <a:pt x="438054" y="842009"/>
                </a:lnTo>
                <a:close/>
              </a:path>
              <a:path w="1067841" h="1374521">
                <a:moveTo>
                  <a:pt x="348234" y="772794"/>
                </a:moveTo>
                <a:lnTo>
                  <a:pt x="334645" y="790447"/>
                </a:lnTo>
                <a:lnTo>
                  <a:pt x="386461" y="830452"/>
                </a:lnTo>
                <a:lnTo>
                  <a:pt x="342900" y="886967"/>
                </a:lnTo>
                <a:lnTo>
                  <a:pt x="366871" y="886967"/>
                </a:lnTo>
                <a:lnTo>
                  <a:pt x="401447" y="842009"/>
                </a:lnTo>
                <a:lnTo>
                  <a:pt x="438054" y="842009"/>
                </a:lnTo>
                <a:lnTo>
                  <a:pt x="348234" y="772794"/>
                </a:lnTo>
                <a:close/>
              </a:path>
              <a:path w="1067841" h="1374521">
                <a:moveTo>
                  <a:pt x="460196" y="648719"/>
                </a:moveTo>
                <a:lnTo>
                  <a:pt x="417282" y="678595"/>
                </a:lnTo>
                <a:lnTo>
                  <a:pt x="407513" y="709944"/>
                </a:lnTo>
                <a:lnTo>
                  <a:pt x="408769" y="723204"/>
                </a:lnTo>
                <a:lnTo>
                  <a:pt x="425440" y="759831"/>
                </a:lnTo>
                <a:lnTo>
                  <a:pt x="462794" y="790341"/>
                </a:lnTo>
                <a:lnTo>
                  <a:pt x="512918" y="802385"/>
                </a:lnTo>
                <a:lnTo>
                  <a:pt x="524651" y="799893"/>
                </a:lnTo>
                <a:lnTo>
                  <a:pt x="535683" y="794650"/>
                </a:lnTo>
                <a:lnTo>
                  <a:pt x="546182" y="786414"/>
                </a:lnTo>
                <a:lnTo>
                  <a:pt x="552291" y="779501"/>
                </a:lnTo>
                <a:lnTo>
                  <a:pt x="510840" y="779501"/>
                </a:lnTo>
                <a:lnTo>
                  <a:pt x="494210" y="778258"/>
                </a:lnTo>
                <a:lnTo>
                  <a:pt x="459359" y="760221"/>
                </a:lnTo>
                <a:lnTo>
                  <a:pt x="432511" y="728310"/>
                </a:lnTo>
                <a:lnTo>
                  <a:pt x="427415" y="715235"/>
                </a:lnTo>
                <a:lnTo>
                  <a:pt x="428124" y="705029"/>
                </a:lnTo>
                <a:lnTo>
                  <a:pt x="450776" y="674374"/>
                </a:lnTo>
                <a:lnTo>
                  <a:pt x="469798" y="670391"/>
                </a:lnTo>
                <a:lnTo>
                  <a:pt x="526732" y="670391"/>
                </a:lnTo>
                <a:lnTo>
                  <a:pt x="520476" y="665343"/>
                </a:lnTo>
                <a:lnTo>
                  <a:pt x="509588" y="658804"/>
                </a:lnTo>
                <a:lnTo>
                  <a:pt x="498392" y="653840"/>
                </a:lnTo>
                <a:lnTo>
                  <a:pt x="486611" y="650482"/>
                </a:lnTo>
                <a:lnTo>
                  <a:pt x="473971" y="648764"/>
                </a:lnTo>
                <a:lnTo>
                  <a:pt x="460196" y="648719"/>
                </a:lnTo>
                <a:close/>
              </a:path>
              <a:path w="1067841" h="1374521">
                <a:moveTo>
                  <a:pt x="526732" y="670391"/>
                </a:moveTo>
                <a:lnTo>
                  <a:pt x="469798" y="670391"/>
                </a:lnTo>
                <a:lnTo>
                  <a:pt x="480692" y="672279"/>
                </a:lnTo>
                <a:lnTo>
                  <a:pt x="492603" y="676835"/>
                </a:lnTo>
                <a:lnTo>
                  <a:pt x="528804" y="702985"/>
                </a:lnTo>
                <a:lnTo>
                  <a:pt x="546802" y="737178"/>
                </a:lnTo>
                <a:lnTo>
                  <a:pt x="545930" y="747882"/>
                </a:lnTo>
                <a:lnTo>
                  <a:pt x="541282" y="759393"/>
                </a:lnTo>
                <a:lnTo>
                  <a:pt x="532302" y="772271"/>
                </a:lnTo>
                <a:lnTo>
                  <a:pt x="523172" y="777431"/>
                </a:lnTo>
                <a:lnTo>
                  <a:pt x="510840" y="779501"/>
                </a:lnTo>
                <a:lnTo>
                  <a:pt x="552291" y="779501"/>
                </a:lnTo>
                <a:lnTo>
                  <a:pt x="556318" y="774944"/>
                </a:lnTo>
                <a:lnTo>
                  <a:pt x="562223" y="764772"/>
                </a:lnTo>
                <a:lnTo>
                  <a:pt x="566086" y="754044"/>
                </a:lnTo>
                <a:lnTo>
                  <a:pt x="567808" y="742441"/>
                </a:lnTo>
                <a:lnTo>
                  <a:pt x="567291" y="729642"/>
                </a:lnTo>
                <a:lnTo>
                  <a:pt x="544784" y="686430"/>
                </a:lnTo>
                <a:lnTo>
                  <a:pt x="533904" y="676178"/>
                </a:lnTo>
                <a:lnTo>
                  <a:pt x="526732" y="670391"/>
                </a:lnTo>
                <a:close/>
              </a:path>
              <a:path w="1067841" h="1374521">
                <a:moveTo>
                  <a:pt x="511556" y="560958"/>
                </a:moveTo>
                <a:lnTo>
                  <a:pt x="497839" y="578611"/>
                </a:lnTo>
                <a:lnTo>
                  <a:pt x="627379" y="678560"/>
                </a:lnTo>
                <a:lnTo>
                  <a:pt x="650508" y="648588"/>
                </a:lnTo>
                <a:lnTo>
                  <a:pt x="625094" y="648588"/>
                </a:lnTo>
                <a:lnTo>
                  <a:pt x="511556" y="560958"/>
                </a:lnTo>
                <a:close/>
              </a:path>
              <a:path w="1067841" h="1374521">
                <a:moveTo>
                  <a:pt x="670178" y="590041"/>
                </a:moveTo>
                <a:lnTo>
                  <a:pt x="625094" y="648588"/>
                </a:lnTo>
                <a:lnTo>
                  <a:pt x="650508" y="648588"/>
                </a:lnTo>
                <a:lnTo>
                  <a:pt x="686181" y="602360"/>
                </a:lnTo>
                <a:lnTo>
                  <a:pt x="670178" y="590041"/>
                </a:lnTo>
                <a:close/>
              </a:path>
              <a:path w="1067841" h="1374521">
                <a:moveTo>
                  <a:pt x="602361" y="443229"/>
                </a:moveTo>
                <a:lnTo>
                  <a:pt x="588645" y="460882"/>
                </a:lnTo>
                <a:lnTo>
                  <a:pt x="718185" y="560704"/>
                </a:lnTo>
                <a:lnTo>
                  <a:pt x="731774" y="543051"/>
                </a:lnTo>
                <a:lnTo>
                  <a:pt x="602361" y="443229"/>
                </a:lnTo>
                <a:close/>
              </a:path>
              <a:path w="1067841" h="1374521">
                <a:moveTo>
                  <a:pt x="799944" y="409320"/>
                </a:moveTo>
                <a:lnTo>
                  <a:pt x="761746" y="409320"/>
                </a:lnTo>
                <a:lnTo>
                  <a:pt x="767334" y="409828"/>
                </a:lnTo>
                <a:lnTo>
                  <a:pt x="772287" y="411733"/>
                </a:lnTo>
                <a:lnTo>
                  <a:pt x="776604" y="415163"/>
                </a:lnTo>
                <a:lnTo>
                  <a:pt x="782447" y="419607"/>
                </a:lnTo>
                <a:lnTo>
                  <a:pt x="785622" y="425450"/>
                </a:lnTo>
                <a:lnTo>
                  <a:pt x="786257" y="432561"/>
                </a:lnTo>
                <a:lnTo>
                  <a:pt x="786764" y="439673"/>
                </a:lnTo>
                <a:lnTo>
                  <a:pt x="784351" y="446658"/>
                </a:lnTo>
                <a:lnTo>
                  <a:pt x="779017" y="453516"/>
                </a:lnTo>
                <a:lnTo>
                  <a:pt x="776097" y="457453"/>
                </a:lnTo>
                <a:lnTo>
                  <a:pt x="750824" y="472566"/>
                </a:lnTo>
                <a:lnTo>
                  <a:pt x="762126" y="491489"/>
                </a:lnTo>
                <a:lnTo>
                  <a:pt x="797259" y="462295"/>
                </a:lnTo>
                <a:lnTo>
                  <a:pt x="806695" y="426148"/>
                </a:lnTo>
                <a:lnTo>
                  <a:pt x="803738" y="415106"/>
                </a:lnTo>
                <a:lnTo>
                  <a:pt x="799944" y="409320"/>
                </a:lnTo>
                <a:close/>
              </a:path>
              <a:path w="1067841" h="1374521">
                <a:moveTo>
                  <a:pt x="689575" y="335389"/>
                </a:moveTo>
                <a:lnTo>
                  <a:pt x="660089" y="364590"/>
                </a:lnTo>
                <a:lnTo>
                  <a:pt x="654670" y="386830"/>
                </a:lnTo>
                <a:lnTo>
                  <a:pt x="656122" y="402803"/>
                </a:lnTo>
                <a:lnTo>
                  <a:pt x="662550" y="413287"/>
                </a:lnTo>
                <a:lnTo>
                  <a:pt x="673759" y="423624"/>
                </a:lnTo>
                <a:lnTo>
                  <a:pt x="684681" y="428837"/>
                </a:lnTo>
                <a:lnTo>
                  <a:pt x="698313" y="431421"/>
                </a:lnTo>
                <a:lnTo>
                  <a:pt x="710054" y="429465"/>
                </a:lnTo>
                <a:lnTo>
                  <a:pt x="723138" y="424052"/>
                </a:lnTo>
                <a:lnTo>
                  <a:pt x="738471" y="416069"/>
                </a:lnTo>
                <a:lnTo>
                  <a:pt x="752117" y="410566"/>
                </a:lnTo>
                <a:lnTo>
                  <a:pt x="761746" y="409320"/>
                </a:lnTo>
                <a:lnTo>
                  <a:pt x="799944" y="409320"/>
                </a:lnTo>
                <a:lnTo>
                  <a:pt x="799611" y="408813"/>
                </a:lnTo>
                <a:lnTo>
                  <a:pt x="697102" y="408813"/>
                </a:lnTo>
                <a:lnTo>
                  <a:pt x="693547" y="407923"/>
                </a:lnTo>
                <a:lnTo>
                  <a:pt x="689863" y="407161"/>
                </a:lnTo>
                <a:lnTo>
                  <a:pt x="686308" y="405383"/>
                </a:lnTo>
                <a:lnTo>
                  <a:pt x="677672" y="398779"/>
                </a:lnTo>
                <a:lnTo>
                  <a:pt x="674624" y="393700"/>
                </a:lnTo>
                <a:lnTo>
                  <a:pt x="673100" y="381507"/>
                </a:lnTo>
                <a:lnTo>
                  <a:pt x="675004" y="375411"/>
                </a:lnTo>
                <a:lnTo>
                  <a:pt x="679703" y="369442"/>
                </a:lnTo>
                <a:lnTo>
                  <a:pt x="682878" y="365251"/>
                </a:lnTo>
                <a:lnTo>
                  <a:pt x="705738" y="350900"/>
                </a:lnTo>
                <a:lnTo>
                  <a:pt x="689575" y="335389"/>
                </a:lnTo>
                <a:close/>
              </a:path>
              <a:path w="1067841" h="1374521">
                <a:moveTo>
                  <a:pt x="760506" y="386421"/>
                </a:moveTo>
                <a:lnTo>
                  <a:pt x="748697" y="388398"/>
                </a:lnTo>
                <a:lnTo>
                  <a:pt x="735711" y="393700"/>
                </a:lnTo>
                <a:lnTo>
                  <a:pt x="713866" y="404748"/>
                </a:lnTo>
                <a:lnTo>
                  <a:pt x="707771" y="407288"/>
                </a:lnTo>
                <a:lnTo>
                  <a:pt x="700786" y="408813"/>
                </a:lnTo>
                <a:lnTo>
                  <a:pt x="799611" y="408813"/>
                </a:lnTo>
                <a:lnTo>
                  <a:pt x="796890" y="404662"/>
                </a:lnTo>
                <a:lnTo>
                  <a:pt x="785061" y="394088"/>
                </a:lnTo>
                <a:lnTo>
                  <a:pt x="773936" y="388990"/>
                </a:lnTo>
                <a:lnTo>
                  <a:pt x="760506" y="386421"/>
                </a:lnTo>
                <a:close/>
              </a:path>
              <a:path w="1067841" h="1374521">
                <a:moveTo>
                  <a:pt x="802931" y="263270"/>
                </a:moveTo>
                <a:lnTo>
                  <a:pt x="766445" y="263270"/>
                </a:lnTo>
                <a:lnTo>
                  <a:pt x="879983" y="350900"/>
                </a:lnTo>
                <a:lnTo>
                  <a:pt x="893699" y="333247"/>
                </a:lnTo>
                <a:lnTo>
                  <a:pt x="802931" y="263270"/>
                </a:lnTo>
                <a:close/>
              </a:path>
              <a:path w="1067841" h="1374521">
                <a:moveTo>
                  <a:pt x="797306" y="190245"/>
                </a:moveTo>
                <a:lnTo>
                  <a:pt x="718820" y="292226"/>
                </a:lnTo>
                <a:lnTo>
                  <a:pt x="734695" y="304545"/>
                </a:lnTo>
                <a:lnTo>
                  <a:pt x="766445" y="263270"/>
                </a:lnTo>
                <a:lnTo>
                  <a:pt x="802931" y="263270"/>
                </a:lnTo>
                <a:lnTo>
                  <a:pt x="780034" y="245617"/>
                </a:lnTo>
                <a:lnTo>
                  <a:pt x="813308" y="202564"/>
                </a:lnTo>
                <a:lnTo>
                  <a:pt x="797306" y="190245"/>
                </a:lnTo>
                <a:close/>
              </a:path>
              <a:path w="1067841" h="1374521">
                <a:moveTo>
                  <a:pt x="842390" y="131825"/>
                </a:moveTo>
                <a:lnTo>
                  <a:pt x="828801" y="149478"/>
                </a:lnTo>
                <a:lnTo>
                  <a:pt x="958341" y="249427"/>
                </a:lnTo>
                <a:lnTo>
                  <a:pt x="971931" y="231775"/>
                </a:lnTo>
                <a:lnTo>
                  <a:pt x="842390" y="131825"/>
                </a:lnTo>
                <a:close/>
              </a:path>
              <a:path w="1067841" h="1374521">
                <a:moveTo>
                  <a:pt x="951738" y="0"/>
                </a:moveTo>
                <a:lnTo>
                  <a:pt x="917459" y="30074"/>
                </a:lnTo>
                <a:lnTo>
                  <a:pt x="906210" y="62188"/>
                </a:lnTo>
                <a:lnTo>
                  <a:pt x="906721" y="75281"/>
                </a:lnTo>
                <a:lnTo>
                  <a:pt x="927873" y="120208"/>
                </a:lnTo>
                <a:lnTo>
                  <a:pt x="961557" y="147050"/>
                </a:lnTo>
                <a:lnTo>
                  <a:pt x="1011750" y="157364"/>
                </a:lnTo>
                <a:lnTo>
                  <a:pt x="1023327" y="154248"/>
                </a:lnTo>
                <a:lnTo>
                  <a:pt x="1034284" y="148527"/>
                </a:lnTo>
                <a:lnTo>
                  <a:pt x="1044784" y="139983"/>
                </a:lnTo>
                <a:lnTo>
                  <a:pt x="1049965" y="134098"/>
                </a:lnTo>
                <a:lnTo>
                  <a:pt x="994391" y="134098"/>
                </a:lnTo>
                <a:lnTo>
                  <a:pt x="982603" y="131072"/>
                </a:lnTo>
                <a:lnTo>
                  <a:pt x="948301" y="108425"/>
                </a:lnTo>
                <a:lnTo>
                  <a:pt x="926989" y="66496"/>
                </a:lnTo>
                <a:lnTo>
                  <a:pt x="928417" y="55904"/>
                </a:lnTo>
                <a:lnTo>
                  <a:pt x="933497" y="44286"/>
                </a:lnTo>
                <a:lnTo>
                  <a:pt x="942857" y="30891"/>
                </a:lnTo>
                <a:lnTo>
                  <a:pt x="952741" y="22304"/>
                </a:lnTo>
                <a:lnTo>
                  <a:pt x="962278" y="17652"/>
                </a:lnTo>
                <a:lnTo>
                  <a:pt x="951738" y="0"/>
                </a:lnTo>
                <a:close/>
              </a:path>
              <a:path w="1067841" h="1374521">
                <a:moveTo>
                  <a:pt x="1067435" y="80772"/>
                </a:moveTo>
                <a:lnTo>
                  <a:pt x="1047691" y="88454"/>
                </a:lnTo>
                <a:lnTo>
                  <a:pt x="1046517" y="99101"/>
                </a:lnTo>
                <a:lnTo>
                  <a:pt x="1041675" y="110629"/>
                </a:lnTo>
                <a:lnTo>
                  <a:pt x="1032622" y="123674"/>
                </a:lnTo>
                <a:lnTo>
                  <a:pt x="1023280" y="129786"/>
                </a:lnTo>
                <a:lnTo>
                  <a:pt x="1010886" y="133277"/>
                </a:lnTo>
                <a:lnTo>
                  <a:pt x="994391" y="134098"/>
                </a:lnTo>
                <a:lnTo>
                  <a:pt x="1049965" y="134098"/>
                </a:lnTo>
                <a:lnTo>
                  <a:pt x="1054984" y="128397"/>
                </a:lnTo>
                <a:lnTo>
                  <a:pt x="1061616" y="116976"/>
                </a:lnTo>
                <a:lnTo>
                  <a:pt x="1065902" y="105231"/>
                </a:lnTo>
                <a:lnTo>
                  <a:pt x="1067841" y="93163"/>
                </a:lnTo>
                <a:lnTo>
                  <a:pt x="1067435" y="80772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0440" y="2694432"/>
            <a:ext cx="3014471" cy="2962655"/>
          </a:xfrm>
          <a:custGeom>
            <a:avLst/>
            <a:gdLst/>
            <a:ahLst/>
            <a:cxnLst/>
            <a:rect l="l" t="t" r="r" b="b"/>
            <a:pathLst>
              <a:path w="3014471" h="2962655">
                <a:moveTo>
                  <a:pt x="0" y="1481327"/>
                </a:moveTo>
                <a:lnTo>
                  <a:pt x="4996" y="1359833"/>
                </a:lnTo>
                <a:lnTo>
                  <a:pt x="19725" y="1241044"/>
                </a:lnTo>
                <a:lnTo>
                  <a:pt x="43800" y="1125341"/>
                </a:lnTo>
                <a:lnTo>
                  <a:pt x="76833" y="1013106"/>
                </a:lnTo>
                <a:lnTo>
                  <a:pt x="118437" y="904720"/>
                </a:lnTo>
                <a:lnTo>
                  <a:pt x="168223" y="800564"/>
                </a:lnTo>
                <a:lnTo>
                  <a:pt x="225803" y="701019"/>
                </a:lnTo>
                <a:lnTo>
                  <a:pt x="290791" y="606466"/>
                </a:lnTo>
                <a:lnTo>
                  <a:pt x="362798" y="517287"/>
                </a:lnTo>
                <a:lnTo>
                  <a:pt x="441436" y="433863"/>
                </a:lnTo>
                <a:lnTo>
                  <a:pt x="526317" y="356575"/>
                </a:lnTo>
                <a:lnTo>
                  <a:pt x="617055" y="285804"/>
                </a:lnTo>
                <a:lnTo>
                  <a:pt x="713261" y="221932"/>
                </a:lnTo>
                <a:lnTo>
                  <a:pt x="814547" y="165339"/>
                </a:lnTo>
                <a:lnTo>
                  <a:pt x="920525" y="116407"/>
                </a:lnTo>
                <a:lnTo>
                  <a:pt x="1030809" y="75517"/>
                </a:lnTo>
                <a:lnTo>
                  <a:pt x="1145009" y="43050"/>
                </a:lnTo>
                <a:lnTo>
                  <a:pt x="1262739" y="19387"/>
                </a:lnTo>
                <a:lnTo>
                  <a:pt x="1383610" y="4910"/>
                </a:lnTo>
                <a:lnTo>
                  <a:pt x="1507236" y="0"/>
                </a:lnTo>
                <a:lnTo>
                  <a:pt x="1630861" y="4910"/>
                </a:lnTo>
                <a:lnTo>
                  <a:pt x="1751732" y="19387"/>
                </a:lnTo>
                <a:lnTo>
                  <a:pt x="1869462" y="43050"/>
                </a:lnTo>
                <a:lnTo>
                  <a:pt x="1983662" y="75517"/>
                </a:lnTo>
                <a:lnTo>
                  <a:pt x="2093946" y="116407"/>
                </a:lnTo>
                <a:lnTo>
                  <a:pt x="2199924" y="165339"/>
                </a:lnTo>
                <a:lnTo>
                  <a:pt x="2301210" y="221932"/>
                </a:lnTo>
                <a:lnTo>
                  <a:pt x="2397416" y="285804"/>
                </a:lnTo>
                <a:lnTo>
                  <a:pt x="2488154" y="356575"/>
                </a:lnTo>
                <a:lnTo>
                  <a:pt x="2573035" y="433863"/>
                </a:lnTo>
                <a:lnTo>
                  <a:pt x="2651673" y="517287"/>
                </a:lnTo>
                <a:lnTo>
                  <a:pt x="2723680" y="606466"/>
                </a:lnTo>
                <a:lnTo>
                  <a:pt x="2788668" y="701019"/>
                </a:lnTo>
                <a:lnTo>
                  <a:pt x="2846248" y="800564"/>
                </a:lnTo>
                <a:lnTo>
                  <a:pt x="2896034" y="904720"/>
                </a:lnTo>
                <a:lnTo>
                  <a:pt x="2937638" y="1013106"/>
                </a:lnTo>
                <a:lnTo>
                  <a:pt x="2970671" y="1125341"/>
                </a:lnTo>
                <a:lnTo>
                  <a:pt x="2994746" y="1241044"/>
                </a:lnTo>
                <a:lnTo>
                  <a:pt x="3009475" y="1359833"/>
                </a:lnTo>
                <a:lnTo>
                  <a:pt x="3014471" y="1481327"/>
                </a:lnTo>
                <a:lnTo>
                  <a:pt x="3009475" y="1602822"/>
                </a:lnTo>
                <a:lnTo>
                  <a:pt x="2994746" y="1721611"/>
                </a:lnTo>
                <a:lnTo>
                  <a:pt x="2970671" y="1837314"/>
                </a:lnTo>
                <a:lnTo>
                  <a:pt x="2937638" y="1949549"/>
                </a:lnTo>
                <a:lnTo>
                  <a:pt x="2896034" y="2057935"/>
                </a:lnTo>
                <a:lnTo>
                  <a:pt x="2846248" y="2162091"/>
                </a:lnTo>
                <a:lnTo>
                  <a:pt x="2788668" y="2261636"/>
                </a:lnTo>
                <a:lnTo>
                  <a:pt x="2723680" y="2356189"/>
                </a:lnTo>
                <a:lnTo>
                  <a:pt x="2651673" y="2445368"/>
                </a:lnTo>
                <a:lnTo>
                  <a:pt x="2573035" y="2528792"/>
                </a:lnTo>
                <a:lnTo>
                  <a:pt x="2488154" y="2606080"/>
                </a:lnTo>
                <a:lnTo>
                  <a:pt x="2397416" y="2676851"/>
                </a:lnTo>
                <a:lnTo>
                  <a:pt x="2301210" y="2740723"/>
                </a:lnTo>
                <a:lnTo>
                  <a:pt x="2199924" y="2797316"/>
                </a:lnTo>
                <a:lnTo>
                  <a:pt x="2093946" y="2846248"/>
                </a:lnTo>
                <a:lnTo>
                  <a:pt x="1983662" y="2887138"/>
                </a:lnTo>
                <a:lnTo>
                  <a:pt x="1869462" y="2919605"/>
                </a:lnTo>
                <a:lnTo>
                  <a:pt x="1751732" y="2943268"/>
                </a:lnTo>
                <a:lnTo>
                  <a:pt x="1630861" y="2957745"/>
                </a:lnTo>
                <a:lnTo>
                  <a:pt x="1507236" y="2962655"/>
                </a:lnTo>
                <a:lnTo>
                  <a:pt x="1383610" y="2957745"/>
                </a:lnTo>
                <a:lnTo>
                  <a:pt x="1262739" y="2943268"/>
                </a:lnTo>
                <a:lnTo>
                  <a:pt x="1145009" y="2919605"/>
                </a:lnTo>
                <a:lnTo>
                  <a:pt x="1030809" y="2887138"/>
                </a:lnTo>
                <a:lnTo>
                  <a:pt x="920525" y="2846248"/>
                </a:lnTo>
                <a:lnTo>
                  <a:pt x="814547" y="2797316"/>
                </a:lnTo>
                <a:lnTo>
                  <a:pt x="713261" y="2740723"/>
                </a:lnTo>
                <a:lnTo>
                  <a:pt x="617055" y="2676851"/>
                </a:lnTo>
                <a:lnTo>
                  <a:pt x="526317" y="2606080"/>
                </a:lnTo>
                <a:lnTo>
                  <a:pt x="441436" y="2528792"/>
                </a:lnTo>
                <a:lnTo>
                  <a:pt x="362798" y="2445368"/>
                </a:lnTo>
                <a:lnTo>
                  <a:pt x="290791" y="2356189"/>
                </a:lnTo>
                <a:lnTo>
                  <a:pt x="225803" y="2261636"/>
                </a:lnTo>
                <a:lnTo>
                  <a:pt x="168223" y="2162091"/>
                </a:lnTo>
                <a:lnTo>
                  <a:pt x="118437" y="2057935"/>
                </a:lnTo>
                <a:lnTo>
                  <a:pt x="76833" y="1949549"/>
                </a:lnTo>
                <a:lnTo>
                  <a:pt x="43800" y="1837314"/>
                </a:lnTo>
                <a:lnTo>
                  <a:pt x="19725" y="1721611"/>
                </a:lnTo>
                <a:lnTo>
                  <a:pt x="4996" y="1602822"/>
                </a:lnTo>
                <a:lnTo>
                  <a:pt x="0" y="1481327"/>
                </a:lnTo>
                <a:close/>
              </a:path>
            </a:pathLst>
          </a:custGeom>
          <a:ln w="76200">
            <a:solidFill>
              <a:srgbClr val="EAC9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0127" y="2982972"/>
            <a:ext cx="1407016" cy="2387599"/>
          </a:xfrm>
          <a:custGeom>
            <a:avLst/>
            <a:gdLst/>
            <a:ahLst/>
            <a:cxnLst/>
            <a:rect l="l" t="t" r="r" b="b"/>
            <a:pathLst>
              <a:path w="1407016" h="2387600">
                <a:moveTo>
                  <a:pt x="814316" y="2374899"/>
                </a:moveTo>
                <a:lnTo>
                  <a:pt x="748344" y="2374899"/>
                </a:lnTo>
                <a:lnTo>
                  <a:pt x="757951" y="2387599"/>
                </a:lnTo>
                <a:lnTo>
                  <a:pt x="802500" y="2387599"/>
                </a:lnTo>
                <a:lnTo>
                  <a:pt x="814316" y="2374899"/>
                </a:lnTo>
                <a:close/>
              </a:path>
              <a:path w="1407016" h="2387600">
                <a:moveTo>
                  <a:pt x="837046" y="2362199"/>
                </a:moveTo>
                <a:lnTo>
                  <a:pt x="729253" y="2362199"/>
                </a:lnTo>
                <a:lnTo>
                  <a:pt x="738839" y="2374899"/>
                </a:lnTo>
                <a:lnTo>
                  <a:pt x="825848" y="2374899"/>
                </a:lnTo>
                <a:lnTo>
                  <a:pt x="837046" y="2362199"/>
                </a:lnTo>
                <a:close/>
              </a:path>
              <a:path w="1407016" h="2387600">
                <a:moveTo>
                  <a:pt x="858256" y="2349499"/>
                </a:moveTo>
                <a:lnTo>
                  <a:pt x="709103" y="2349499"/>
                </a:lnTo>
                <a:lnTo>
                  <a:pt x="719402" y="2362199"/>
                </a:lnTo>
                <a:lnTo>
                  <a:pt x="847865" y="2362199"/>
                </a:lnTo>
                <a:lnTo>
                  <a:pt x="858256" y="2349499"/>
                </a:lnTo>
                <a:close/>
              </a:path>
              <a:path w="1407016" h="2387600">
                <a:moveTo>
                  <a:pt x="920612" y="2235199"/>
                </a:moveTo>
                <a:lnTo>
                  <a:pt x="487777" y="2235199"/>
                </a:lnTo>
                <a:lnTo>
                  <a:pt x="500128" y="2247899"/>
                </a:lnTo>
                <a:lnTo>
                  <a:pt x="511810" y="2247899"/>
                </a:lnTo>
                <a:lnTo>
                  <a:pt x="522863" y="2260599"/>
                </a:lnTo>
                <a:lnTo>
                  <a:pt x="533322" y="2260599"/>
                </a:lnTo>
                <a:lnTo>
                  <a:pt x="543228" y="2273299"/>
                </a:lnTo>
                <a:lnTo>
                  <a:pt x="552617" y="2273299"/>
                </a:lnTo>
                <a:lnTo>
                  <a:pt x="562942" y="2285999"/>
                </a:lnTo>
                <a:lnTo>
                  <a:pt x="571668" y="2298699"/>
                </a:lnTo>
                <a:lnTo>
                  <a:pt x="580682" y="2298699"/>
                </a:lnTo>
                <a:lnTo>
                  <a:pt x="593679" y="2311399"/>
                </a:lnTo>
                <a:lnTo>
                  <a:pt x="632690" y="2311399"/>
                </a:lnTo>
                <a:lnTo>
                  <a:pt x="644481" y="2324099"/>
                </a:lnTo>
                <a:lnTo>
                  <a:pt x="659767" y="2324099"/>
                </a:lnTo>
                <a:lnTo>
                  <a:pt x="673688" y="2336799"/>
                </a:lnTo>
                <a:lnTo>
                  <a:pt x="686430" y="2336799"/>
                </a:lnTo>
                <a:lnTo>
                  <a:pt x="698174" y="2349499"/>
                </a:lnTo>
                <a:lnTo>
                  <a:pt x="868172" y="2349499"/>
                </a:lnTo>
                <a:lnTo>
                  <a:pt x="876893" y="2336799"/>
                </a:lnTo>
                <a:lnTo>
                  <a:pt x="880240" y="2324099"/>
                </a:lnTo>
                <a:lnTo>
                  <a:pt x="884742" y="2311399"/>
                </a:lnTo>
                <a:lnTo>
                  <a:pt x="900819" y="2273299"/>
                </a:lnTo>
                <a:lnTo>
                  <a:pt x="913612" y="2247899"/>
                </a:lnTo>
                <a:lnTo>
                  <a:pt x="920612" y="2235199"/>
                </a:lnTo>
                <a:close/>
              </a:path>
              <a:path w="1407016" h="2387600">
                <a:moveTo>
                  <a:pt x="948384" y="2209799"/>
                </a:moveTo>
                <a:lnTo>
                  <a:pt x="457708" y="2209799"/>
                </a:lnTo>
                <a:lnTo>
                  <a:pt x="470079" y="2222499"/>
                </a:lnTo>
                <a:lnTo>
                  <a:pt x="479643" y="2235199"/>
                </a:lnTo>
                <a:lnTo>
                  <a:pt x="928004" y="2235199"/>
                </a:lnTo>
                <a:lnTo>
                  <a:pt x="935783" y="2222499"/>
                </a:lnTo>
                <a:lnTo>
                  <a:pt x="948384" y="2209799"/>
                </a:lnTo>
                <a:close/>
              </a:path>
              <a:path w="1407016" h="2387600">
                <a:moveTo>
                  <a:pt x="969703" y="2197099"/>
                </a:moveTo>
                <a:lnTo>
                  <a:pt x="441360" y="2197099"/>
                </a:lnTo>
                <a:lnTo>
                  <a:pt x="448801" y="2209799"/>
                </a:lnTo>
                <a:lnTo>
                  <a:pt x="959686" y="2209799"/>
                </a:lnTo>
                <a:lnTo>
                  <a:pt x="969703" y="2197099"/>
                </a:lnTo>
                <a:close/>
              </a:path>
              <a:path w="1407016" h="2387600">
                <a:moveTo>
                  <a:pt x="1005594" y="2158999"/>
                </a:moveTo>
                <a:lnTo>
                  <a:pt x="388366" y="2158999"/>
                </a:lnTo>
                <a:lnTo>
                  <a:pt x="401687" y="2171699"/>
                </a:lnTo>
                <a:lnTo>
                  <a:pt x="412281" y="2184399"/>
                </a:lnTo>
                <a:lnTo>
                  <a:pt x="420846" y="2184399"/>
                </a:lnTo>
                <a:lnTo>
                  <a:pt x="428082" y="2197099"/>
                </a:lnTo>
                <a:lnTo>
                  <a:pt x="978449" y="2197099"/>
                </a:lnTo>
                <a:lnTo>
                  <a:pt x="987990" y="2184399"/>
                </a:lnTo>
                <a:lnTo>
                  <a:pt x="997009" y="2171699"/>
                </a:lnTo>
                <a:lnTo>
                  <a:pt x="1005594" y="2158999"/>
                </a:lnTo>
                <a:close/>
              </a:path>
              <a:path w="1407016" h="2387600">
                <a:moveTo>
                  <a:pt x="1327176" y="1498599"/>
                </a:moveTo>
                <a:lnTo>
                  <a:pt x="42757" y="1498599"/>
                </a:lnTo>
                <a:lnTo>
                  <a:pt x="47455" y="1511299"/>
                </a:lnTo>
                <a:lnTo>
                  <a:pt x="51860" y="1523999"/>
                </a:lnTo>
                <a:lnTo>
                  <a:pt x="55178" y="1536699"/>
                </a:lnTo>
                <a:lnTo>
                  <a:pt x="57967" y="1549399"/>
                </a:lnTo>
                <a:lnTo>
                  <a:pt x="60394" y="1562099"/>
                </a:lnTo>
                <a:lnTo>
                  <a:pt x="62086" y="1574799"/>
                </a:lnTo>
                <a:lnTo>
                  <a:pt x="64496" y="1587499"/>
                </a:lnTo>
                <a:lnTo>
                  <a:pt x="72815" y="1600199"/>
                </a:lnTo>
                <a:lnTo>
                  <a:pt x="81710" y="1612899"/>
                </a:lnTo>
                <a:lnTo>
                  <a:pt x="90537" y="1625599"/>
                </a:lnTo>
                <a:lnTo>
                  <a:pt x="118102" y="1676399"/>
                </a:lnTo>
                <a:lnTo>
                  <a:pt x="130192" y="1714499"/>
                </a:lnTo>
                <a:lnTo>
                  <a:pt x="132860" y="1727199"/>
                </a:lnTo>
                <a:lnTo>
                  <a:pt x="136685" y="1739899"/>
                </a:lnTo>
                <a:lnTo>
                  <a:pt x="143176" y="1752599"/>
                </a:lnTo>
                <a:lnTo>
                  <a:pt x="149920" y="1765299"/>
                </a:lnTo>
                <a:lnTo>
                  <a:pt x="156856" y="1777999"/>
                </a:lnTo>
                <a:lnTo>
                  <a:pt x="163925" y="1790699"/>
                </a:lnTo>
                <a:lnTo>
                  <a:pt x="171068" y="1790699"/>
                </a:lnTo>
                <a:lnTo>
                  <a:pt x="185337" y="1816099"/>
                </a:lnTo>
                <a:lnTo>
                  <a:pt x="199496" y="1854199"/>
                </a:lnTo>
                <a:lnTo>
                  <a:pt x="206453" y="1892299"/>
                </a:lnTo>
                <a:lnTo>
                  <a:pt x="209014" y="1904999"/>
                </a:lnTo>
                <a:lnTo>
                  <a:pt x="212214" y="1917699"/>
                </a:lnTo>
                <a:lnTo>
                  <a:pt x="216367" y="1930399"/>
                </a:lnTo>
                <a:lnTo>
                  <a:pt x="221784" y="1930399"/>
                </a:lnTo>
                <a:lnTo>
                  <a:pt x="231545" y="1943099"/>
                </a:lnTo>
                <a:lnTo>
                  <a:pt x="247588" y="1968499"/>
                </a:lnTo>
                <a:lnTo>
                  <a:pt x="254318" y="1981199"/>
                </a:lnTo>
                <a:lnTo>
                  <a:pt x="262089" y="1981199"/>
                </a:lnTo>
                <a:lnTo>
                  <a:pt x="284429" y="2019299"/>
                </a:lnTo>
                <a:lnTo>
                  <a:pt x="305890" y="2057399"/>
                </a:lnTo>
                <a:lnTo>
                  <a:pt x="312978" y="2057399"/>
                </a:lnTo>
                <a:lnTo>
                  <a:pt x="320080" y="2070099"/>
                </a:lnTo>
                <a:lnTo>
                  <a:pt x="327222" y="2082799"/>
                </a:lnTo>
                <a:lnTo>
                  <a:pt x="334434" y="2095499"/>
                </a:lnTo>
                <a:lnTo>
                  <a:pt x="341742" y="2108199"/>
                </a:lnTo>
                <a:lnTo>
                  <a:pt x="349174" y="2108199"/>
                </a:lnTo>
                <a:lnTo>
                  <a:pt x="356759" y="2120899"/>
                </a:lnTo>
                <a:lnTo>
                  <a:pt x="364524" y="2133599"/>
                </a:lnTo>
                <a:lnTo>
                  <a:pt x="372887" y="2146299"/>
                </a:lnTo>
                <a:lnTo>
                  <a:pt x="380594" y="2158999"/>
                </a:lnTo>
                <a:lnTo>
                  <a:pt x="1013833" y="2158999"/>
                </a:lnTo>
                <a:lnTo>
                  <a:pt x="1021812" y="2146299"/>
                </a:lnTo>
                <a:lnTo>
                  <a:pt x="1045065" y="2108199"/>
                </a:lnTo>
                <a:lnTo>
                  <a:pt x="1056481" y="2095499"/>
                </a:lnTo>
                <a:lnTo>
                  <a:pt x="1065054" y="2095499"/>
                </a:lnTo>
                <a:lnTo>
                  <a:pt x="1071500" y="2082799"/>
                </a:lnTo>
                <a:lnTo>
                  <a:pt x="1076537" y="2082799"/>
                </a:lnTo>
                <a:lnTo>
                  <a:pt x="1080883" y="2070099"/>
                </a:lnTo>
                <a:lnTo>
                  <a:pt x="1085253" y="2070099"/>
                </a:lnTo>
                <a:lnTo>
                  <a:pt x="1096939" y="2044699"/>
                </a:lnTo>
                <a:lnTo>
                  <a:pt x="1101190" y="2031999"/>
                </a:lnTo>
                <a:lnTo>
                  <a:pt x="1104162" y="2019299"/>
                </a:lnTo>
                <a:lnTo>
                  <a:pt x="1106831" y="2006599"/>
                </a:lnTo>
                <a:lnTo>
                  <a:pt x="1110173" y="1993899"/>
                </a:lnTo>
                <a:lnTo>
                  <a:pt x="1117333" y="1993899"/>
                </a:lnTo>
                <a:lnTo>
                  <a:pt x="1125812" y="1981199"/>
                </a:lnTo>
                <a:lnTo>
                  <a:pt x="1128913" y="1968499"/>
                </a:lnTo>
                <a:lnTo>
                  <a:pt x="1132427" y="1955799"/>
                </a:lnTo>
                <a:lnTo>
                  <a:pt x="1136171" y="1943099"/>
                </a:lnTo>
                <a:lnTo>
                  <a:pt x="1139961" y="1930399"/>
                </a:lnTo>
                <a:lnTo>
                  <a:pt x="1143613" y="1917699"/>
                </a:lnTo>
                <a:lnTo>
                  <a:pt x="1146943" y="1904999"/>
                </a:lnTo>
                <a:lnTo>
                  <a:pt x="1149767" y="1892299"/>
                </a:lnTo>
                <a:lnTo>
                  <a:pt x="1157982" y="1879599"/>
                </a:lnTo>
                <a:lnTo>
                  <a:pt x="1167701" y="1866899"/>
                </a:lnTo>
                <a:lnTo>
                  <a:pt x="1177595" y="1866899"/>
                </a:lnTo>
                <a:lnTo>
                  <a:pt x="1200680" y="1828799"/>
                </a:lnTo>
                <a:lnTo>
                  <a:pt x="1202762" y="1816099"/>
                </a:lnTo>
                <a:lnTo>
                  <a:pt x="1212494" y="1816099"/>
                </a:lnTo>
                <a:lnTo>
                  <a:pt x="1219954" y="1803399"/>
                </a:lnTo>
                <a:lnTo>
                  <a:pt x="1238498" y="1765299"/>
                </a:lnTo>
                <a:lnTo>
                  <a:pt x="1254122" y="1727199"/>
                </a:lnTo>
                <a:lnTo>
                  <a:pt x="1267913" y="1689099"/>
                </a:lnTo>
                <a:lnTo>
                  <a:pt x="1273829" y="1650999"/>
                </a:lnTo>
                <a:lnTo>
                  <a:pt x="1275718" y="1638299"/>
                </a:lnTo>
                <a:lnTo>
                  <a:pt x="1278168" y="1638299"/>
                </a:lnTo>
                <a:lnTo>
                  <a:pt x="1283595" y="1612899"/>
                </a:lnTo>
                <a:lnTo>
                  <a:pt x="1288506" y="1600199"/>
                </a:lnTo>
                <a:lnTo>
                  <a:pt x="1293008" y="1587499"/>
                </a:lnTo>
                <a:lnTo>
                  <a:pt x="1297209" y="1574799"/>
                </a:lnTo>
                <a:lnTo>
                  <a:pt x="1301215" y="1562099"/>
                </a:lnTo>
                <a:lnTo>
                  <a:pt x="1309074" y="1536699"/>
                </a:lnTo>
                <a:lnTo>
                  <a:pt x="1313141" y="1536699"/>
                </a:lnTo>
                <a:lnTo>
                  <a:pt x="1317442" y="1523999"/>
                </a:lnTo>
                <a:lnTo>
                  <a:pt x="1322084" y="1511299"/>
                </a:lnTo>
                <a:lnTo>
                  <a:pt x="1327176" y="1498599"/>
                </a:lnTo>
                <a:close/>
              </a:path>
              <a:path w="1407016" h="2387600">
                <a:moveTo>
                  <a:pt x="1206820" y="1816099"/>
                </a:moveTo>
                <a:lnTo>
                  <a:pt x="1203416" y="1816099"/>
                </a:lnTo>
                <a:lnTo>
                  <a:pt x="1201229" y="1828799"/>
                </a:lnTo>
                <a:lnTo>
                  <a:pt x="1202726" y="1828799"/>
                </a:lnTo>
                <a:lnTo>
                  <a:pt x="1206820" y="1816099"/>
                </a:lnTo>
                <a:close/>
              </a:path>
              <a:path w="1407016" h="2387600">
                <a:moveTo>
                  <a:pt x="1416743" y="825499"/>
                </a:moveTo>
                <a:lnTo>
                  <a:pt x="88440" y="825499"/>
                </a:lnTo>
                <a:lnTo>
                  <a:pt x="80009" y="838199"/>
                </a:lnTo>
                <a:lnTo>
                  <a:pt x="70587" y="850899"/>
                </a:lnTo>
                <a:lnTo>
                  <a:pt x="60726" y="850899"/>
                </a:lnTo>
                <a:lnTo>
                  <a:pt x="50978" y="863599"/>
                </a:lnTo>
                <a:lnTo>
                  <a:pt x="47391" y="876299"/>
                </a:lnTo>
                <a:lnTo>
                  <a:pt x="44733" y="888999"/>
                </a:lnTo>
                <a:lnTo>
                  <a:pt x="41957" y="901699"/>
                </a:lnTo>
                <a:lnTo>
                  <a:pt x="34235" y="914399"/>
                </a:lnTo>
                <a:lnTo>
                  <a:pt x="25953" y="927099"/>
                </a:lnTo>
                <a:lnTo>
                  <a:pt x="19955" y="939799"/>
                </a:lnTo>
                <a:lnTo>
                  <a:pt x="15298" y="977899"/>
                </a:lnTo>
                <a:lnTo>
                  <a:pt x="12997" y="1015999"/>
                </a:lnTo>
                <a:lnTo>
                  <a:pt x="11418" y="1066799"/>
                </a:lnTo>
                <a:lnTo>
                  <a:pt x="10978" y="1079499"/>
                </a:lnTo>
                <a:lnTo>
                  <a:pt x="8363" y="1117599"/>
                </a:lnTo>
                <a:lnTo>
                  <a:pt x="3390" y="1155699"/>
                </a:lnTo>
                <a:lnTo>
                  <a:pt x="0" y="1181099"/>
                </a:lnTo>
                <a:lnTo>
                  <a:pt x="2069" y="1231899"/>
                </a:lnTo>
                <a:lnTo>
                  <a:pt x="3810" y="1269999"/>
                </a:lnTo>
                <a:lnTo>
                  <a:pt x="5891" y="1308099"/>
                </a:lnTo>
                <a:lnTo>
                  <a:pt x="8475" y="1346199"/>
                </a:lnTo>
                <a:lnTo>
                  <a:pt x="9310" y="1346199"/>
                </a:lnTo>
                <a:lnTo>
                  <a:pt x="10412" y="1358899"/>
                </a:lnTo>
                <a:lnTo>
                  <a:pt x="11769" y="1371599"/>
                </a:lnTo>
                <a:lnTo>
                  <a:pt x="13366" y="1384299"/>
                </a:lnTo>
                <a:lnTo>
                  <a:pt x="15191" y="1396999"/>
                </a:lnTo>
                <a:lnTo>
                  <a:pt x="17228" y="1422399"/>
                </a:lnTo>
                <a:lnTo>
                  <a:pt x="24483" y="1460499"/>
                </a:lnTo>
                <a:lnTo>
                  <a:pt x="37534" y="1498599"/>
                </a:lnTo>
                <a:lnTo>
                  <a:pt x="1332823" y="1498599"/>
                </a:lnTo>
                <a:lnTo>
                  <a:pt x="1346215" y="1473199"/>
                </a:lnTo>
                <a:lnTo>
                  <a:pt x="1348480" y="1460499"/>
                </a:lnTo>
                <a:lnTo>
                  <a:pt x="1351051" y="1447799"/>
                </a:lnTo>
                <a:lnTo>
                  <a:pt x="1353877" y="1435099"/>
                </a:lnTo>
                <a:lnTo>
                  <a:pt x="1360099" y="1409699"/>
                </a:lnTo>
                <a:lnTo>
                  <a:pt x="1363397" y="1396999"/>
                </a:lnTo>
                <a:lnTo>
                  <a:pt x="1370117" y="1371599"/>
                </a:lnTo>
                <a:lnTo>
                  <a:pt x="1373441" y="1358899"/>
                </a:lnTo>
                <a:lnTo>
                  <a:pt x="1376675" y="1346199"/>
                </a:lnTo>
                <a:lnTo>
                  <a:pt x="1381474" y="1333499"/>
                </a:lnTo>
                <a:lnTo>
                  <a:pt x="1386227" y="1320799"/>
                </a:lnTo>
                <a:lnTo>
                  <a:pt x="1398273" y="1282699"/>
                </a:lnTo>
                <a:lnTo>
                  <a:pt x="1405539" y="1244599"/>
                </a:lnTo>
                <a:lnTo>
                  <a:pt x="1407514" y="1231899"/>
                </a:lnTo>
                <a:lnTo>
                  <a:pt x="1410519" y="1219199"/>
                </a:lnTo>
                <a:lnTo>
                  <a:pt x="1416123" y="1193799"/>
                </a:lnTo>
                <a:lnTo>
                  <a:pt x="1418392" y="1181099"/>
                </a:lnTo>
                <a:lnTo>
                  <a:pt x="1421662" y="1168399"/>
                </a:lnTo>
                <a:lnTo>
                  <a:pt x="1424193" y="1142999"/>
                </a:lnTo>
                <a:lnTo>
                  <a:pt x="1426069" y="1142999"/>
                </a:lnTo>
                <a:lnTo>
                  <a:pt x="1427373" y="1130299"/>
                </a:lnTo>
                <a:lnTo>
                  <a:pt x="1428188" y="1117599"/>
                </a:lnTo>
                <a:lnTo>
                  <a:pt x="1428532" y="1117599"/>
                </a:lnTo>
                <a:lnTo>
                  <a:pt x="1428225" y="1104899"/>
                </a:lnTo>
                <a:lnTo>
                  <a:pt x="1427269" y="1104899"/>
                </a:lnTo>
                <a:lnTo>
                  <a:pt x="1427777" y="1092199"/>
                </a:lnTo>
                <a:lnTo>
                  <a:pt x="1428712" y="1079499"/>
                </a:lnTo>
                <a:lnTo>
                  <a:pt x="1430158" y="1066799"/>
                </a:lnTo>
                <a:lnTo>
                  <a:pt x="1432198" y="1054099"/>
                </a:lnTo>
                <a:lnTo>
                  <a:pt x="1434916" y="1041399"/>
                </a:lnTo>
                <a:lnTo>
                  <a:pt x="1438394" y="1015999"/>
                </a:lnTo>
                <a:lnTo>
                  <a:pt x="1441069" y="1003299"/>
                </a:lnTo>
                <a:lnTo>
                  <a:pt x="1444776" y="990599"/>
                </a:lnTo>
                <a:lnTo>
                  <a:pt x="1445412" y="952499"/>
                </a:lnTo>
                <a:lnTo>
                  <a:pt x="1445901" y="939799"/>
                </a:lnTo>
                <a:lnTo>
                  <a:pt x="1446317" y="927099"/>
                </a:lnTo>
                <a:lnTo>
                  <a:pt x="1446522" y="914399"/>
                </a:lnTo>
                <a:lnTo>
                  <a:pt x="1446376" y="901699"/>
                </a:lnTo>
                <a:lnTo>
                  <a:pt x="1445738" y="888999"/>
                </a:lnTo>
                <a:lnTo>
                  <a:pt x="1444470" y="888999"/>
                </a:lnTo>
                <a:lnTo>
                  <a:pt x="1442432" y="876299"/>
                </a:lnTo>
                <a:lnTo>
                  <a:pt x="1439484" y="863599"/>
                </a:lnTo>
                <a:lnTo>
                  <a:pt x="1433771" y="850899"/>
                </a:lnTo>
                <a:lnTo>
                  <a:pt x="1425926" y="838199"/>
                </a:lnTo>
                <a:lnTo>
                  <a:pt x="1416743" y="825499"/>
                </a:lnTo>
                <a:close/>
              </a:path>
              <a:path w="1407016" h="2387600">
                <a:moveTo>
                  <a:pt x="320665" y="444500"/>
                </a:moveTo>
                <a:lnTo>
                  <a:pt x="314212" y="444500"/>
                </a:lnTo>
                <a:lnTo>
                  <a:pt x="307461" y="457200"/>
                </a:lnTo>
                <a:lnTo>
                  <a:pt x="298442" y="469900"/>
                </a:lnTo>
                <a:lnTo>
                  <a:pt x="286885" y="482600"/>
                </a:lnTo>
                <a:lnTo>
                  <a:pt x="279211" y="495300"/>
                </a:lnTo>
                <a:lnTo>
                  <a:pt x="271676" y="508000"/>
                </a:lnTo>
                <a:lnTo>
                  <a:pt x="264228" y="520700"/>
                </a:lnTo>
                <a:lnTo>
                  <a:pt x="249390" y="533400"/>
                </a:lnTo>
                <a:lnTo>
                  <a:pt x="244005" y="546100"/>
                </a:lnTo>
                <a:lnTo>
                  <a:pt x="239756" y="558800"/>
                </a:lnTo>
                <a:lnTo>
                  <a:pt x="233788" y="571500"/>
                </a:lnTo>
                <a:lnTo>
                  <a:pt x="227515" y="584200"/>
                </a:lnTo>
                <a:lnTo>
                  <a:pt x="221013" y="596900"/>
                </a:lnTo>
                <a:lnTo>
                  <a:pt x="214357" y="609600"/>
                </a:lnTo>
                <a:lnTo>
                  <a:pt x="200885" y="634999"/>
                </a:lnTo>
                <a:lnTo>
                  <a:pt x="194221" y="634999"/>
                </a:lnTo>
                <a:lnTo>
                  <a:pt x="187704" y="647699"/>
                </a:lnTo>
                <a:lnTo>
                  <a:pt x="172171" y="673099"/>
                </a:lnTo>
                <a:lnTo>
                  <a:pt x="165196" y="685799"/>
                </a:lnTo>
                <a:lnTo>
                  <a:pt x="161208" y="698499"/>
                </a:lnTo>
                <a:lnTo>
                  <a:pt x="154784" y="711199"/>
                </a:lnTo>
                <a:lnTo>
                  <a:pt x="148690" y="723899"/>
                </a:lnTo>
                <a:lnTo>
                  <a:pt x="142833" y="736599"/>
                </a:lnTo>
                <a:lnTo>
                  <a:pt x="137120" y="736599"/>
                </a:lnTo>
                <a:lnTo>
                  <a:pt x="131459" y="749299"/>
                </a:lnTo>
                <a:lnTo>
                  <a:pt x="123645" y="761999"/>
                </a:lnTo>
                <a:lnTo>
                  <a:pt x="116192" y="774699"/>
                </a:lnTo>
                <a:lnTo>
                  <a:pt x="109222" y="787399"/>
                </a:lnTo>
                <a:lnTo>
                  <a:pt x="102858" y="800099"/>
                </a:lnTo>
                <a:lnTo>
                  <a:pt x="96354" y="812799"/>
                </a:lnTo>
                <a:lnTo>
                  <a:pt x="92761" y="825499"/>
                </a:lnTo>
                <a:lnTo>
                  <a:pt x="1407016" y="825499"/>
                </a:lnTo>
                <a:lnTo>
                  <a:pt x="1397538" y="812799"/>
                </a:lnTo>
                <a:lnTo>
                  <a:pt x="1389103" y="800099"/>
                </a:lnTo>
                <a:lnTo>
                  <a:pt x="1382467" y="800099"/>
                </a:lnTo>
                <a:lnTo>
                  <a:pt x="1375575" y="787399"/>
                </a:lnTo>
                <a:lnTo>
                  <a:pt x="1368472" y="774699"/>
                </a:lnTo>
                <a:lnTo>
                  <a:pt x="1353802" y="749299"/>
                </a:lnTo>
                <a:lnTo>
                  <a:pt x="1331283" y="711199"/>
                </a:lnTo>
                <a:lnTo>
                  <a:pt x="1323812" y="711199"/>
                </a:lnTo>
                <a:lnTo>
                  <a:pt x="1313345" y="698499"/>
                </a:lnTo>
                <a:lnTo>
                  <a:pt x="1303281" y="685799"/>
                </a:lnTo>
                <a:lnTo>
                  <a:pt x="1293605" y="685799"/>
                </a:lnTo>
                <a:lnTo>
                  <a:pt x="1284299" y="673099"/>
                </a:lnTo>
                <a:lnTo>
                  <a:pt x="1275348" y="660399"/>
                </a:lnTo>
                <a:lnTo>
                  <a:pt x="1266735" y="660399"/>
                </a:lnTo>
                <a:lnTo>
                  <a:pt x="1255999" y="647699"/>
                </a:lnTo>
                <a:lnTo>
                  <a:pt x="1242613" y="622300"/>
                </a:lnTo>
                <a:lnTo>
                  <a:pt x="1232903" y="609600"/>
                </a:lnTo>
                <a:lnTo>
                  <a:pt x="1223390" y="609600"/>
                </a:lnTo>
                <a:lnTo>
                  <a:pt x="1214112" y="596900"/>
                </a:lnTo>
                <a:lnTo>
                  <a:pt x="1205106" y="584200"/>
                </a:lnTo>
                <a:lnTo>
                  <a:pt x="1198522" y="584200"/>
                </a:lnTo>
                <a:lnTo>
                  <a:pt x="1185385" y="558800"/>
                </a:lnTo>
                <a:lnTo>
                  <a:pt x="1178741" y="546100"/>
                </a:lnTo>
                <a:lnTo>
                  <a:pt x="1171985" y="533400"/>
                </a:lnTo>
                <a:lnTo>
                  <a:pt x="1165071" y="520700"/>
                </a:lnTo>
                <a:lnTo>
                  <a:pt x="1157953" y="508000"/>
                </a:lnTo>
                <a:lnTo>
                  <a:pt x="1150585" y="508000"/>
                </a:lnTo>
                <a:lnTo>
                  <a:pt x="1141574" y="495300"/>
                </a:lnTo>
                <a:lnTo>
                  <a:pt x="1132047" y="482600"/>
                </a:lnTo>
                <a:lnTo>
                  <a:pt x="1122481" y="482600"/>
                </a:lnTo>
                <a:lnTo>
                  <a:pt x="1115273" y="457200"/>
                </a:lnTo>
                <a:lnTo>
                  <a:pt x="316061" y="457200"/>
                </a:lnTo>
                <a:lnTo>
                  <a:pt x="320665" y="444500"/>
                </a:lnTo>
                <a:close/>
              </a:path>
              <a:path w="1407016" h="2387600">
                <a:moveTo>
                  <a:pt x="1019126" y="203200"/>
                </a:moveTo>
                <a:lnTo>
                  <a:pt x="452456" y="203200"/>
                </a:lnTo>
                <a:lnTo>
                  <a:pt x="447507" y="215900"/>
                </a:lnTo>
                <a:lnTo>
                  <a:pt x="441718" y="228600"/>
                </a:lnTo>
                <a:lnTo>
                  <a:pt x="436809" y="241300"/>
                </a:lnTo>
                <a:lnTo>
                  <a:pt x="433177" y="254000"/>
                </a:lnTo>
                <a:lnTo>
                  <a:pt x="429078" y="254000"/>
                </a:lnTo>
                <a:lnTo>
                  <a:pt x="428278" y="266700"/>
                </a:lnTo>
                <a:lnTo>
                  <a:pt x="430456" y="266700"/>
                </a:lnTo>
                <a:lnTo>
                  <a:pt x="430425" y="279400"/>
                </a:lnTo>
                <a:lnTo>
                  <a:pt x="426321" y="279400"/>
                </a:lnTo>
                <a:lnTo>
                  <a:pt x="423061" y="292100"/>
                </a:lnTo>
                <a:lnTo>
                  <a:pt x="418575" y="304800"/>
                </a:lnTo>
                <a:lnTo>
                  <a:pt x="412699" y="317500"/>
                </a:lnTo>
                <a:lnTo>
                  <a:pt x="405264" y="330200"/>
                </a:lnTo>
                <a:lnTo>
                  <a:pt x="396105" y="342900"/>
                </a:lnTo>
                <a:lnTo>
                  <a:pt x="389503" y="355600"/>
                </a:lnTo>
                <a:lnTo>
                  <a:pt x="382422" y="368300"/>
                </a:lnTo>
                <a:lnTo>
                  <a:pt x="374975" y="368300"/>
                </a:lnTo>
                <a:lnTo>
                  <a:pt x="367274" y="381000"/>
                </a:lnTo>
                <a:lnTo>
                  <a:pt x="351559" y="406400"/>
                </a:lnTo>
                <a:lnTo>
                  <a:pt x="343769" y="419100"/>
                </a:lnTo>
                <a:lnTo>
                  <a:pt x="316061" y="457200"/>
                </a:lnTo>
                <a:lnTo>
                  <a:pt x="1111489" y="457200"/>
                </a:lnTo>
                <a:lnTo>
                  <a:pt x="1109438" y="444500"/>
                </a:lnTo>
                <a:lnTo>
                  <a:pt x="1106486" y="444500"/>
                </a:lnTo>
                <a:lnTo>
                  <a:pt x="1102502" y="431800"/>
                </a:lnTo>
                <a:lnTo>
                  <a:pt x="1097358" y="419100"/>
                </a:lnTo>
                <a:lnTo>
                  <a:pt x="1090922" y="406400"/>
                </a:lnTo>
                <a:lnTo>
                  <a:pt x="1086369" y="393700"/>
                </a:lnTo>
                <a:lnTo>
                  <a:pt x="1073506" y="355600"/>
                </a:lnTo>
                <a:lnTo>
                  <a:pt x="1067158" y="317500"/>
                </a:lnTo>
                <a:lnTo>
                  <a:pt x="1065309" y="304800"/>
                </a:lnTo>
                <a:lnTo>
                  <a:pt x="1062979" y="292100"/>
                </a:lnTo>
                <a:lnTo>
                  <a:pt x="1057676" y="279400"/>
                </a:lnTo>
                <a:lnTo>
                  <a:pt x="1051479" y="266700"/>
                </a:lnTo>
                <a:lnTo>
                  <a:pt x="1045362" y="254000"/>
                </a:lnTo>
                <a:lnTo>
                  <a:pt x="1039188" y="241300"/>
                </a:lnTo>
                <a:lnTo>
                  <a:pt x="1035375" y="228600"/>
                </a:lnTo>
                <a:lnTo>
                  <a:pt x="1027128" y="215900"/>
                </a:lnTo>
                <a:lnTo>
                  <a:pt x="1019126" y="203200"/>
                </a:lnTo>
                <a:close/>
              </a:path>
              <a:path w="1407016" h="2387600">
                <a:moveTo>
                  <a:pt x="1111738" y="444500"/>
                </a:moveTo>
                <a:lnTo>
                  <a:pt x="1111048" y="444500"/>
                </a:lnTo>
                <a:lnTo>
                  <a:pt x="1112774" y="457200"/>
                </a:lnTo>
                <a:lnTo>
                  <a:pt x="1113111" y="457200"/>
                </a:lnTo>
                <a:lnTo>
                  <a:pt x="1111738" y="444500"/>
                </a:lnTo>
                <a:close/>
              </a:path>
              <a:path w="1407016" h="2387600">
                <a:moveTo>
                  <a:pt x="695053" y="12700"/>
                </a:moveTo>
                <a:lnTo>
                  <a:pt x="639698" y="12700"/>
                </a:lnTo>
                <a:lnTo>
                  <a:pt x="626428" y="25400"/>
                </a:lnTo>
                <a:lnTo>
                  <a:pt x="613587" y="25400"/>
                </a:lnTo>
                <a:lnTo>
                  <a:pt x="601987" y="38100"/>
                </a:lnTo>
                <a:lnTo>
                  <a:pt x="592438" y="50800"/>
                </a:lnTo>
                <a:lnTo>
                  <a:pt x="585750" y="63500"/>
                </a:lnTo>
                <a:lnTo>
                  <a:pt x="576772" y="88900"/>
                </a:lnTo>
                <a:lnTo>
                  <a:pt x="571531" y="88900"/>
                </a:lnTo>
                <a:lnTo>
                  <a:pt x="564795" y="101600"/>
                </a:lnTo>
                <a:lnTo>
                  <a:pt x="555816" y="114300"/>
                </a:lnTo>
                <a:lnTo>
                  <a:pt x="545195" y="127000"/>
                </a:lnTo>
                <a:lnTo>
                  <a:pt x="522656" y="127000"/>
                </a:lnTo>
                <a:lnTo>
                  <a:pt x="511326" y="139700"/>
                </a:lnTo>
                <a:lnTo>
                  <a:pt x="499718" y="152400"/>
                </a:lnTo>
                <a:lnTo>
                  <a:pt x="482198" y="165100"/>
                </a:lnTo>
                <a:lnTo>
                  <a:pt x="475655" y="177800"/>
                </a:lnTo>
                <a:lnTo>
                  <a:pt x="470167" y="177800"/>
                </a:lnTo>
                <a:lnTo>
                  <a:pt x="465420" y="190500"/>
                </a:lnTo>
                <a:lnTo>
                  <a:pt x="461096" y="190500"/>
                </a:lnTo>
                <a:lnTo>
                  <a:pt x="456880" y="203200"/>
                </a:lnTo>
                <a:lnTo>
                  <a:pt x="1011515" y="203200"/>
                </a:lnTo>
                <a:lnTo>
                  <a:pt x="1004440" y="190500"/>
                </a:lnTo>
                <a:lnTo>
                  <a:pt x="996716" y="177800"/>
                </a:lnTo>
                <a:lnTo>
                  <a:pt x="988932" y="165100"/>
                </a:lnTo>
                <a:lnTo>
                  <a:pt x="981020" y="165100"/>
                </a:lnTo>
                <a:lnTo>
                  <a:pt x="972913" y="152400"/>
                </a:lnTo>
                <a:lnTo>
                  <a:pt x="964542" y="139700"/>
                </a:lnTo>
                <a:lnTo>
                  <a:pt x="955841" y="127000"/>
                </a:lnTo>
                <a:lnTo>
                  <a:pt x="946740" y="114300"/>
                </a:lnTo>
                <a:lnTo>
                  <a:pt x="937174" y="114300"/>
                </a:lnTo>
                <a:lnTo>
                  <a:pt x="927074" y="101600"/>
                </a:lnTo>
                <a:lnTo>
                  <a:pt x="916372" y="101600"/>
                </a:lnTo>
                <a:lnTo>
                  <a:pt x="882515" y="88900"/>
                </a:lnTo>
                <a:lnTo>
                  <a:pt x="872266" y="76200"/>
                </a:lnTo>
                <a:lnTo>
                  <a:pt x="862222" y="76200"/>
                </a:lnTo>
                <a:lnTo>
                  <a:pt x="851736" y="63500"/>
                </a:lnTo>
                <a:lnTo>
                  <a:pt x="830806" y="63500"/>
                </a:lnTo>
                <a:lnTo>
                  <a:pt x="816071" y="50800"/>
                </a:lnTo>
                <a:lnTo>
                  <a:pt x="751392" y="50800"/>
                </a:lnTo>
                <a:lnTo>
                  <a:pt x="738656" y="38100"/>
                </a:lnTo>
                <a:lnTo>
                  <a:pt x="710092" y="38100"/>
                </a:lnTo>
                <a:lnTo>
                  <a:pt x="701006" y="25400"/>
                </a:lnTo>
                <a:lnTo>
                  <a:pt x="695053" y="12700"/>
                </a:lnTo>
                <a:close/>
              </a:path>
              <a:path w="1407016" h="2387600">
                <a:moveTo>
                  <a:pt x="677870" y="0"/>
                </a:moveTo>
                <a:lnTo>
                  <a:pt x="673981" y="0"/>
                </a:lnTo>
                <a:lnTo>
                  <a:pt x="664285" y="12700"/>
                </a:lnTo>
                <a:lnTo>
                  <a:pt x="685297" y="12700"/>
                </a:lnTo>
                <a:lnTo>
                  <a:pt x="677870" y="0"/>
                </a:lnTo>
                <a:close/>
              </a:path>
            </a:pathLst>
          </a:custGeom>
          <a:solidFill>
            <a:srgbClr val="DC34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0127" y="2982516"/>
            <a:ext cx="1446522" cy="2388056"/>
          </a:xfrm>
          <a:custGeom>
            <a:avLst/>
            <a:gdLst/>
            <a:ahLst/>
            <a:cxnLst/>
            <a:rect l="l" t="t" r="r" b="b"/>
            <a:pathLst>
              <a:path w="1446522" h="2388056">
                <a:moveTo>
                  <a:pt x="673981" y="332"/>
                </a:moveTo>
                <a:lnTo>
                  <a:pt x="626428" y="16208"/>
                </a:lnTo>
                <a:lnTo>
                  <a:pt x="592438" y="41521"/>
                </a:lnTo>
                <a:lnTo>
                  <a:pt x="581263" y="64705"/>
                </a:lnTo>
                <a:lnTo>
                  <a:pt x="576772" y="76934"/>
                </a:lnTo>
                <a:lnTo>
                  <a:pt x="545195" y="115532"/>
                </a:lnTo>
                <a:lnTo>
                  <a:pt x="511326" y="132904"/>
                </a:lnTo>
                <a:lnTo>
                  <a:pt x="499718" y="145153"/>
                </a:lnTo>
                <a:lnTo>
                  <a:pt x="490114" y="155133"/>
                </a:lnTo>
                <a:lnTo>
                  <a:pt x="482198" y="163334"/>
                </a:lnTo>
                <a:lnTo>
                  <a:pt x="475655" y="170244"/>
                </a:lnTo>
                <a:lnTo>
                  <a:pt x="452456" y="202555"/>
                </a:lnTo>
                <a:lnTo>
                  <a:pt x="433177" y="242180"/>
                </a:lnTo>
                <a:lnTo>
                  <a:pt x="428088" y="259583"/>
                </a:lnTo>
                <a:lnTo>
                  <a:pt x="428342" y="261352"/>
                </a:lnTo>
                <a:lnTo>
                  <a:pt x="428872" y="262619"/>
                </a:lnTo>
                <a:lnTo>
                  <a:pt x="429512" y="263650"/>
                </a:lnTo>
                <a:lnTo>
                  <a:pt x="430096" y="264710"/>
                </a:lnTo>
                <a:lnTo>
                  <a:pt x="430456" y="266065"/>
                </a:lnTo>
                <a:lnTo>
                  <a:pt x="430425" y="267981"/>
                </a:lnTo>
                <a:lnTo>
                  <a:pt x="429837" y="270723"/>
                </a:lnTo>
                <a:lnTo>
                  <a:pt x="412699" y="306120"/>
                </a:lnTo>
                <a:lnTo>
                  <a:pt x="389503" y="346089"/>
                </a:lnTo>
                <a:lnTo>
                  <a:pt x="359431" y="387062"/>
                </a:lnTo>
                <a:lnTo>
                  <a:pt x="351559" y="397113"/>
                </a:lnTo>
                <a:lnTo>
                  <a:pt x="343769" y="407206"/>
                </a:lnTo>
                <a:lnTo>
                  <a:pt x="334240" y="420196"/>
                </a:lnTo>
                <a:lnTo>
                  <a:pt x="327036" y="430022"/>
                </a:lnTo>
                <a:lnTo>
                  <a:pt x="321887" y="437049"/>
                </a:lnTo>
                <a:lnTo>
                  <a:pt x="318521" y="441640"/>
                </a:lnTo>
                <a:lnTo>
                  <a:pt x="316669" y="444157"/>
                </a:lnTo>
                <a:lnTo>
                  <a:pt x="316061" y="444964"/>
                </a:lnTo>
                <a:lnTo>
                  <a:pt x="316427" y="444426"/>
                </a:lnTo>
                <a:lnTo>
                  <a:pt x="317496" y="442904"/>
                </a:lnTo>
                <a:lnTo>
                  <a:pt x="318999" y="440764"/>
                </a:lnTo>
                <a:lnTo>
                  <a:pt x="320665" y="438367"/>
                </a:lnTo>
                <a:lnTo>
                  <a:pt x="322225" y="436077"/>
                </a:lnTo>
                <a:lnTo>
                  <a:pt x="323407" y="434258"/>
                </a:lnTo>
                <a:lnTo>
                  <a:pt x="323943" y="433274"/>
                </a:lnTo>
                <a:lnTo>
                  <a:pt x="323561" y="433487"/>
                </a:lnTo>
                <a:lnTo>
                  <a:pt x="298442" y="465235"/>
                </a:lnTo>
                <a:lnTo>
                  <a:pt x="271676" y="500608"/>
                </a:lnTo>
                <a:lnTo>
                  <a:pt x="256816" y="521206"/>
                </a:lnTo>
                <a:lnTo>
                  <a:pt x="249390" y="531512"/>
                </a:lnTo>
                <a:lnTo>
                  <a:pt x="244005" y="544551"/>
                </a:lnTo>
                <a:lnTo>
                  <a:pt x="239756" y="555853"/>
                </a:lnTo>
                <a:lnTo>
                  <a:pt x="233788" y="568137"/>
                </a:lnTo>
                <a:lnTo>
                  <a:pt x="214357" y="602615"/>
                </a:lnTo>
                <a:lnTo>
                  <a:pt x="187704" y="643139"/>
                </a:lnTo>
                <a:lnTo>
                  <a:pt x="172171" y="663430"/>
                </a:lnTo>
                <a:lnTo>
                  <a:pt x="165196" y="677648"/>
                </a:lnTo>
                <a:lnTo>
                  <a:pt x="148690" y="714921"/>
                </a:lnTo>
                <a:lnTo>
                  <a:pt x="123645" y="758574"/>
                </a:lnTo>
                <a:lnTo>
                  <a:pt x="109222" y="779776"/>
                </a:lnTo>
                <a:lnTo>
                  <a:pt x="102858" y="789486"/>
                </a:lnTo>
                <a:lnTo>
                  <a:pt x="96354" y="803930"/>
                </a:lnTo>
                <a:lnTo>
                  <a:pt x="92761" y="815344"/>
                </a:lnTo>
                <a:lnTo>
                  <a:pt x="88440" y="824199"/>
                </a:lnTo>
                <a:lnTo>
                  <a:pt x="80009" y="833582"/>
                </a:lnTo>
                <a:lnTo>
                  <a:pt x="70587" y="842141"/>
                </a:lnTo>
                <a:lnTo>
                  <a:pt x="60726" y="850310"/>
                </a:lnTo>
                <a:lnTo>
                  <a:pt x="50978" y="858527"/>
                </a:lnTo>
                <a:lnTo>
                  <a:pt x="47391" y="871651"/>
                </a:lnTo>
                <a:lnTo>
                  <a:pt x="44733" y="884188"/>
                </a:lnTo>
                <a:lnTo>
                  <a:pt x="41957" y="896146"/>
                </a:lnTo>
                <a:lnTo>
                  <a:pt x="34235" y="910547"/>
                </a:lnTo>
                <a:lnTo>
                  <a:pt x="25953" y="920627"/>
                </a:lnTo>
                <a:lnTo>
                  <a:pt x="19955" y="929152"/>
                </a:lnTo>
                <a:lnTo>
                  <a:pt x="15298" y="968052"/>
                </a:lnTo>
                <a:lnTo>
                  <a:pt x="12997" y="1006291"/>
                </a:lnTo>
                <a:lnTo>
                  <a:pt x="11793" y="1044001"/>
                </a:lnTo>
                <a:lnTo>
                  <a:pt x="11418" y="1056477"/>
                </a:lnTo>
                <a:lnTo>
                  <a:pt x="8363" y="1109011"/>
                </a:lnTo>
                <a:lnTo>
                  <a:pt x="3390" y="1147955"/>
                </a:lnTo>
                <a:lnTo>
                  <a:pt x="1657" y="1159377"/>
                </a:lnTo>
                <a:lnTo>
                  <a:pt x="0" y="1170410"/>
                </a:lnTo>
                <a:lnTo>
                  <a:pt x="1537" y="1210709"/>
                </a:lnTo>
                <a:lnTo>
                  <a:pt x="3200" y="1249320"/>
                </a:lnTo>
                <a:lnTo>
                  <a:pt x="5891" y="1298997"/>
                </a:lnTo>
                <a:lnTo>
                  <a:pt x="9310" y="1344954"/>
                </a:lnTo>
                <a:lnTo>
                  <a:pt x="15191" y="1397062"/>
                </a:lnTo>
                <a:lnTo>
                  <a:pt x="21888" y="1439319"/>
                </a:lnTo>
                <a:lnTo>
                  <a:pt x="37534" y="1487881"/>
                </a:lnTo>
                <a:lnTo>
                  <a:pt x="42757" y="1498918"/>
                </a:lnTo>
                <a:lnTo>
                  <a:pt x="47455" y="1509604"/>
                </a:lnTo>
                <a:lnTo>
                  <a:pt x="57967" y="1546465"/>
                </a:lnTo>
                <a:lnTo>
                  <a:pt x="62086" y="1572342"/>
                </a:lnTo>
                <a:lnTo>
                  <a:pt x="64496" y="1584259"/>
                </a:lnTo>
                <a:lnTo>
                  <a:pt x="72815" y="1597935"/>
                </a:lnTo>
                <a:lnTo>
                  <a:pt x="81710" y="1607636"/>
                </a:lnTo>
                <a:lnTo>
                  <a:pt x="90537" y="1615007"/>
                </a:lnTo>
                <a:lnTo>
                  <a:pt x="118102" y="1675716"/>
                </a:lnTo>
                <a:lnTo>
                  <a:pt x="122698" y="1687562"/>
                </a:lnTo>
                <a:lnTo>
                  <a:pt x="127015" y="1699519"/>
                </a:lnTo>
                <a:lnTo>
                  <a:pt x="130192" y="1713159"/>
                </a:lnTo>
                <a:lnTo>
                  <a:pt x="132860" y="1725496"/>
                </a:lnTo>
                <a:lnTo>
                  <a:pt x="136685" y="1736657"/>
                </a:lnTo>
                <a:lnTo>
                  <a:pt x="156856" y="1770027"/>
                </a:lnTo>
                <a:lnTo>
                  <a:pt x="178226" y="1801372"/>
                </a:lnTo>
                <a:lnTo>
                  <a:pt x="185337" y="1811641"/>
                </a:lnTo>
                <a:lnTo>
                  <a:pt x="199496" y="1848509"/>
                </a:lnTo>
                <a:lnTo>
                  <a:pt x="204221" y="1874189"/>
                </a:lnTo>
                <a:lnTo>
                  <a:pt x="206453" y="1886509"/>
                </a:lnTo>
                <a:lnTo>
                  <a:pt x="221784" y="1930665"/>
                </a:lnTo>
                <a:lnTo>
                  <a:pt x="247588" y="1962366"/>
                </a:lnTo>
                <a:lnTo>
                  <a:pt x="254318" y="1970889"/>
                </a:lnTo>
                <a:lnTo>
                  <a:pt x="277117" y="2003025"/>
                </a:lnTo>
                <a:lnTo>
                  <a:pt x="298788" y="2034874"/>
                </a:lnTo>
                <a:lnTo>
                  <a:pt x="305890" y="2045386"/>
                </a:lnTo>
                <a:lnTo>
                  <a:pt x="312978" y="2055831"/>
                </a:lnTo>
                <a:lnTo>
                  <a:pt x="341742" y="2096769"/>
                </a:lnTo>
                <a:lnTo>
                  <a:pt x="364524" y="2126346"/>
                </a:lnTo>
                <a:lnTo>
                  <a:pt x="372887" y="2137056"/>
                </a:lnTo>
                <a:lnTo>
                  <a:pt x="401687" y="2168738"/>
                </a:lnTo>
                <a:lnTo>
                  <a:pt x="434687" y="2191025"/>
                </a:lnTo>
                <a:lnTo>
                  <a:pt x="441360" y="2194385"/>
                </a:lnTo>
                <a:lnTo>
                  <a:pt x="448801" y="2198525"/>
                </a:lnTo>
                <a:lnTo>
                  <a:pt x="457708" y="2204280"/>
                </a:lnTo>
                <a:lnTo>
                  <a:pt x="470079" y="2214317"/>
                </a:lnTo>
                <a:lnTo>
                  <a:pt x="479643" y="2223254"/>
                </a:lnTo>
                <a:lnTo>
                  <a:pt x="487777" y="2231029"/>
                </a:lnTo>
                <a:lnTo>
                  <a:pt x="500128" y="2239680"/>
                </a:lnTo>
                <a:lnTo>
                  <a:pt x="511810" y="2247137"/>
                </a:lnTo>
                <a:lnTo>
                  <a:pt x="522863" y="2253741"/>
                </a:lnTo>
                <a:lnTo>
                  <a:pt x="533322" y="2259829"/>
                </a:lnTo>
                <a:lnTo>
                  <a:pt x="543228" y="2265742"/>
                </a:lnTo>
                <a:lnTo>
                  <a:pt x="552617" y="2271818"/>
                </a:lnTo>
                <a:lnTo>
                  <a:pt x="562942" y="2280822"/>
                </a:lnTo>
                <a:lnTo>
                  <a:pt x="571668" y="2290104"/>
                </a:lnTo>
                <a:lnTo>
                  <a:pt x="580682" y="2298109"/>
                </a:lnTo>
                <a:lnTo>
                  <a:pt x="593679" y="2303488"/>
                </a:lnTo>
                <a:lnTo>
                  <a:pt x="606090" y="2306259"/>
                </a:lnTo>
                <a:lnTo>
                  <a:pt x="617842" y="2308170"/>
                </a:lnTo>
                <a:lnTo>
                  <a:pt x="632690" y="2311720"/>
                </a:lnTo>
                <a:lnTo>
                  <a:pt x="673688" y="2329132"/>
                </a:lnTo>
                <a:lnTo>
                  <a:pt x="709103" y="2347521"/>
                </a:lnTo>
                <a:lnTo>
                  <a:pt x="748344" y="2369950"/>
                </a:lnTo>
                <a:lnTo>
                  <a:pt x="778202" y="2388056"/>
                </a:lnTo>
                <a:lnTo>
                  <a:pt x="790446" y="2382711"/>
                </a:lnTo>
                <a:lnTo>
                  <a:pt x="825848" y="2366238"/>
                </a:lnTo>
                <a:lnTo>
                  <a:pt x="868172" y="2340190"/>
                </a:lnTo>
                <a:lnTo>
                  <a:pt x="880240" y="2317657"/>
                </a:lnTo>
                <a:lnTo>
                  <a:pt x="884742" y="2305989"/>
                </a:lnTo>
                <a:lnTo>
                  <a:pt x="900819" y="2268108"/>
                </a:lnTo>
                <a:lnTo>
                  <a:pt x="920612" y="2232773"/>
                </a:lnTo>
                <a:lnTo>
                  <a:pt x="948384" y="2206421"/>
                </a:lnTo>
                <a:lnTo>
                  <a:pt x="959686" y="2199236"/>
                </a:lnTo>
                <a:lnTo>
                  <a:pt x="969703" y="2192646"/>
                </a:lnTo>
                <a:lnTo>
                  <a:pt x="1005594" y="2156665"/>
                </a:lnTo>
                <a:lnTo>
                  <a:pt x="1037341" y="2118094"/>
                </a:lnTo>
                <a:lnTo>
                  <a:pt x="1045065" y="2108630"/>
                </a:lnTo>
                <a:lnTo>
                  <a:pt x="1071500" y="2077103"/>
                </a:lnTo>
                <a:lnTo>
                  <a:pt x="1096939" y="2043268"/>
                </a:lnTo>
                <a:lnTo>
                  <a:pt x="1106831" y="2004872"/>
                </a:lnTo>
                <a:lnTo>
                  <a:pt x="1110173" y="1994016"/>
                </a:lnTo>
                <a:lnTo>
                  <a:pt x="1117333" y="1982947"/>
                </a:lnTo>
                <a:lnTo>
                  <a:pt x="1125812" y="1973341"/>
                </a:lnTo>
                <a:lnTo>
                  <a:pt x="1128913" y="1965209"/>
                </a:lnTo>
                <a:lnTo>
                  <a:pt x="1132427" y="1952683"/>
                </a:lnTo>
                <a:lnTo>
                  <a:pt x="1136171" y="1937511"/>
                </a:lnTo>
                <a:lnTo>
                  <a:pt x="1139961" y="1921443"/>
                </a:lnTo>
                <a:lnTo>
                  <a:pt x="1143613" y="1906229"/>
                </a:lnTo>
                <a:lnTo>
                  <a:pt x="1167701" y="1866957"/>
                </a:lnTo>
                <a:lnTo>
                  <a:pt x="1177595" y="1859179"/>
                </a:lnTo>
                <a:lnTo>
                  <a:pt x="1185987" y="1844201"/>
                </a:lnTo>
                <a:lnTo>
                  <a:pt x="1203926" y="1812433"/>
                </a:lnTo>
                <a:lnTo>
                  <a:pt x="1203416" y="1813514"/>
                </a:lnTo>
                <a:lnTo>
                  <a:pt x="1202449" y="1815471"/>
                </a:lnTo>
                <a:lnTo>
                  <a:pt x="1201229" y="1817950"/>
                </a:lnTo>
                <a:lnTo>
                  <a:pt x="1199960" y="1820596"/>
                </a:lnTo>
                <a:lnTo>
                  <a:pt x="1198845" y="1823054"/>
                </a:lnTo>
                <a:lnTo>
                  <a:pt x="1198089" y="1824971"/>
                </a:lnTo>
                <a:lnTo>
                  <a:pt x="1197896" y="1825992"/>
                </a:lnTo>
                <a:lnTo>
                  <a:pt x="1198468" y="1825762"/>
                </a:lnTo>
                <a:lnTo>
                  <a:pt x="1219954" y="1793445"/>
                </a:lnTo>
                <a:lnTo>
                  <a:pt x="1238498" y="1759887"/>
                </a:lnTo>
                <a:lnTo>
                  <a:pt x="1259014" y="1713596"/>
                </a:lnTo>
                <a:lnTo>
                  <a:pt x="1270288" y="1675626"/>
                </a:lnTo>
                <a:lnTo>
                  <a:pt x="1273829" y="1650000"/>
                </a:lnTo>
                <a:lnTo>
                  <a:pt x="1275718" y="1637993"/>
                </a:lnTo>
                <a:lnTo>
                  <a:pt x="1288506" y="1591510"/>
                </a:lnTo>
                <a:lnTo>
                  <a:pt x="1301215" y="1553481"/>
                </a:lnTo>
                <a:lnTo>
                  <a:pt x="1317442" y="1516281"/>
                </a:lnTo>
                <a:lnTo>
                  <a:pt x="1339134" y="1476171"/>
                </a:lnTo>
                <a:lnTo>
                  <a:pt x="1346215" y="1463344"/>
                </a:lnTo>
                <a:lnTo>
                  <a:pt x="1356909" y="1419044"/>
                </a:lnTo>
                <a:lnTo>
                  <a:pt x="1360099" y="1405018"/>
                </a:lnTo>
                <a:lnTo>
                  <a:pt x="1363397" y="1390662"/>
                </a:lnTo>
                <a:lnTo>
                  <a:pt x="1373441" y="1349854"/>
                </a:lnTo>
                <a:lnTo>
                  <a:pt x="1386227" y="1311925"/>
                </a:lnTo>
                <a:lnTo>
                  <a:pt x="1390739" y="1300330"/>
                </a:lnTo>
                <a:lnTo>
                  <a:pt x="1394819" y="1289323"/>
                </a:lnTo>
                <a:lnTo>
                  <a:pt x="1398273" y="1278517"/>
                </a:lnTo>
                <a:lnTo>
                  <a:pt x="1401331" y="1265760"/>
                </a:lnTo>
                <a:lnTo>
                  <a:pt x="1403616" y="1253182"/>
                </a:lnTo>
                <a:lnTo>
                  <a:pt x="1405539" y="1240754"/>
                </a:lnTo>
                <a:lnTo>
                  <a:pt x="1407514" y="1228446"/>
                </a:lnTo>
                <a:lnTo>
                  <a:pt x="1410519" y="1214223"/>
                </a:lnTo>
                <a:lnTo>
                  <a:pt x="1413444" y="1201554"/>
                </a:lnTo>
                <a:lnTo>
                  <a:pt x="1416123" y="1189891"/>
                </a:lnTo>
                <a:lnTo>
                  <a:pt x="1424193" y="1143324"/>
                </a:lnTo>
                <a:lnTo>
                  <a:pt x="1428684" y="1107683"/>
                </a:lnTo>
                <a:lnTo>
                  <a:pt x="1428532" y="1105885"/>
                </a:lnTo>
                <a:lnTo>
                  <a:pt x="1428225" y="1104781"/>
                </a:lnTo>
                <a:lnTo>
                  <a:pt x="1427845" y="1103905"/>
                </a:lnTo>
                <a:lnTo>
                  <a:pt x="1427476" y="1102793"/>
                </a:lnTo>
                <a:lnTo>
                  <a:pt x="1427202" y="1100981"/>
                </a:lnTo>
                <a:lnTo>
                  <a:pt x="1427105" y="1098005"/>
                </a:lnTo>
                <a:lnTo>
                  <a:pt x="1427269" y="1093399"/>
                </a:lnTo>
                <a:lnTo>
                  <a:pt x="1432198" y="1049392"/>
                </a:lnTo>
                <a:lnTo>
                  <a:pt x="1438394" y="1005537"/>
                </a:lnTo>
                <a:lnTo>
                  <a:pt x="1444776" y="980984"/>
                </a:lnTo>
                <a:lnTo>
                  <a:pt x="1444990" y="966439"/>
                </a:lnTo>
                <a:lnTo>
                  <a:pt x="1445412" y="952418"/>
                </a:lnTo>
                <a:lnTo>
                  <a:pt x="1445901" y="938884"/>
                </a:lnTo>
                <a:lnTo>
                  <a:pt x="1446317" y="925805"/>
                </a:lnTo>
                <a:lnTo>
                  <a:pt x="1446522" y="913144"/>
                </a:lnTo>
                <a:lnTo>
                  <a:pt x="1446376" y="900868"/>
                </a:lnTo>
                <a:lnTo>
                  <a:pt x="1445738" y="888942"/>
                </a:lnTo>
                <a:lnTo>
                  <a:pt x="1433771" y="843105"/>
                </a:lnTo>
                <a:lnTo>
                  <a:pt x="1407016" y="815215"/>
                </a:lnTo>
                <a:lnTo>
                  <a:pt x="1397538" y="806701"/>
                </a:lnTo>
                <a:lnTo>
                  <a:pt x="1368472" y="767312"/>
                </a:lnTo>
                <a:lnTo>
                  <a:pt x="1361200" y="755562"/>
                </a:lnTo>
                <a:lnTo>
                  <a:pt x="1353802" y="743646"/>
                </a:lnTo>
                <a:lnTo>
                  <a:pt x="1331283" y="710772"/>
                </a:lnTo>
                <a:lnTo>
                  <a:pt x="1303281" y="683509"/>
                </a:lnTo>
                <a:lnTo>
                  <a:pt x="1293605" y="674927"/>
                </a:lnTo>
                <a:lnTo>
                  <a:pt x="1284299" y="666626"/>
                </a:lnTo>
                <a:lnTo>
                  <a:pt x="1255999" y="638072"/>
                </a:lnTo>
                <a:lnTo>
                  <a:pt x="1242613" y="619317"/>
                </a:lnTo>
                <a:lnTo>
                  <a:pt x="1232903" y="609363"/>
                </a:lnTo>
                <a:lnTo>
                  <a:pt x="1223390" y="600442"/>
                </a:lnTo>
                <a:lnTo>
                  <a:pt x="1214112" y="592203"/>
                </a:lnTo>
                <a:lnTo>
                  <a:pt x="1205106" y="584296"/>
                </a:lnTo>
                <a:lnTo>
                  <a:pt x="1198522" y="573608"/>
                </a:lnTo>
                <a:lnTo>
                  <a:pt x="1191963" y="562373"/>
                </a:lnTo>
                <a:lnTo>
                  <a:pt x="1185385" y="550859"/>
                </a:lnTo>
                <a:lnTo>
                  <a:pt x="1178741" y="539335"/>
                </a:lnTo>
                <a:lnTo>
                  <a:pt x="1157953" y="507403"/>
                </a:lnTo>
                <a:lnTo>
                  <a:pt x="1122481" y="472794"/>
                </a:lnTo>
                <a:lnTo>
                  <a:pt x="1118353" y="461962"/>
                </a:lnTo>
                <a:lnTo>
                  <a:pt x="1110836" y="443009"/>
                </a:lnTo>
                <a:lnTo>
                  <a:pt x="1111048" y="443865"/>
                </a:lnTo>
                <a:lnTo>
                  <a:pt x="1111528" y="445471"/>
                </a:lnTo>
                <a:lnTo>
                  <a:pt x="1112147" y="447485"/>
                </a:lnTo>
                <a:lnTo>
                  <a:pt x="1112774" y="449566"/>
                </a:lnTo>
                <a:lnTo>
                  <a:pt x="1113280" y="451370"/>
                </a:lnTo>
                <a:lnTo>
                  <a:pt x="1113534" y="452556"/>
                </a:lnTo>
                <a:lnTo>
                  <a:pt x="1113407" y="452782"/>
                </a:lnTo>
                <a:lnTo>
                  <a:pt x="1097358" y="414808"/>
                </a:lnTo>
                <a:lnTo>
                  <a:pt x="1082013" y="374968"/>
                </a:lnTo>
                <a:lnTo>
                  <a:pt x="1070888" y="336710"/>
                </a:lnTo>
                <a:lnTo>
                  <a:pt x="1067158" y="310872"/>
                </a:lnTo>
                <a:lnTo>
                  <a:pt x="1065309" y="299013"/>
                </a:lnTo>
                <a:lnTo>
                  <a:pt x="1062979" y="287639"/>
                </a:lnTo>
                <a:lnTo>
                  <a:pt x="1057676" y="273748"/>
                </a:lnTo>
                <a:lnTo>
                  <a:pt x="1051479" y="262389"/>
                </a:lnTo>
                <a:lnTo>
                  <a:pt x="1045362" y="252402"/>
                </a:lnTo>
                <a:lnTo>
                  <a:pt x="1039188" y="237744"/>
                </a:lnTo>
                <a:lnTo>
                  <a:pt x="1019126" y="202369"/>
                </a:lnTo>
                <a:lnTo>
                  <a:pt x="1004440" y="184939"/>
                </a:lnTo>
                <a:lnTo>
                  <a:pt x="996716" y="174756"/>
                </a:lnTo>
                <a:lnTo>
                  <a:pt x="988932" y="164049"/>
                </a:lnTo>
                <a:lnTo>
                  <a:pt x="981020" y="153092"/>
                </a:lnTo>
                <a:lnTo>
                  <a:pt x="972913" y="142157"/>
                </a:lnTo>
                <a:lnTo>
                  <a:pt x="946740" y="112212"/>
                </a:lnTo>
                <a:lnTo>
                  <a:pt x="882515" y="81739"/>
                </a:lnTo>
                <a:lnTo>
                  <a:pt x="872266" y="74144"/>
                </a:lnTo>
                <a:lnTo>
                  <a:pt x="830806" y="53151"/>
                </a:lnTo>
                <a:lnTo>
                  <a:pt x="782932" y="44619"/>
                </a:lnTo>
                <a:lnTo>
                  <a:pt x="738656" y="38432"/>
                </a:lnTo>
                <a:lnTo>
                  <a:pt x="724123" y="36591"/>
                </a:lnTo>
                <a:lnTo>
                  <a:pt x="710092" y="26695"/>
                </a:lnTo>
                <a:lnTo>
                  <a:pt x="701006" y="17829"/>
                </a:lnTo>
                <a:lnTo>
                  <a:pt x="695053" y="10359"/>
                </a:lnTo>
                <a:lnTo>
                  <a:pt x="690420" y="4653"/>
                </a:lnTo>
                <a:lnTo>
                  <a:pt x="685297" y="1078"/>
                </a:lnTo>
                <a:lnTo>
                  <a:pt x="677870" y="0"/>
                </a:lnTo>
                <a:lnTo>
                  <a:pt x="673981" y="332"/>
                </a:lnTo>
                <a:close/>
              </a:path>
            </a:pathLst>
          </a:custGeom>
          <a:ln w="12192">
            <a:solidFill>
              <a:srgbClr val="799C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8975" y="1072694"/>
            <a:ext cx="131303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TYPES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7999" y="1072694"/>
            <a:ext cx="640187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95206" y="1072694"/>
            <a:ext cx="1733777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RUBRICS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9258" y="4097706"/>
            <a:ext cx="123965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800" spc="-3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1800" spc="-3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LY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5955" y="4097706"/>
            <a:ext cx="11998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2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8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-1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1800" spc="-3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1800" spc="-30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975" y="1072694"/>
            <a:ext cx="2685116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ANAHOLI</a:t>
            </a:r>
            <a:r>
              <a:rPr sz="3300" b="1" spc="4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TIC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8037" y="1072694"/>
            <a:ext cx="151952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RUBRIC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6013" y="2630882"/>
            <a:ext cx="4387170" cy="738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as the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me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implies,</a:t>
            </a:r>
            <a:r>
              <a:rPr sz="2100" spc="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are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hybr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i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d</a:t>
            </a:r>
            <a:endParaRPr sz="2700">
              <a:latin typeface="Trebuchet MS"/>
              <a:cs typeface="Trebuchet MS"/>
            </a:endParaRPr>
          </a:p>
          <a:p>
            <a:pPr marL="25768" marR="51434">
              <a:lnSpc>
                <a:spcPts val="2915"/>
              </a:lnSpc>
              <a:spcBef>
                <a:spcPts val="1"/>
              </a:spcBef>
            </a:pP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holistic</a:t>
            </a:r>
            <a:r>
              <a:rPr sz="27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ru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b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ri</a:t>
            </a:r>
            <a:r>
              <a:rPr sz="2700" spc="-14" dirty="0" smtClean="0">
                <a:solidFill>
                  <a:srgbClr val="1F7443"/>
                </a:solidFill>
                <a:latin typeface="Trebuchet MS"/>
                <a:cs typeface="Trebuchet MS"/>
              </a:rPr>
              <a:t>c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s</a:t>
            </a:r>
            <a:r>
              <a:rPr sz="2700" spc="-277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whi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 i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entify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975" y="2692502"/>
            <a:ext cx="2668453" cy="677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87">
              <a:lnSpc>
                <a:spcPts val="2265"/>
              </a:lnSpc>
              <a:spcBef>
                <a:spcPts val="113"/>
              </a:spcBef>
            </a:pP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“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Ana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ol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sti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”</a:t>
            </a:r>
            <a:r>
              <a:rPr sz="2100" spc="-2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rub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ic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,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3050"/>
              </a:lnSpc>
              <a:spcBef>
                <a:spcPts val="39"/>
              </a:spcBef>
            </a:pP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of</a:t>
            </a:r>
            <a:r>
              <a:rPr sz="2700" spc="-2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analyti</a:t>
            </a:r>
            <a:r>
              <a:rPr sz="2700" spc="-14" dirty="0" smtClean="0">
                <a:solidFill>
                  <a:srgbClr val="1F7443"/>
                </a:solidFill>
                <a:latin typeface="Trebuchet MS"/>
                <a:cs typeface="Trebuchet MS"/>
              </a:rPr>
              <a:t>c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al</a:t>
            </a:r>
            <a:r>
              <a:rPr sz="2700" spc="1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and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975" y="3368912"/>
            <a:ext cx="7192475" cy="2309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265"/>
              </a:lnSpc>
              <a:spcBef>
                <a:spcPts val="113"/>
              </a:spcBef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ecific com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onents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 an assig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nt that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will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gra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  <a:spcBef>
                <a:spcPts val="0"/>
              </a:spcBef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An 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“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ol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sti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”</a:t>
            </a:r>
            <a:r>
              <a:rPr sz="2100" spc="-38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rubric,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however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y id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nti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f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ies</a:t>
            </a:r>
            <a:r>
              <a:rPr sz="2100" spc="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criteria wh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i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ch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 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to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assessed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 the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maximum</a:t>
            </a:r>
            <a:r>
              <a:rPr sz="21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grade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whi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h may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award</a:t>
            </a:r>
            <a:r>
              <a:rPr sz="21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2100" spc="-22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each 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om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one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-30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2100" spc="-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an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assi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nment.</a:t>
            </a:r>
            <a:r>
              <a:rPr sz="2100" spc="-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-1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mark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6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must decide</a:t>
            </a:r>
            <a:r>
              <a:rPr sz="21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what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grade to award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each 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c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om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onent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b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ased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on the</a:t>
            </a:r>
            <a:r>
              <a:rPr sz="21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crit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ria p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ovid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Criteria may be</a:t>
            </a:r>
            <a:r>
              <a:rPr sz="21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w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ig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h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100" spc="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as w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l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,</a:t>
            </a:r>
            <a:r>
              <a:rPr sz="2100" spc="12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if</a:t>
            </a:r>
            <a:r>
              <a:rPr sz="2100" spc="-1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necessary</a:t>
            </a:r>
            <a:r>
              <a:rPr sz="21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</a:t>
            </a:r>
            <a:r>
              <a:rPr sz="21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endParaRPr sz="2100">
              <a:latin typeface="Trebuchet MS"/>
              <a:cs typeface="Trebuchet MS"/>
            </a:endParaRPr>
          </a:p>
          <a:p>
            <a:pPr marL="12700" marR="40004">
              <a:lnSpc>
                <a:spcPts val="2270"/>
              </a:lnSpc>
            </a:pP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ap</a:t>
            </a:r>
            <a:r>
              <a:rPr sz="21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ro</a:t>
            </a:r>
            <a:r>
              <a:rPr sz="21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p</a:t>
            </a:r>
            <a:r>
              <a:rPr sz="21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riate.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7604" y="1421891"/>
            <a:ext cx="4721352" cy="4306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975" y="1072694"/>
            <a:ext cx="209681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MPL</a:t>
            </a:r>
            <a:r>
              <a:rPr sz="3300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70532"/>
            <a:ext cx="7828788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0040" y="1970532"/>
            <a:ext cx="1200911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7828788" cy="1368552"/>
          </a:xfrm>
          <a:custGeom>
            <a:avLst/>
            <a:gdLst/>
            <a:ahLst/>
            <a:cxnLst/>
            <a:rect l="l" t="t" r="r" b="b"/>
            <a:pathLst>
              <a:path w="7828788" h="1368552">
                <a:moveTo>
                  <a:pt x="0" y="1368552"/>
                </a:moveTo>
                <a:lnTo>
                  <a:pt x="7828788" y="1368552"/>
                </a:lnTo>
                <a:lnTo>
                  <a:pt x="782878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0" y="609600"/>
            <a:ext cx="1200911" cy="1368552"/>
          </a:xfrm>
          <a:custGeom>
            <a:avLst/>
            <a:gdLst/>
            <a:ahLst/>
            <a:cxnLst/>
            <a:rect l="l" t="t" r="r" b="b"/>
            <a:pathLst>
              <a:path w="1200911" h="1368552">
                <a:moveTo>
                  <a:pt x="0" y="1368552"/>
                </a:moveTo>
                <a:lnTo>
                  <a:pt x="1200911" y="1368552"/>
                </a:lnTo>
                <a:lnTo>
                  <a:pt x="1200911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A7D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98091"/>
            <a:ext cx="1158239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975" y="1072694"/>
            <a:ext cx="4493378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WHY</a:t>
            </a:r>
            <a:r>
              <a:rPr sz="3300" b="1" spc="-126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IS IT</a:t>
            </a:r>
            <a:r>
              <a:rPr sz="3300" b="1" spc="-54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IMPO</a:t>
            </a:r>
            <a:r>
              <a:rPr sz="3300" b="1" spc="-129" dirty="0" smtClean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300" b="1" spc="-314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ANT?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75" y="2657425"/>
            <a:ext cx="5035207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400" spc="-75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ubrics</a:t>
            </a:r>
            <a:r>
              <a:rPr sz="24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are</a:t>
            </a:r>
            <a:r>
              <a:rPr sz="2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imp</a:t>
            </a:r>
            <a:r>
              <a:rPr sz="2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o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rtant</a:t>
            </a:r>
            <a:r>
              <a:rPr sz="2400" spc="-42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beca</a:t>
            </a:r>
            <a:r>
              <a:rPr sz="2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u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se</a:t>
            </a:r>
            <a:r>
              <a:rPr sz="2400" spc="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they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9765" y="2657425"/>
            <a:ext cx="1615413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c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l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ar</a:t>
            </a:r>
            <a:r>
              <a:rPr sz="27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i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fy</a:t>
            </a:r>
            <a:r>
              <a:rPr sz="2700" spc="-3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for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975" y="3027757"/>
            <a:ext cx="6738192" cy="2057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885"/>
              </a:lnSpc>
              <a:spcBef>
                <a:spcPts val="144"/>
              </a:spcBef>
            </a:pP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students the qual</a:t>
            </a:r>
            <a:r>
              <a:rPr sz="2700" spc="-14" dirty="0" smtClean="0">
                <a:solidFill>
                  <a:srgbClr val="1F7443"/>
                </a:solidFill>
                <a:latin typeface="Trebuchet MS"/>
                <a:cs typeface="Trebuchet MS"/>
              </a:rPr>
              <a:t>i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ties</a:t>
            </a:r>
            <a:r>
              <a:rPr sz="27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their</a:t>
            </a:r>
            <a:r>
              <a:rPr sz="2700" spc="1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wo</a:t>
            </a:r>
            <a:r>
              <a:rPr sz="2700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r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k</a:t>
            </a:r>
            <a:r>
              <a:rPr sz="2700" spc="-45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should</a:t>
            </a:r>
            <a:endParaRPr sz="2700">
              <a:latin typeface="Trebuchet MS"/>
              <a:cs typeface="Trebuchet MS"/>
            </a:endParaRPr>
          </a:p>
          <a:p>
            <a:pPr marL="12700" marR="189944">
              <a:lnSpc>
                <a:spcPts val="2660"/>
              </a:lnSpc>
              <a:spcBef>
                <a:spcPts val="173"/>
              </a:spcBef>
            </a:pPr>
            <a:r>
              <a:rPr sz="27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have.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This</a:t>
            </a:r>
            <a:r>
              <a:rPr sz="2400" spc="-43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poi</a:t>
            </a:r>
            <a:r>
              <a:rPr sz="2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400" spc="1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is</a:t>
            </a:r>
            <a:r>
              <a:rPr sz="2400" spc="-1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2400" spc="-4" dirty="0" smtClean="0">
                <a:solidFill>
                  <a:srgbClr val="3A3838"/>
                </a:solidFill>
                <a:latin typeface="Trebuchet MS"/>
                <a:cs typeface="Trebuchet MS"/>
              </a:rPr>
              <a:t>t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en</a:t>
            </a:r>
            <a:r>
              <a:rPr sz="2400" spc="-3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e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xpressed</a:t>
            </a:r>
            <a:r>
              <a:rPr sz="2400" spc="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in terms of stu</a:t>
            </a:r>
            <a:r>
              <a:rPr sz="2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ents</a:t>
            </a:r>
            <a:r>
              <a:rPr sz="2400" spc="25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un</a:t>
            </a:r>
            <a:r>
              <a:rPr sz="2400" spc="-9" dirty="0" smtClean="0">
                <a:solidFill>
                  <a:srgbClr val="3A3838"/>
                </a:solidFill>
                <a:latin typeface="Trebuchet MS"/>
                <a:cs typeface="Trebuchet MS"/>
              </a:rPr>
              <a:t>d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erstandi</a:t>
            </a:r>
            <a:r>
              <a:rPr sz="2400" spc="-14" dirty="0" smtClean="0">
                <a:solidFill>
                  <a:srgbClr val="3A3838"/>
                </a:solidFill>
                <a:latin typeface="Trebuchet MS"/>
                <a:cs typeface="Trebuchet MS"/>
              </a:rPr>
              <a:t>n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g</a:t>
            </a:r>
            <a:r>
              <a:rPr sz="2400" spc="27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 lea</a:t>
            </a:r>
            <a:r>
              <a:rPr sz="2400" spc="4" dirty="0" smtClean="0">
                <a:solidFill>
                  <a:srgbClr val="3A3838"/>
                </a:solidFill>
                <a:latin typeface="Trebuchet MS"/>
                <a:cs typeface="Trebuchet MS"/>
              </a:rPr>
              <a:t>r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ning</a:t>
            </a:r>
            <a:r>
              <a:rPr sz="24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target and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595"/>
              </a:lnSpc>
            </a:pP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criteria</a:t>
            </a:r>
            <a:r>
              <a:rPr sz="24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2400" spc="-31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success.</a:t>
            </a:r>
            <a:r>
              <a:rPr sz="2400" spc="2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For</a:t>
            </a:r>
            <a:r>
              <a:rPr sz="2400" spc="-3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this</a:t>
            </a:r>
            <a:r>
              <a:rPr sz="2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reason,</a:t>
            </a:r>
            <a:r>
              <a:rPr sz="2400" spc="1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rubrics</a:t>
            </a:r>
            <a:r>
              <a:rPr sz="2400" spc="-38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help</a:t>
            </a:r>
            <a:endParaRPr sz="2400">
              <a:latin typeface="Trebuchet MS"/>
              <a:cs typeface="Trebuchet MS"/>
            </a:endParaRPr>
          </a:p>
          <a:p>
            <a:pPr marL="12700" marR="4788">
              <a:lnSpc>
                <a:spcPts val="2590"/>
              </a:lnSpc>
            </a:pP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teachers</a:t>
            </a:r>
            <a:r>
              <a:rPr sz="2400" spc="1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teac</a:t>
            </a:r>
            <a:r>
              <a:rPr sz="2400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h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,</a:t>
            </a:r>
            <a:r>
              <a:rPr sz="2400" spc="2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they</a:t>
            </a:r>
            <a:r>
              <a:rPr sz="2400" spc="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help</a:t>
            </a:r>
            <a:r>
              <a:rPr sz="24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co</a:t>
            </a:r>
            <a:r>
              <a:rPr sz="24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o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rdinate</a:t>
            </a:r>
            <a:r>
              <a:rPr sz="2400" spc="-17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instructi</a:t>
            </a:r>
            <a:r>
              <a:rPr sz="2400" spc="-14" dirty="0" smtClean="0">
                <a:solidFill>
                  <a:srgbClr val="1F7443"/>
                </a:solidFill>
                <a:latin typeface="Trebuchet MS"/>
                <a:cs typeface="Trebuchet MS"/>
              </a:rPr>
              <a:t>o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 marR="45720">
              <a:lnSpc>
                <a:spcPts val="2590"/>
              </a:lnSpc>
            </a:pP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and assessmen</a:t>
            </a:r>
            <a:r>
              <a:rPr sz="2400" spc="-4" dirty="0" smtClean="0">
                <a:solidFill>
                  <a:srgbClr val="1F7443"/>
                </a:solidFill>
                <a:latin typeface="Trebuchet MS"/>
                <a:cs typeface="Trebuchet MS"/>
              </a:rPr>
              <a:t>t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,</a:t>
            </a:r>
            <a:r>
              <a:rPr sz="2400" spc="39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and they</a:t>
            </a:r>
            <a:r>
              <a:rPr sz="2400" spc="24" dirty="0" smtClean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help</a:t>
            </a:r>
            <a:r>
              <a:rPr sz="2400" spc="9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stu</a:t>
            </a:r>
            <a:r>
              <a:rPr sz="2400" spc="-9" dirty="0" smtClean="0">
                <a:solidFill>
                  <a:srgbClr val="1F7443"/>
                </a:solidFill>
                <a:latin typeface="Trebuchet MS"/>
                <a:cs typeface="Trebuchet MS"/>
              </a:rPr>
              <a:t>d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ents</a:t>
            </a:r>
            <a:r>
              <a:rPr sz="2400" spc="24" dirty="0" smtClean="0">
                <a:solidFill>
                  <a:srgbClr val="1F7443"/>
                </a:solidFill>
                <a:latin typeface="Trebuchet MS"/>
                <a:cs typeface="Trebuchet MS"/>
              </a:rPr>
              <a:t> </a:t>
            </a:r>
            <a:r>
              <a:rPr sz="2400" spc="0" dirty="0" smtClean="0">
                <a:solidFill>
                  <a:srgbClr val="1F7443"/>
                </a:solidFill>
                <a:latin typeface="Trebuchet MS"/>
                <a:cs typeface="Trebuchet MS"/>
              </a:rPr>
              <a:t>lear</a:t>
            </a:r>
            <a:r>
              <a:rPr sz="2400" spc="4" dirty="0" smtClean="0">
                <a:solidFill>
                  <a:srgbClr val="1F7443"/>
                </a:solidFill>
                <a:latin typeface="Trebuchet MS"/>
                <a:cs typeface="Trebuchet MS"/>
              </a:rPr>
              <a:t>n</a:t>
            </a:r>
            <a:r>
              <a:rPr sz="2400" spc="0" dirty="0" smtClean="0">
                <a:solidFill>
                  <a:srgbClr val="3A3838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869924"/>
            <a:ext cx="353470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-44" baseline="11140" dirty="0" smtClean="0">
                <a:latin typeface="Arabic Typesetting"/>
                <a:cs typeface="Arabic Typesetting"/>
              </a:rPr>
              <a:t>D</a:t>
            </a:r>
            <a:r>
              <a:rPr sz="9000" spc="-19" baseline="11140" dirty="0" smtClean="0">
                <a:latin typeface="Arabic Typesetting"/>
                <a:cs typeface="Arabic Typesetting"/>
              </a:rPr>
              <a:t>e</a:t>
            </a:r>
            <a:r>
              <a:rPr sz="9000" spc="-64" baseline="11140" dirty="0" smtClean="0">
                <a:latin typeface="Arabic Typesetting"/>
                <a:cs typeface="Arabic Typesetting"/>
              </a:rPr>
              <a:t>m</a:t>
            </a:r>
            <a:r>
              <a:rPr sz="9000" spc="-44" baseline="11140" dirty="0" smtClean="0">
                <a:latin typeface="Arabic Typesetting"/>
                <a:cs typeface="Arabic Typesetting"/>
              </a:rPr>
              <a:t>o</a:t>
            </a:r>
            <a:r>
              <a:rPr sz="9000" spc="-34" baseline="11140" dirty="0" smtClean="0">
                <a:latin typeface="Arabic Typesetting"/>
                <a:cs typeface="Arabic Typesetting"/>
              </a:rPr>
              <a:t>n</a:t>
            </a:r>
            <a:r>
              <a:rPr sz="9000" spc="-29" baseline="11140" dirty="0" smtClean="0">
                <a:latin typeface="Arabic Typesetting"/>
                <a:cs typeface="Arabic Typesetting"/>
              </a:rPr>
              <a:t>s</a:t>
            </a:r>
            <a:r>
              <a:rPr sz="9000" spc="0" baseline="11140" dirty="0" smtClean="0">
                <a:latin typeface="Arabic Typesetting"/>
                <a:cs typeface="Arabic Typesetting"/>
              </a:rPr>
              <a:t>t</a:t>
            </a:r>
            <a:r>
              <a:rPr sz="9000" spc="-34" baseline="11140" dirty="0" smtClean="0">
                <a:latin typeface="Arabic Typesetting"/>
                <a:cs typeface="Arabic Typesetting"/>
              </a:rPr>
              <a:t>r</a:t>
            </a:r>
            <a:r>
              <a:rPr sz="9000" spc="-39" baseline="11140" dirty="0" smtClean="0">
                <a:latin typeface="Arabic Typesetting"/>
                <a:cs typeface="Arabic Typesetting"/>
              </a:rPr>
              <a:t>a</a:t>
            </a:r>
            <a:r>
              <a:rPr sz="9000" spc="-25" baseline="11140" dirty="0" smtClean="0">
                <a:latin typeface="Arabic Typesetting"/>
                <a:cs typeface="Arabic Typesetting"/>
              </a:rPr>
              <a:t>t</a:t>
            </a:r>
            <a:r>
              <a:rPr sz="9000" spc="-19" baseline="11140" dirty="0" smtClean="0">
                <a:latin typeface="Arabic Typesetting"/>
                <a:cs typeface="Arabic Typesetting"/>
              </a:rPr>
              <a:t>i</a:t>
            </a:r>
            <a:r>
              <a:rPr sz="9000" spc="-29" baseline="11140" dirty="0" smtClean="0">
                <a:latin typeface="Arabic Typesetting"/>
                <a:cs typeface="Arabic Typesetting"/>
              </a:rPr>
              <a:t>o</a:t>
            </a:r>
            <a:r>
              <a:rPr sz="9000" spc="-34" baseline="11140" dirty="0" smtClean="0">
                <a:latin typeface="Arabic Typesetting"/>
                <a:cs typeface="Arabic Typesetting"/>
              </a:rPr>
              <a:t>n</a:t>
            </a:r>
            <a:r>
              <a:rPr sz="9000" spc="0" baseline="11140" dirty="0" smtClean="0">
                <a:latin typeface="Arabic Typesetting"/>
                <a:cs typeface="Arabic Typesetting"/>
              </a:rPr>
              <a:t>s</a:t>
            </a:r>
            <a:endParaRPr sz="6000">
              <a:latin typeface="Arabic Typesetting"/>
              <a:cs typeface="Arabic Typesettin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2024</Words>
  <Application>Microsoft Office PowerPoint</Application>
  <PresentationFormat>On-screen Show (4:3)</PresentationFormat>
  <Paragraphs>576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DrMushtaq</cp:lastModifiedBy>
  <cp:revision>1</cp:revision>
  <dcterms:modified xsi:type="dcterms:W3CDTF">2020-04-20T20:28:00Z</dcterms:modified>
</cp:coreProperties>
</file>