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70" r:id="rId15"/>
    <p:sldId id="267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22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Emerging </a:t>
            </a:r>
            <a:r>
              <a:rPr lang="en-US" dirty="0" smtClean="0"/>
              <a:t>Business </a:t>
            </a:r>
            <a:r>
              <a:rPr lang="en-US" dirty="0" smtClean="0"/>
              <a:t>E</a:t>
            </a:r>
            <a:r>
              <a:rPr lang="en-US" dirty="0" smtClean="0"/>
              <a:t>thics </a:t>
            </a:r>
            <a:r>
              <a:rPr lang="en-US" dirty="0" smtClean="0"/>
              <a:t>I</a:t>
            </a:r>
            <a:r>
              <a:rPr lang="en-US" dirty="0" smtClean="0"/>
              <a:t>ssues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three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in interest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it you need to separate your private interests from your business dealings. </a:t>
            </a:r>
          </a:p>
          <a:p>
            <a:r>
              <a:rPr lang="en-US" dirty="0" smtClean="0"/>
              <a:t>Separating managing from ownership.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Bribery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Offering something in order to get illegal advantage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Corporate intelligence</a:t>
            </a:r>
            <a:br>
              <a:rPr lang="en-US" dirty="0" smtClean="0"/>
            </a:br>
            <a:r>
              <a:rPr lang="en-US" dirty="0" smtClean="0"/>
              <a:t>and marketing intelligence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 is a legitimate inquiry into meaningful information that can be used for staying competitive.</a:t>
            </a:r>
          </a:p>
          <a:p>
            <a:r>
              <a:rPr lang="en-US" dirty="0" smtClean="0"/>
              <a:t>Is it legal or illegal?</a:t>
            </a:r>
          </a:p>
          <a:p>
            <a:r>
              <a:rPr lang="en-US" dirty="0" smtClean="0"/>
              <a:t>What is the role of technology and internet?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intelligence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Spying or espionage </a:t>
            </a:r>
          </a:p>
          <a:p>
            <a:pPr>
              <a:buNone/>
            </a:pPr>
            <a:r>
              <a:rPr lang="en-US" dirty="0" smtClean="0"/>
              <a:t>hacking: is an internet method for obtaining trade secrets </a:t>
            </a:r>
          </a:p>
          <a:p>
            <a:r>
              <a:rPr lang="en-US" dirty="0" smtClean="0"/>
              <a:t>System hacking when the attacker has access to a user account. </a:t>
            </a:r>
          </a:p>
          <a:p>
            <a:r>
              <a:rPr lang="en-US" dirty="0" smtClean="0"/>
              <a:t>Remote hacking: attempting to remotely penetrate a system across the internet </a:t>
            </a:r>
          </a:p>
          <a:p>
            <a:r>
              <a:rPr lang="en-US" dirty="0" smtClean="0"/>
              <a:t>Physical hacking: entering a facility personally.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intelligence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more into the topic when:</a:t>
            </a:r>
          </a:p>
          <a:p>
            <a:pPr>
              <a:buNone/>
            </a:pPr>
            <a:r>
              <a:rPr lang="en-US" dirty="0" smtClean="0"/>
              <a:t> hackers or spy agents try to enter into the military and national secrets of one country in espionage and spying purposes for another country.  </a:t>
            </a:r>
          </a:p>
          <a:p>
            <a:r>
              <a:rPr lang="en-US" dirty="0" smtClean="0"/>
              <a:t>Social engineering: when a hacker deceives you or trick you to reveal your password or other corporate or individual information.</a:t>
            </a:r>
          </a:p>
          <a:p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Race, gender, and age discrimination are a major source of ethical and legal debate in the workplace. I think that discrimination is a social, cultural and psychological problem. Discrimination in some cultures is more severe than other cultures- what do you think?</a:t>
            </a:r>
          </a:p>
          <a:p>
            <a:r>
              <a:rPr lang="en-US" dirty="0" smtClean="0"/>
              <a:t>EEO</a:t>
            </a:r>
          </a:p>
          <a:p>
            <a:r>
              <a:rPr lang="en-US" dirty="0" smtClean="0"/>
              <a:t>Affirmative action programs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Environmental issues</a:t>
            </a:r>
            <a:br>
              <a:rPr lang="en-US" dirty="0" smtClean="0"/>
            </a:br>
            <a:r>
              <a:rPr lang="en-US" sz="2200" dirty="0" smtClean="0"/>
              <a:t>A</a:t>
            </a:r>
            <a:r>
              <a:rPr lang="en-US" sz="2200" dirty="0" smtClean="0"/>
              <a:t>re </a:t>
            </a:r>
            <a:r>
              <a:rPr lang="en-US" sz="2200" dirty="0" smtClean="0"/>
              <a:t>emerging ethical issues</a:t>
            </a:r>
            <a:endParaRPr lang="ar-S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Kyoto protocol: international and global treaty  in a world commitment to reducing emission of carbon dioxide in an attempt to reducing the global warming and pollution(USA did not sign the treaty).</a:t>
            </a:r>
          </a:p>
          <a:p>
            <a:r>
              <a:rPr lang="en-US" sz="2800" dirty="0" smtClean="0"/>
              <a:t>Water pollution</a:t>
            </a:r>
          </a:p>
          <a:p>
            <a:r>
              <a:rPr lang="en-US" sz="2800" dirty="0" smtClean="0"/>
              <a:t>30 million plastic bottles are thrown daily for a total 11 billion a year in the US</a:t>
            </a:r>
          </a:p>
          <a:p>
            <a:r>
              <a:rPr lang="en-US" sz="2800" dirty="0" smtClean="0"/>
              <a:t> is nuclear power a green energy? See figure 3-2 for green practices </a:t>
            </a:r>
          </a:p>
          <a:p>
            <a:endParaRPr lang="en-US" sz="2800" dirty="0" smtClean="0"/>
          </a:p>
          <a:p>
            <a:pPr>
              <a:buNone/>
            </a:pP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Fraud: any intentional communication that deceives, manipulates or conceals facts in order to create a false impression.</a:t>
            </a:r>
          </a:p>
          <a:p>
            <a:pPr>
              <a:buNone/>
            </a:pPr>
            <a:r>
              <a:rPr lang="en-US" dirty="0" smtClean="0"/>
              <a:t>Costs US 400 million a year.</a:t>
            </a:r>
            <a:endParaRPr lang="en-US" dirty="0"/>
          </a:p>
          <a:p>
            <a:pPr>
              <a:buNone/>
            </a:pPr>
            <a:r>
              <a:rPr lang="en-US" dirty="0" smtClean="0"/>
              <a:t>You still can List any unethical practices that are related to our local culture and their impact on our business.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fraud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Accounting fraud</a:t>
            </a:r>
          </a:p>
          <a:p>
            <a:r>
              <a:rPr lang="en-US" dirty="0" smtClean="0"/>
              <a:t>Marketing fraud: communicating misleading marketing information or marketing in general. Specifically via the communication and promotional side of the 4ps.</a:t>
            </a:r>
          </a:p>
          <a:p>
            <a:r>
              <a:rPr lang="en-US" dirty="0" smtClean="0"/>
              <a:t>Consumer fraud: is when consumers attempt to mislead or deceive businesses for their own gain- shoplifting, price tag switching, lying …etc</a:t>
            </a:r>
          </a:p>
          <a:p>
            <a:r>
              <a:rPr lang="en-US" dirty="0" smtClean="0"/>
              <a:t>What do you think about “the customer is always right?</a:t>
            </a:r>
          </a:p>
          <a:p>
            <a:r>
              <a:rPr lang="en-US" dirty="0" smtClean="0"/>
              <a:t>Consumer protection organizations.  </a:t>
            </a:r>
          </a:p>
          <a:p>
            <a:pPr>
              <a:buNone/>
            </a:pPr>
            <a:r>
              <a:rPr lang="en-US" dirty="0" smtClean="0"/>
              <a:t>Gimmicks in advertising is an example.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ethical issues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Insider trading</a:t>
            </a:r>
          </a:p>
          <a:p>
            <a:r>
              <a:rPr lang="en-US" dirty="0" smtClean="0"/>
              <a:t>Intellectual property rights: the legal protection of intellectual property such as journals, periodicals,  music, books, and movies.</a:t>
            </a:r>
          </a:p>
          <a:p>
            <a:r>
              <a:rPr lang="en-US" dirty="0" smtClean="0"/>
              <a:t>Privacy issues</a:t>
            </a:r>
          </a:p>
          <a:p>
            <a:r>
              <a:rPr lang="en-US" dirty="0" smtClean="0"/>
              <a:t>The Challenge of Determining An Ethical Issue In Business.</a:t>
            </a:r>
          </a:p>
          <a:p>
            <a:r>
              <a:rPr lang="en-US" dirty="0" smtClean="0"/>
              <a:t>Next chapter five and the next case study (Arthur Anderson, page 178) </a:t>
            </a:r>
            <a:r>
              <a:rPr lang="en-US" sz="6500" dirty="0" smtClean="0"/>
              <a:t> </a:t>
            </a:r>
            <a:endParaRPr lang="ar-SA" sz="6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business ethics issues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Recognizing an ethical issue</a:t>
            </a:r>
          </a:p>
          <a:p>
            <a:r>
              <a:rPr lang="en-US" dirty="0" smtClean="0"/>
              <a:t>Ethical issues and dilemmas in business</a:t>
            </a:r>
          </a:p>
          <a:p>
            <a:r>
              <a:rPr lang="en-US" dirty="0" smtClean="0"/>
              <a:t>The challenge of determining an ethical issue in business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Ethical issues and dilemmas in business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Ethical issue is a problem, situation, or opportunity that requires an individual, group, or organization to decide as right or wrong.</a:t>
            </a:r>
          </a:p>
          <a:p>
            <a:r>
              <a:rPr lang="en-GB" dirty="0" smtClean="0"/>
              <a:t>Ethical dilemma is a problem, situation, or opportunity that requires an individual, group, or organization to choose among several wrong or unethical actions. (less unethical).</a:t>
            </a:r>
          </a:p>
          <a:p>
            <a:r>
              <a:rPr lang="en-US" dirty="0" smtClean="0"/>
              <a:t>Check table 3-1 and tick the most observable </a:t>
            </a:r>
            <a:r>
              <a:rPr lang="en-US" dirty="0" smtClean="0"/>
              <a:t>issue or issues.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an ethical issue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recognizing an ethical issue is very dangerous for business orgs if business is treated as a game in which ordinary rules of fairness don’t apply.</a:t>
            </a:r>
          </a:p>
          <a:p>
            <a:r>
              <a:rPr lang="en-US" dirty="0" smtClean="0"/>
              <a:t>When you think of just making profit and increase sales then. </a:t>
            </a:r>
          </a:p>
          <a:p>
            <a:r>
              <a:rPr lang="en-US" dirty="0" smtClean="0"/>
              <a:t>“Business is business” mentality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Recognizing an ethical issue</a:t>
            </a:r>
            <a:br>
              <a:rPr lang="en-US" dirty="0" smtClean="0"/>
            </a:br>
            <a:r>
              <a:rPr lang="en-US" dirty="0" smtClean="0"/>
              <a:t>honesty 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Honesty: truthfulness or trustworthiness.</a:t>
            </a:r>
          </a:p>
          <a:p>
            <a:r>
              <a:rPr lang="en-US" dirty="0" smtClean="0"/>
              <a:t>To tell the truth and nothing but the truth.</a:t>
            </a:r>
          </a:p>
          <a:p>
            <a:r>
              <a:rPr lang="en-US" dirty="0" smtClean="0"/>
              <a:t>Business is not a game to play.</a:t>
            </a:r>
          </a:p>
          <a:p>
            <a:r>
              <a:rPr lang="en-US" dirty="0" smtClean="0"/>
              <a:t>Business is not a warfare.</a:t>
            </a:r>
          </a:p>
          <a:p>
            <a:r>
              <a:rPr lang="en-US" dirty="0" smtClean="0"/>
              <a:t>Jiff skilling of Enron was dishonest because he thought of business as a game and warfare</a:t>
            </a:r>
            <a:r>
              <a:rPr lang="en-US" dirty="0" smtClean="0"/>
              <a:t>. </a:t>
            </a:r>
            <a:r>
              <a:rPr lang="en-US" dirty="0" smtClean="0"/>
              <a:t>In the game of business the smart business man does what he can to make money.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just equitable, and impartial</a:t>
            </a:r>
          </a:p>
          <a:p>
            <a:r>
              <a:rPr lang="en-US" dirty="0" smtClean="0"/>
              <a:t>Equity</a:t>
            </a:r>
          </a:p>
          <a:p>
            <a:r>
              <a:rPr lang="en-US" dirty="0" smtClean="0"/>
              <a:t>Reciprocity</a:t>
            </a:r>
            <a:endParaRPr lang="en-US" dirty="0" smtClean="0"/>
          </a:p>
          <a:p>
            <a:r>
              <a:rPr lang="en-US" dirty="0" smtClean="0"/>
              <a:t>Optimization not maximization by selecting the right people into the right job- discrimination is unfair game to play.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whole, credible, honest and reliable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Its uncompromising adherence to ethical values. Integrity is a very important value for business people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org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issues and dilemmas in business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Abusive or intimidating behavior. Very bad for employees. </a:t>
            </a:r>
          </a:p>
          <a:p>
            <a:r>
              <a:rPr lang="en-US" dirty="0" smtClean="0"/>
              <a:t>It begins by physical threat to false accusation, insults, harshness, roundness, profanity(curse), swearing.</a:t>
            </a:r>
          </a:p>
          <a:p>
            <a:r>
              <a:rPr lang="en-US" dirty="0" smtClean="0"/>
              <a:t>Intent at the center.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Lying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Distorting the truth, some is related to joking</a:t>
            </a:r>
          </a:p>
          <a:p>
            <a:r>
              <a:rPr lang="en-US" dirty="0" smtClean="0"/>
              <a:t>Lying be commission- like gimmicks in advertising </a:t>
            </a:r>
          </a:p>
          <a:p>
            <a:r>
              <a:rPr lang="en-US" dirty="0" smtClean="0"/>
              <a:t> and lying by omission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817</Words>
  <Application>Microsoft Office PowerPoint</Application>
  <PresentationFormat>عرض على الشاشة (3:4)‏</PresentationFormat>
  <Paragraphs>83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Office Theme</vt:lpstr>
      <vt:lpstr>Emerging Business Ethics Issues</vt:lpstr>
      <vt:lpstr>Emerging business ethics issues</vt:lpstr>
      <vt:lpstr>Ethical issues and dilemmas in business</vt:lpstr>
      <vt:lpstr>Recognizing an ethical issue</vt:lpstr>
      <vt:lpstr>Recognizing an ethical issue honesty  </vt:lpstr>
      <vt:lpstr>Fairness </vt:lpstr>
      <vt:lpstr>Integrity </vt:lpstr>
      <vt:lpstr>Ethical issues and dilemmas in business</vt:lpstr>
      <vt:lpstr>Lying </vt:lpstr>
      <vt:lpstr>Conflict in interest </vt:lpstr>
      <vt:lpstr>Bribery </vt:lpstr>
      <vt:lpstr>Corporate intelligence and marketing intelligence </vt:lpstr>
      <vt:lpstr>Corporate intelligence </vt:lpstr>
      <vt:lpstr>Corporate intelligence </vt:lpstr>
      <vt:lpstr>Discrimination </vt:lpstr>
      <vt:lpstr>Environmental issues Are emerging ethical issues</vt:lpstr>
      <vt:lpstr>Fraud </vt:lpstr>
      <vt:lpstr>Types of fraud </vt:lpstr>
      <vt:lpstr>Other ethical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business ethics issues</dc:title>
  <dc:creator>compaq</dc:creator>
  <cp:lastModifiedBy>Hp</cp:lastModifiedBy>
  <cp:revision>36</cp:revision>
  <dcterms:created xsi:type="dcterms:W3CDTF">2006-08-16T00:00:00Z</dcterms:created>
  <dcterms:modified xsi:type="dcterms:W3CDTF">2011-03-12T04:25:31Z</dcterms:modified>
</cp:coreProperties>
</file>