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Decoction</a:t>
            </a:r>
          </a:p>
          <a:p>
            <a:r>
              <a:rPr lang="en-US" dirty="0" smtClean="0"/>
              <a:t>Mashed Pulp</a:t>
            </a:r>
          </a:p>
          <a:p>
            <a:r>
              <a:rPr lang="en-US" dirty="0" smtClean="0"/>
              <a:t>Oil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09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Damiana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71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Turnera</a:t>
            </a:r>
            <a:r>
              <a:rPr lang="en-US" i="1" dirty="0" smtClean="0"/>
              <a:t> </a:t>
            </a:r>
            <a:r>
              <a:rPr lang="en-US" i="1" dirty="0" err="1" smtClean="0"/>
              <a:t>diffusa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Turneraceae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15" y="2510978"/>
            <a:ext cx="7253926" cy="352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0301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to gulf of Mexico</a:t>
            </a:r>
          </a:p>
          <a:p>
            <a:r>
              <a:rPr lang="en-US" dirty="0" smtClean="0"/>
              <a:t>Southern California</a:t>
            </a:r>
          </a:p>
          <a:p>
            <a:r>
              <a:rPr lang="en-US" dirty="0" smtClean="0"/>
              <a:t>Caribbean Island</a:t>
            </a:r>
          </a:p>
          <a:p>
            <a:r>
              <a:rPr lang="en-US" dirty="0" err="1" smtClean="0"/>
              <a:t>Nambia</a:t>
            </a:r>
            <a:endParaRPr lang="en-US" dirty="0" smtClean="0"/>
          </a:p>
          <a:p>
            <a:r>
              <a:rPr lang="en-US" dirty="0" smtClean="0"/>
              <a:t>Wild &amp; Cultivated</a:t>
            </a:r>
          </a:p>
          <a:p>
            <a:r>
              <a:rPr lang="en-US" dirty="0" smtClean="0"/>
              <a:t>Prefers hot &amp; humid climate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66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Arbutin</a:t>
            </a:r>
            <a:r>
              <a:rPr lang="en-US" dirty="0" smtClean="0"/>
              <a:t> (7%)</a:t>
            </a:r>
          </a:p>
          <a:p>
            <a:r>
              <a:rPr lang="en-US" dirty="0" smtClean="0"/>
              <a:t>Volatile oil (0.5%)</a:t>
            </a:r>
          </a:p>
          <a:p>
            <a:r>
              <a:rPr lang="en-US" dirty="0" err="1" smtClean="0"/>
              <a:t>Cyanogenic</a:t>
            </a:r>
            <a:r>
              <a:rPr lang="en-US" dirty="0" smtClean="0"/>
              <a:t> glycoside</a:t>
            </a:r>
          </a:p>
          <a:p>
            <a:r>
              <a:rPr lang="en-US" dirty="0" smtClean="0"/>
              <a:t>Resin</a:t>
            </a:r>
          </a:p>
          <a:p>
            <a:r>
              <a:rPr lang="en-US" dirty="0" smtClean="0"/>
              <a:t>Gums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538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endParaRPr lang="en-US" dirty="0" smtClean="0"/>
          </a:p>
          <a:p>
            <a:r>
              <a:rPr lang="en-US" dirty="0" smtClean="0"/>
              <a:t>Tonic</a:t>
            </a:r>
          </a:p>
          <a:p>
            <a:r>
              <a:rPr lang="en-US" dirty="0" smtClean="0"/>
              <a:t>Stimulant</a:t>
            </a:r>
          </a:p>
          <a:p>
            <a:r>
              <a:rPr lang="en-US" dirty="0" smtClean="0"/>
              <a:t>Mild laxative</a:t>
            </a:r>
          </a:p>
          <a:p>
            <a:r>
              <a:rPr lang="en-US" dirty="0" smtClean="0"/>
              <a:t>Diuretic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Antidepressant</a:t>
            </a:r>
            <a:endParaRPr lang="en-US" dirty="0"/>
          </a:p>
          <a:p>
            <a:r>
              <a:rPr lang="en-US" dirty="0" err="1" smtClean="0"/>
              <a:t>Testosterogenic</a:t>
            </a:r>
            <a:endParaRPr lang="en-US" dirty="0" smtClean="0"/>
          </a:p>
          <a:p>
            <a:r>
              <a:rPr lang="en-US" dirty="0" smtClean="0"/>
              <a:t>Reputed aphrodisiac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554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Tonic, Antidepressant</a:t>
            </a:r>
          </a:p>
          <a:p>
            <a:r>
              <a:rPr lang="en-US" dirty="0" smtClean="0"/>
              <a:t>Sexual restorative: Due to </a:t>
            </a:r>
            <a:r>
              <a:rPr lang="en-US" dirty="0" err="1" smtClean="0"/>
              <a:t>testosterogenic</a:t>
            </a:r>
            <a:r>
              <a:rPr lang="en-US" dirty="0" smtClean="0"/>
              <a:t> quality, helpful in premature ejaculation &amp; impotency. </a:t>
            </a:r>
            <a:r>
              <a:rPr lang="en-US" dirty="0" err="1" smtClean="0"/>
              <a:t>Benefical</a:t>
            </a:r>
            <a:r>
              <a:rPr lang="en-US" dirty="0" smtClean="0"/>
              <a:t> for both men &amp; women being restorative to the reproductive organs</a:t>
            </a:r>
          </a:p>
          <a:p>
            <a:r>
              <a:rPr lang="en-US" dirty="0" smtClean="0"/>
              <a:t>Gynecological Problems: For painful &amp; delayed periods, specially headaches connected to  menstruation</a:t>
            </a:r>
          </a:p>
          <a:p>
            <a:r>
              <a:rPr lang="en-US" dirty="0" smtClean="0"/>
              <a:t>Urinary antiseptic, laxative, constipation.</a:t>
            </a:r>
          </a:p>
        </p:txBody>
      </p:sp>
    </p:spTree>
    <p:extLst>
      <p:ext uri="{BB962C8B-B14F-4D97-AF65-F5344CB8AC3E}">
        <p14:creationId xmlns:p14="http://schemas.microsoft.com/office/powerpoint/2010/main" val="3469728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Leave (Fresh &amp; Dry)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8188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Tablets</a:t>
            </a:r>
          </a:p>
          <a:p>
            <a:r>
              <a:rPr lang="en-US" dirty="0" smtClean="0"/>
              <a:t>Tincture</a:t>
            </a:r>
          </a:p>
          <a:p>
            <a:r>
              <a:rPr lang="en-US" dirty="0" smtClean="0"/>
              <a:t>Infusion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3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Avocado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16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Persea</a:t>
            </a:r>
            <a:r>
              <a:rPr lang="en-US" i="1" dirty="0" smtClean="0"/>
              <a:t> </a:t>
            </a:r>
            <a:r>
              <a:rPr lang="en-US" i="1" dirty="0" err="1" smtClean="0"/>
              <a:t>americana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Lauraceae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19" y="2491391"/>
            <a:ext cx="7367973" cy="3548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458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Central USA</a:t>
            </a:r>
          </a:p>
          <a:p>
            <a:r>
              <a:rPr lang="en-US" dirty="0" smtClean="0"/>
              <a:t>Cultivated in tropical &amp; subtropical areas of Israel</a:t>
            </a:r>
          </a:p>
          <a:p>
            <a:r>
              <a:rPr lang="en-US" dirty="0" smtClean="0"/>
              <a:t>Spain</a:t>
            </a:r>
          </a:p>
          <a:p>
            <a:r>
              <a:rPr lang="en-US" dirty="0" smtClean="0"/>
              <a:t>South Africa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6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endParaRPr lang="en-US" dirty="0" smtClean="0"/>
          </a:p>
          <a:p>
            <a:r>
              <a:rPr lang="en-US" dirty="0" smtClean="0"/>
              <a:t>Volatile Oil (</a:t>
            </a:r>
            <a:r>
              <a:rPr lang="en-US" dirty="0" err="1" smtClean="0"/>
              <a:t>methylchavicol</a:t>
            </a:r>
            <a:r>
              <a:rPr lang="en-US" dirty="0" smtClean="0"/>
              <a:t>, alpha-</a:t>
            </a:r>
            <a:r>
              <a:rPr lang="en-US" dirty="0" err="1" smtClean="0"/>
              <a:t>pinene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Flavonoids</a:t>
            </a:r>
          </a:p>
          <a:p>
            <a:r>
              <a:rPr lang="en-US" dirty="0" smtClean="0"/>
              <a:t>Tannins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Fruit Pulp:</a:t>
            </a:r>
          </a:p>
          <a:p>
            <a:r>
              <a:rPr lang="en-US" dirty="0" smtClean="0"/>
              <a:t>Unsaturated fats</a:t>
            </a:r>
          </a:p>
          <a:p>
            <a:r>
              <a:rPr lang="en-US" dirty="0" smtClean="0"/>
              <a:t>Protein (25%)</a:t>
            </a:r>
          </a:p>
          <a:p>
            <a:r>
              <a:rPr lang="en-US" dirty="0" err="1" smtClean="0"/>
              <a:t>Sesquiterpenes</a:t>
            </a:r>
            <a:endParaRPr lang="en-US" dirty="0" smtClean="0"/>
          </a:p>
          <a:p>
            <a:r>
              <a:rPr lang="en-US" dirty="0" smtClean="0"/>
              <a:t>Vitamins A, 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54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Leaves &amp; Bark: </a:t>
            </a:r>
          </a:p>
          <a:p>
            <a:r>
              <a:rPr lang="en-US" dirty="0" smtClean="0"/>
              <a:t>Astringent, carminative, relive coughs, promote menstrual flow</a:t>
            </a:r>
          </a:p>
          <a:p>
            <a:pPr marL="0" indent="0">
              <a:buNone/>
            </a:pPr>
            <a:r>
              <a:rPr lang="en-US" dirty="0" smtClean="0"/>
              <a:t>Fruit Pulp:</a:t>
            </a:r>
          </a:p>
          <a:p>
            <a:r>
              <a:rPr lang="en-US" dirty="0" smtClean="0"/>
              <a:t>Emollient, carminative</a:t>
            </a:r>
          </a:p>
          <a:p>
            <a:pPr marL="0" indent="0">
              <a:buNone/>
            </a:pPr>
            <a:r>
              <a:rPr lang="en-US" dirty="0" smtClean="0"/>
              <a:t>Rind:</a:t>
            </a:r>
          </a:p>
          <a:p>
            <a:r>
              <a:rPr lang="en-US" dirty="0" smtClean="0"/>
              <a:t>Eliminate worms</a:t>
            </a:r>
          </a:p>
        </p:txBody>
      </p:sp>
    </p:spTree>
    <p:extLst>
      <p:ext uri="{BB962C8B-B14F-4D97-AF65-F5344CB8AC3E}">
        <p14:creationId xmlns:p14="http://schemas.microsoft.com/office/powerpoint/2010/main" val="760236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Lowers cholesterol level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861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Leaves &amp; Bark: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Stimulate menstruation &amp; induce abortion, diarrhea, gas, bloating, relieving cough, liver obstruction, clearing high uric acid</a:t>
            </a:r>
          </a:p>
          <a:p>
            <a:r>
              <a:rPr lang="en-US" dirty="0" smtClean="0"/>
              <a:t>Fruit: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Rind to expel worms, pulp as food, aphrodisiac properties, soothing to skin, stimulate hair growth</a:t>
            </a:r>
          </a:p>
          <a:p>
            <a:r>
              <a:rPr lang="en-US" dirty="0" smtClean="0"/>
              <a:t>Oil: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skin, softens rough, improves hair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492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Dried &amp; Fresh Leaves</a:t>
            </a:r>
          </a:p>
          <a:p>
            <a:r>
              <a:rPr lang="en-US" dirty="0" smtClean="0"/>
              <a:t>Fruit</a:t>
            </a:r>
          </a:p>
          <a:p>
            <a:r>
              <a:rPr lang="en-US" dirty="0" smtClean="0"/>
              <a:t>Bark</a:t>
            </a:r>
          </a:p>
          <a:p>
            <a:r>
              <a:rPr lang="en-US" dirty="0" smtClean="0"/>
              <a:t>Seed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41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</TotalTime>
  <Words>227</Words>
  <Application>Microsoft Office PowerPoint</Application>
  <PresentationFormat>On-screen Show (4:3)</PresentationFormat>
  <Paragraphs>91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Apex</vt:lpstr>
      <vt:lpstr>HORT 308</vt:lpstr>
      <vt:lpstr>Avocado</vt:lpstr>
      <vt:lpstr>B.N Persea americana Family: Lauraceae</vt:lpstr>
      <vt:lpstr>Habitat &amp; Cultivation</vt:lpstr>
      <vt:lpstr>Key Constituents</vt:lpstr>
      <vt:lpstr>Key Actions</vt:lpstr>
      <vt:lpstr>Research</vt:lpstr>
      <vt:lpstr>Tradition &amp; Current Uses</vt:lpstr>
      <vt:lpstr>Parts Used</vt:lpstr>
      <vt:lpstr>Key Preparations</vt:lpstr>
      <vt:lpstr>Damiana</vt:lpstr>
      <vt:lpstr>B.N Turnera diffusa Family:  Turneraceae</vt:lpstr>
      <vt:lpstr>Habitat &amp; Cultivation</vt:lpstr>
      <vt:lpstr>Key Constituents</vt:lpstr>
      <vt:lpstr>Key Actions</vt:lpstr>
      <vt:lpstr>Traditional &amp; Current Uses</vt:lpstr>
      <vt:lpstr>Parts Used</vt:lpstr>
      <vt:lpstr>Key Preparations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13</cp:revision>
  <dcterms:created xsi:type="dcterms:W3CDTF">2020-04-16T15:20:31Z</dcterms:created>
  <dcterms:modified xsi:type="dcterms:W3CDTF">2020-04-16T16:18:38Z</dcterms:modified>
</cp:coreProperties>
</file>