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399EED-6DBF-4FDD-ABDD-3A2F80BD071C}" type="datetimeFigureOut">
              <a:rPr lang="en-US" smtClean="0"/>
              <a:t>10/3/2020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96223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99EED-6DBF-4FDD-ABDD-3A2F80BD071C}" type="datetimeFigureOut">
              <a:rPr lang="en-US" smtClean="0"/>
              <a:t>10/3/2020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523493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99EED-6DBF-4FDD-ABDD-3A2F80BD071C}" type="datetimeFigureOut">
              <a:rPr lang="en-US" smtClean="0"/>
              <a:t>10/3/2020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2999742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99EED-6DBF-4FDD-ABDD-3A2F80BD071C}" type="datetimeFigureOut">
              <a:rPr lang="en-US" smtClean="0"/>
              <a:t>10/3/2020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641403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399EED-6DBF-4FDD-ABDD-3A2F80BD071C}" type="datetimeFigureOut">
              <a:rPr lang="en-US" smtClean="0"/>
              <a:t>10/3/2020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306662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399EED-6DBF-4FDD-ABDD-3A2F80BD071C}" type="datetimeFigureOut">
              <a:rPr lang="en-US" smtClean="0"/>
              <a:t>10/3/2020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2676094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399EED-6DBF-4FDD-ABDD-3A2F80BD071C}" type="datetimeFigureOut">
              <a:rPr lang="en-US" smtClean="0"/>
              <a:t>10/3/2020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706523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399EED-6DBF-4FDD-ABDD-3A2F80BD071C}" type="datetimeFigureOut">
              <a:rPr lang="en-US" smtClean="0"/>
              <a:t>10/3/2020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3722786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399EED-6DBF-4FDD-ABDD-3A2F80BD071C}" type="datetimeFigureOut">
              <a:rPr lang="en-US" smtClean="0"/>
              <a:t>10/3/2020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890019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99EED-6DBF-4FDD-ABDD-3A2F80BD071C}" type="datetimeFigureOut">
              <a:rPr lang="en-US" smtClean="0"/>
              <a:t>10/3/2020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44815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99EED-6DBF-4FDD-ABDD-3A2F80BD071C}" type="datetimeFigureOut">
              <a:rPr lang="en-US" smtClean="0"/>
              <a:t>10/3/2020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91205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399EED-6DBF-4FDD-ABDD-3A2F80BD071C}" type="datetimeFigureOut">
              <a:rPr lang="en-US" smtClean="0"/>
              <a:t>10/3/2020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C34DA0-50EC-42E5-8BFA-4043EFAA0783}" type="slidenum">
              <a:rPr lang="en-US" smtClean="0"/>
              <a:t>‹#›</a:t>
            </a:fld>
            <a:endParaRPr lang="en-US"/>
          </a:p>
        </p:txBody>
      </p:sp>
    </p:spTree>
    <p:extLst>
      <p:ext uri="{BB962C8B-B14F-4D97-AF65-F5344CB8AC3E}">
        <p14:creationId xmlns:p14="http://schemas.microsoft.com/office/powerpoint/2010/main" val="1222849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lstStyle/>
          <a:p>
            <a:r>
              <a:rPr lang="en-US" dirty="0" smtClean="0"/>
              <a:t>Communication Design</a:t>
            </a:r>
            <a:endParaRPr lang="en-US" dirty="0"/>
          </a:p>
        </p:txBody>
      </p:sp>
      <p:sp>
        <p:nvSpPr>
          <p:cNvPr id="3" name="Subtitle 2"/>
          <p:cNvSpPr>
            <a:spLocks noGrp="1"/>
          </p:cNvSpPr>
          <p:nvPr>
            <p:ph type="subTitle" idx="1"/>
          </p:nvPr>
        </p:nvSpPr>
        <p:spPr>
          <a:xfrm>
            <a:off x="1524000" y="2537137"/>
            <a:ext cx="9144000" cy="3760631"/>
          </a:xfrm>
        </p:spPr>
        <p:txBody>
          <a:bodyPr>
            <a:normAutofit/>
          </a:bodyPr>
          <a:lstStyle/>
          <a:p>
            <a:r>
              <a:rPr lang="en-US" dirty="0" smtClean="0"/>
              <a:t>Communication-design is a field focused of creating pathways that facilitate interactions and information flow between specialists and non specialists, and between people with different perspectives, interests and positions.</a:t>
            </a:r>
            <a:endParaRPr lang="en-US" dirty="0"/>
          </a:p>
          <a:p>
            <a:r>
              <a:rPr lang="en-US" dirty="0" smtClean="0"/>
              <a:t>The </a:t>
            </a:r>
            <a:r>
              <a:rPr lang="en-US" dirty="0"/>
              <a:t>responsibility of a </a:t>
            </a:r>
            <a:r>
              <a:rPr lang="en-US" b="1" dirty="0"/>
              <a:t>communication designer</a:t>
            </a:r>
            <a:r>
              <a:rPr lang="en-US" dirty="0"/>
              <a:t> is to develop the relationship between the viewer and visuals. Before they know what the visuals will look like, a </a:t>
            </a:r>
            <a:r>
              <a:rPr lang="en-US" b="1" dirty="0"/>
              <a:t>communication designer</a:t>
            </a:r>
            <a:r>
              <a:rPr lang="en-US" dirty="0"/>
              <a:t> will consider the message they want to </a:t>
            </a:r>
            <a:r>
              <a:rPr lang="en-US" b="1" dirty="0"/>
              <a:t>communicate</a:t>
            </a:r>
            <a:r>
              <a:rPr lang="en-US" dirty="0"/>
              <a:t> and how to strategically engage the viewer</a:t>
            </a:r>
            <a:r>
              <a:rPr lang="en-US" dirty="0" smtClean="0"/>
              <a:t>.</a:t>
            </a:r>
          </a:p>
        </p:txBody>
      </p:sp>
    </p:spTree>
    <p:extLst>
      <p:ext uri="{BB962C8B-B14F-4D97-AF65-F5344CB8AC3E}">
        <p14:creationId xmlns:p14="http://schemas.microsoft.com/office/powerpoint/2010/main" val="452289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a:bodyPr>
          <a:lstStyle/>
          <a:p>
            <a:r>
              <a:rPr lang="en-US" dirty="0" smtClean="0"/>
              <a:t>4. Art and Illustrations</a:t>
            </a:r>
            <a:endParaRPr lang="en-US" dirty="0"/>
          </a:p>
        </p:txBody>
      </p:sp>
      <p:sp>
        <p:nvSpPr>
          <p:cNvPr id="3" name="Subtitle 2"/>
          <p:cNvSpPr>
            <a:spLocks noGrp="1"/>
          </p:cNvSpPr>
          <p:nvPr>
            <p:ph type="subTitle" idx="1"/>
          </p:nvPr>
        </p:nvSpPr>
        <p:spPr>
          <a:xfrm>
            <a:off x="1524000" y="2537137"/>
            <a:ext cx="9144000" cy="3760631"/>
          </a:xfrm>
        </p:spPr>
        <p:txBody>
          <a:bodyPr>
            <a:normAutofit/>
          </a:bodyPr>
          <a:lstStyle/>
          <a:p>
            <a:r>
              <a:rPr lang="en-US" dirty="0" smtClean="0">
                <a:effectLst/>
              </a:rPr>
              <a:t>Rather than the oral means of communication, messages can be conveyed best through graphics, illustrations, photographs or pictograms.</a:t>
            </a:r>
          </a:p>
        </p:txBody>
      </p:sp>
    </p:spTree>
    <p:extLst>
      <p:ext uri="{BB962C8B-B14F-4D97-AF65-F5344CB8AC3E}">
        <p14:creationId xmlns:p14="http://schemas.microsoft.com/office/powerpoint/2010/main" val="1838537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a:bodyPr>
          <a:lstStyle/>
          <a:p>
            <a:r>
              <a:rPr lang="en-US" dirty="0" smtClean="0"/>
              <a:t>5. Visual Identity</a:t>
            </a:r>
            <a:endParaRPr lang="en-US" dirty="0"/>
          </a:p>
        </p:txBody>
      </p:sp>
      <p:sp>
        <p:nvSpPr>
          <p:cNvPr id="3" name="Subtitle 2"/>
          <p:cNvSpPr>
            <a:spLocks noGrp="1"/>
          </p:cNvSpPr>
          <p:nvPr>
            <p:ph type="subTitle" idx="1"/>
          </p:nvPr>
        </p:nvSpPr>
        <p:spPr>
          <a:xfrm>
            <a:off x="1524000" y="2537137"/>
            <a:ext cx="9144000" cy="3760631"/>
          </a:xfrm>
        </p:spPr>
        <p:txBody>
          <a:bodyPr>
            <a:normAutofit/>
          </a:bodyPr>
          <a:lstStyle/>
          <a:p>
            <a:r>
              <a:rPr lang="en-US" dirty="0" smtClean="0">
                <a:effectLst/>
              </a:rPr>
              <a:t>Visual identity refers to symbols, logos, shapes or other visual elements that different brands use in order to act as their identity. These are easy to remember and whenever a person witnesses the logo of a brand, he/she can correlate it with the brand.</a:t>
            </a:r>
          </a:p>
        </p:txBody>
      </p:sp>
    </p:spTree>
    <p:extLst>
      <p:ext uri="{BB962C8B-B14F-4D97-AF65-F5344CB8AC3E}">
        <p14:creationId xmlns:p14="http://schemas.microsoft.com/office/powerpoint/2010/main" val="3305869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a:bodyPr>
          <a:lstStyle/>
          <a:p>
            <a:r>
              <a:rPr lang="en-US" dirty="0" smtClean="0"/>
              <a:t>6. Writing &amp; Editing</a:t>
            </a:r>
            <a:endParaRPr lang="en-US" dirty="0"/>
          </a:p>
        </p:txBody>
      </p:sp>
      <p:sp>
        <p:nvSpPr>
          <p:cNvPr id="3" name="Subtitle 2"/>
          <p:cNvSpPr>
            <a:spLocks noGrp="1"/>
          </p:cNvSpPr>
          <p:nvPr>
            <p:ph type="subTitle" idx="1"/>
          </p:nvPr>
        </p:nvSpPr>
        <p:spPr>
          <a:xfrm>
            <a:off x="1524000" y="2537137"/>
            <a:ext cx="9144000" cy="3760631"/>
          </a:xfrm>
        </p:spPr>
        <p:txBody>
          <a:bodyPr>
            <a:normAutofit fontScale="85000" lnSpcReduction="20000"/>
          </a:bodyPr>
          <a:lstStyle/>
          <a:p>
            <a:r>
              <a:rPr lang="en-US" dirty="0" smtClean="0">
                <a:effectLst/>
              </a:rPr>
              <a:t>Different newspaper articles, promotional content, blogs, articles, fiction novels, journals, and informational documents are a great way of communicating a message. Thus, communication design also includes creating content in such a way that it meets its intended goals.</a:t>
            </a:r>
          </a:p>
          <a:p>
            <a:r>
              <a:rPr lang="en-US" dirty="0" smtClean="0">
                <a:effectLst/>
              </a:rPr>
              <a:t>So, these are different types of communication design. In the present scenario, every business needs a stellar communication design in order to have an edge over its competitors. So, there is a huge demand for dexterous communication designers. If you want to seize the opportunities, then you can pursue a 4-year Bachelor of Design (</a:t>
            </a:r>
            <a:r>
              <a:rPr lang="en-US" dirty="0" err="1" smtClean="0">
                <a:effectLst/>
              </a:rPr>
              <a:t>B.Des</a:t>
            </a:r>
            <a:r>
              <a:rPr lang="en-US" dirty="0" smtClean="0">
                <a:effectLst/>
              </a:rPr>
              <a:t>.) course in Communication Design from </a:t>
            </a:r>
            <a:r>
              <a:rPr lang="en-US" dirty="0" err="1" smtClean="0">
                <a:effectLst/>
              </a:rPr>
              <a:t>Avantika</a:t>
            </a:r>
            <a:r>
              <a:rPr lang="en-US" dirty="0" smtClean="0">
                <a:effectLst/>
              </a:rPr>
              <a:t> University. It is the first and only design-centric university of the country housing engineering, architecture, and design colleges. Its design college, MIT Institute of Design is among the best design colleges in India for its high-quality education. So, what are you waiting for? Apply for admission right away!</a:t>
            </a:r>
          </a:p>
          <a:p>
            <a:r>
              <a:rPr lang="en-US" dirty="0" smtClean="0">
                <a:effectLst/>
              </a:rPr>
              <a:t/>
            </a:r>
            <a:br>
              <a:rPr lang="en-US" dirty="0" smtClean="0">
                <a:effectLst/>
              </a:rPr>
            </a:br>
            <a:endParaRPr lang="en-US" dirty="0" smtClean="0">
              <a:effectLst/>
            </a:endParaRPr>
          </a:p>
        </p:txBody>
      </p:sp>
    </p:spTree>
    <p:extLst>
      <p:ext uri="{BB962C8B-B14F-4D97-AF65-F5344CB8AC3E}">
        <p14:creationId xmlns:p14="http://schemas.microsoft.com/office/powerpoint/2010/main" val="3830127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fontScale="90000"/>
          </a:bodyPr>
          <a:lstStyle/>
          <a:p>
            <a:r>
              <a:rPr lang="en-US" dirty="0" smtClean="0"/>
              <a:t>Why is communication design important?</a:t>
            </a:r>
            <a:endParaRPr lang="en-US" dirty="0"/>
          </a:p>
        </p:txBody>
      </p:sp>
      <p:sp>
        <p:nvSpPr>
          <p:cNvPr id="3" name="Subtitle 2"/>
          <p:cNvSpPr>
            <a:spLocks noGrp="1"/>
          </p:cNvSpPr>
          <p:nvPr>
            <p:ph type="subTitle" idx="1"/>
          </p:nvPr>
        </p:nvSpPr>
        <p:spPr>
          <a:xfrm>
            <a:off x="1524000" y="2537137"/>
            <a:ext cx="9144000" cy="3760631"/>
          </a:xfrm>
        </p:spPr>
        <p:txBody>
          <a:bodyPr>
            <a:normAutofit/>
          </a:bodyPr>
          <a:lstStyle/>
          <a:p>
            <a:r>
              <a:rPr lang="en-US" dirty="0" smtClean="0"/>
              <a:t>Students </a:t>
            </a:r>
            <a:r>
              <a:rPr lang="en-US" dirty="0"/>
              <a:t>of </a:t>
            </a:r>
            <a:r>
              <a:rPr lang="en-US" b="1" dirty="0"/>
              <a:t>communication design</a:t>
            </a:r>
            <a:r>
              <a:rPr lang="en-US" dirty="0"/>
              <a:t> learn how to create visual messages and broadcast them to the world in new and meaningful ways. In the complex digital environment around us, </a:t>
            </a:r>
            <a:r>
              <a:rPr lang="en-US" b="1" dirty="0"/>
              <a:t>communication design</a:t>
            </a:r>
            <a:r>
              <a:rPr lang="en-US" dirty="0"/>
              <a:t> has become a powerful means of reaching out to the target audience.</a:t>
            </a:r>
          </a:p>
        </p:txBody>
      </p:sp>
    </p:spTree>
    <p:extLst>
      <p:ext uri="{BB962C8B-B14F-4D97-AF65-F5344CB8AC3E}">
        <p14:creationId xmlns:p14="http://schemas.microsoft.com/office/powerpoint/2010/main" val="619243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fontScale="90000"/>
          </a:bodyPr>
          <a:lstStyle/>
          <a:p>
            <a:r>
              <a:rPr lang="en-US" dirty="0" smtClean="0"/>
              <a:t>Importance of Communication Design</a:t>
            </a:r>
            <a:endParaRPr lang="en-US" dirty="0" smtClean="0"/>
          </a:p>
        </p:txBody>
      </p:sp>
      <p:sp>
        <p:nvSpPr>
          <p:cNvPr id="3" name="Subtitle 2"/>
          <p:cNvSpPr>
            <a:spLocks noGrp="1"/>
          </p:cNvSpPr>
          <p:nvPr>
            <p:ph type="subTitle" idx="1"/>
          </p:nvPr>
        </p:nvSpPr>
        <p:spPr>
          <a:xfrm>
            <a:off x="1524000" y="2537137"/>
            <a:ext cx="9144000" cy="3760631"/>
          </a:xfrm>
        </p:spPr>
        <p:txBody>
          <a:bodyPr>
            <a:normAutofit/>
          </a:bodyPr>
          <a:lstStyle/>
          <a:p>
            <a:r>
              <a:rPr lang="en-US" dirty="0" smtClean="0"/>
              <a:t>Communication design is a mixed discipline between design and information-development which is concerned with how media intervention such as printed, crafted, electronic media or presentations communicate with people.</a:t>
            </a:r>
            <a:endParaRPr lang="en-US" dirty="0"/>
          </a:p>
        </p:txBody>
      </p:sp>
    </p:spTree>
    <p:extLst>
      <p:ext uri="{BB962C8B-B14F-4D97-AF65-F5344CB8AC3E}">
        <p14:creationId xmlns:p14="http://schemas.microsoft.com/office/powerpoint/2010/main" val="1871638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fontScale="90000"/>
          </a:bodyPr>
          <a:lstStyle/>
          <a:p>
            <a:r>
              <a:rPr lang="en-US" dirty="0" smtClean="0"/>
              <a:t/>
            </a:r>
            <a:br>
              <a:rPr lang="en-US" dirty="0" smtClean="0"/>
            </a:br>
            <a:r>
              <a:rPr lang="en-US" dirty="0" smtClean="0"/>
              <a:t>Graphic Design and Communication Design</a:t>
            </a:r>
            <a:endParaRPr lang="en-US" dirty="0" smtClean="0"/>
          </a:p>
        </p:txBody>
      </p:sp>
      <p:sp>
        <p:nvSpPr>
          <p:cNvPr id="3" name="Subtitle 2"/>
          <p:cNvSpPr>
            <a:spLocks noGrp="1"/>
          </p:cNvSpPr>
          <p:nvPr>
            <p:ph type="subTitle" idx="1"/>
          </p:nvPr>
        </p:nvSpPr>
        <p:spPr>
          <a:xfrm>
            <a:off x="1524000" y="2537137"/>
            <a:ext cx="9144000" cy="3760631"/>
          </a:xfrm>
        </p:spPr>
        <p:txBody>
          <a:bodyPr>
            <a:normAutofit/>
          </a:bodyPr>
          <a:lstStyle/>
          <a:p>
            <a:r>
              <a:rPr lang="en-US" dirty="0"/>
              <a:t>With </a:t>
            </a:r>
            <a:r>
              <a:rPr lang="en-US" b="1" dirty="0"/>
              <a:t>communication design</a:t>
            </a:r>
            <a:r>
              <a:rPr lang="en-US" dirty="0"/>
              <a:t>, you are not just </a:t>
            </a:r>
            <a:r>
              <a:rPr lang="en-US" b="1" dirty="0"/>
              <a:t>designing</a:t>
            </a:r>
            <a:r>
              <a:rPr lang="en-US" dirty="0"/>
              <a:t> the final piece but also </a:t>
            </a:r>
            <a:r>
              <a:rPr lang="en-US" b="1" dirty="0"/>
              <a:t>designing</a:t>
            </a:r>
            <a:r>
              <a:rPr lang="en-US" dirty="0"/>
              <a:t> the message itself. So while </a:t>
            </a:r>
            <a:r>
              <a:rPr lang="en-US" b="1" dirty="0"/>
              <a:t>graphic design</a:t>
            </a:r>
            <a:r>
              <a:rPr lang="en-US" dirty="0"/>
              <a:t> embraces all forms of visual </a:t>
            </a:r>
            <a:r>
              <a:rPr lang="en-US" b="1" dirty="0"/>
              <a:t>design</a:t>
            </a:r>
            <a:r>
              <a:rPr lang="en-US" dirty="0"/>
              <a:t>, </a:t>
            </a:r>
            <a:r>
              <a:rPr lang="en-US" b="1" dirty="0"/>
              <a:t>communication design</a:t>
            </a:r>
            <a:r>
              <a:rPr lang="en-US" dirty="0"/>
              <a:t> also includes the formulation of the message itself and </a:t>
            </a:r>
            <a:r>
              <a:rPr lang="en-US" b="1" dirty="0"/>
              <a:t>designing</a:t>
            </a:r>
            <a:r>
              <a:rPr lang="en-US" dirty="0"/>
              <a:t> new avenues for that message to reach its intended audience.</a:t>
            </a:r>
            <a:endParaRPr lang="en-US" dirty="0"/>
          </a:p>
        </p:txBody>
      </p:sp>
    </p:spTree>
    <p:extLst>
      <p:ext uri="{BB962C8B-B14F-4D97-AF65-F5344CB8AC3E}">
        <p14:creationId xmlns:p14="http://schemas.microsoft.com/office/powerpoint/2010/main" val="1649905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a:bodyPr>
          <a:lstStyle/>
          <a:p>
            <a:r>
              <a:rPr lang="en-US" dirty="0" smtClean="0"/>
              <a:t>How we communicate</a:t>
            </a:r>
            <a:endParaRPr lang="en-US" dirty="0" smtClean="0"/>
          </a:p>
        </p:txBody>
      </p:sp>
      <p:sp>
        <p:nvSpPr>
          <p:cNvPr id="3" name="Subtitle 2"/>
          <p:cNvSpPr>
            <a:spLocks noGrp="1"/>
          </p:cNvSpPr>
          <p:nvPr>
            <p:ph type="subTitle" idx="1"/>
          </p:nvPr>
        </p:nvSpPr>
        <p:spPr>
          <a:xfrm>
            <a:off x="1524000" y="2537137"/>
            <a:ext cx="9144000" cy="3760631"/>
          </a:xfrm>
        </p:spPr>
        <p:txBody>
          <a:bodyPr>
            <a:normAutofit/>
          </a:bodyPr>
          <a:lstStyle/>
          <a:p>
            <a:r>
              <a:rPr lang="en-US" b="1" dirty="0"/>
              <a:t>Communication</a:t>
            </a:r>
            <a:r>
              <a:rPr lang="en-US" dirty="0"/>
              <a:t> is simply the act of transferring information from one place, person or group to another. Every </a:t>
            </a:r>
            <a:r>
              <a:rPr lang="en-US" b="1" dirty="0"/>
              <a:t>communication</a:t>
            </a:r>
            <a:r>
              <a:rPr lang="en-US" dirty="0"/>
              <a:t> involves (at least) one sender, a message and a recipient. ... These include our emotions, the cultural situation, the medium used to </a:t>
            </a:r>
            <a:r>
              <a:rPr lang="en-US" b="1" dirty="0"/>
              <a:t>communicate</a:t>
            </a:r>
            <a:r>
              <a:rPr lang="en-US" dirty="0"/>
              <a:t>, and even our location.</a:t>
            </a:r>
            <a:endParaRPr lang="en-US" dirty="0"/>
          </a:p>
        </p:txBody>
      </p:sp>
    </p:spTree>
    <p:extLst>
      <p:ext uri="{BB962C8B-B14F-4D97-AF65-F5344CB8AC3E}">
        <p14:creationId xmlns:p14="http://schemas.microsoft.com/office/powerpoint/2010/main" val="3666624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fontScale="90000"/>
          </a:bodyPr>
          <a:lstStyle/>
          <a:p>
            <a:r>
              <a:rPr lang="en-US" dirty="0" smtClean="0"/>
              <a:t>What is communication design and what are its types?</a:t>
            </a:r>
            <a:endParaRPr lang="en-US" dirty="0"/>
          </a:p>
        </p:txBody>
      </p:sp>
      <p:sp>
        <p:nvSpPr>
          <p:cNvPr id="3" name="Subtitle 2"/>
          <p:cNvSpPr>
            <a:spLocks noGrp="1"/>
          </p:cNvSpPr>
          <p:nvPr>
            <p:ph type="subTitle" idx="1"/>
          </p:nvPr>
        </p:nvSpPr>
        <p:spPr>
          <a:xfrm>
            <a:off x="1524000" y="2537137"/>
            <a:ext cx="9144000" cy="3760631"/>
          </a:xfrm>
        </p:spPr>
        <p:txBody>
          <a:bodyPr>
            <a:normAutofit/>
          </a:bodyPr>
          <a:lstStyle/>
          <a:p>
            <a:r>
              <a:rPr lang="en-US" dirty="0" smtClean="0">
                <a:effectLst/>
              </a:rPr>
              <a:t>Communication Design refers to designing in order to communicate emotions, message, information, data, and knowledge through different media. Communication Design is quite different as it not only includes the creation of message but even the creation of channels through which message will be conveyed to the target population.</a:t>
            </a:r>
          </a:p>
          <a:p>
            <a:endParaRPr lang="en-US" dirty="0" smtClean="0">
              <a:effectLst/>
            </a:endParaRPr>
          </a:p>
        </p:txBody>
      </p:sp>
    </p:spTree>
    <p:extLst>
      <p:ext uri="{BB962C8B-B14F-4D97-AF65-F5344CB8AC3E}">
        <p14:creationId xmlns:p14="http://schemas.microsoft.com/office/powerpoint/2010/main" val="133756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a:bodyPr>
          <a:lstStyle/>
          <a:p>
            <a:r>
              <a:rPr lang="en-US" dirty="0" smtClean="0"/>
              <a:t>1. Graphic Design</a:t>
            </a:r>
            <a:endParaRPr lang="en-US" dirty="0"/>
          </a:p>
        </p:txBody>
      </p:sp>
      <p:sp>
        <p:nvSpPr>
          <p:cNvPr id="3" name="Subtitle 2"/>
          <p:cNvSpPr>
            <a:spLocks noGrp="1"/>
          </p:cNvSpPr>
          <p:nvPr>
            <p:ph type="subTitle" idx="1"/>
          </p:nvPr>
        </p:nvSpPr>
        <p:spPr>
          <a:xfrm>
            <a:off x="1524000" y="2537137"/>
            <a:ext cx="9144000" cy="3760631"/>
          </a:xfrm>
        </p:spPr>
        <p:txBody>
          <a:bodyPr>
            <a:normAutofit/>
          </a:bodyPr>
          <a:lstStyle/>
          <a:p>
            <a:r>
              <a:rPr lang="en-US" dirty="0" smtClean="0">
                <a:effectLst/>
              </a:rPr>
              <a:t>Graphic design is a form of visual communication that has certain goals which can be achieved through proper graphics designing. It involves aesthetically expressing the concepts by using various graphics tools. Graphics Designing entails to creating a layout and choosing the right images, symbols and words to express a message.</a:t>
            </a:r>
          </a:p>
        </p:txBody>
      </p:sp>
    </p:spTree>
    <p:extLst>
      <p:ext uri="{BB962C8B-B14F-4D97-AF65-F5344CB8AC3E}">
        <p14:creationId xmlns:p14="http://schemas.microsoft.com/office/powerpoint/2010/main" val="1241683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a:bodyPr>
          <a:lstStyle/>
          <a:p>
            <a:r>
              <a:rPr lang="en-US" dirty="0" smtClean="0"/>
              <a:t>2. Data Visualization</a:t>
            </a:r>
            <a:endParaRPr lang="en-US" dirty="0" smtClean="0"/>
          </a:p>
        </p:txBody>
      </p:sp>
      <p:sp>
        <p:nvSpPr>
          <p:cNvPr id="3" name="Subtitle 2"/>
          <p:cNvSpPr>
            <a:spLocks noGrp="1"/>
          </p:cNvSpPr>
          <p:nvPr>
            <p:ph type="subTitle" idx="1"/>
          </p:nvPr>
        </p:nvSpPr>
        <p:spPr>
          <a:xfrm>
            <a:off x="1524000" y="2537137"/>
            <a:ext cx="9144000" cy="3760631"/>
          </a:xfrm>
        </p:spPr>
        <p:txBody>
          <a:bodyPr>
            <a:normAutofit/>
          </a:bodyPr>
          <a:lstStyle/>
          <a:p>
            <a:r>
              <a:rPr lang="en-US" dirty="0" smtClean="0">
                <a:effectLst/>
              </a:rPr>
              <a:t>Data visualization is also a form of visual communication whereby the information and data are represented in a graphical form. The elements which play a key role in data visualization are maps, charts and graphs. These elements help the viewer to easily understand the data’s pattern, trends or outliners. Today a large amount of data is available at everyone’s disposal. However, it needs to be analyzed for better decisions with proper visualization tools.</a:t>
            </a:r>
          </a:p>
        </p:txBody>
      </p:sp>
    </p:spTree>
    <p:extLst>
      <p:ext uri="{BB962C8B-B14F-4D97-AF65-F5344CB8AC3E}">
        <p14:creationId xmlns:p14="http://schemas.microsoft.com/office/powerpoint/2010/main" val="1721361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a:bodyPr>
          <a:lstStyle/>
          <a:p>
            <a:r>
              <a:rPr lang="en-US" dirty="0" smtClean="0"/>
              <a:t>3. Interaction Design</a:t>
            </a:r>
            <a:endParaRPr lang="en-US" dirty="0"/>
          </a:p>
        </p:txBody>
      </p:sp>
      <p:sp>
        <p:nvSpPr>
          <p:cNvPr id="3" name="Subtitle 2"/>
          <p:cNvSpPr>
            <a:spLocks noGrp="1"/>
          </p:cNvSpPr>
          <p:nvPr>
            <p:ph type="subTitle" idx="1"/>
          </p:nvPr>
        </p:nvSpPr>
        <p:spPr>
          <a:xfrm>
            <a:off x="1524000" y="2537137"/>
            <a:ext cx="9144000" cy="3760631"/>
          </a:xfrm>
        </p:spPr>
        <p:txBody>
          <a:bodyPr>
            <a:normAutofit/>
          </a:bodyPr>
          <a:lstStyle/>
          <a:p>
            <a:r>
              <a:rPr lang="en-US" dirty="0" smtClean="0">
                <a:effectLst/>
              </a:rPr>
              <a:t>Today digital products like applications have become so popular these are being used as powerful tools to spread message and information. There are different elements of digital products and each element interacts with the user in a different way. Interaction design refers to a designing approach whereby designers focus on the ways a product &amp; its elements will interact with the users. Through the interactive design of digital products, the necessary information is communicated to the end users.</a:t>
            </a:r>
          </a:p>
        </p:txBody>
      </p:sp>
    </p:spTree>
    <p:extLst>
      <p:ext uri="{BB962C8B-B14F-4D97-AF65-F5344CB8AC3E}">
        <p14:creationId xmlns:p14="http://schemas.microsoft.com/office/powerpoint/2010/main" val="2870742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638</Words>
  <Application>Microsoft Office PowerPoint</Application>
  <PresentationFormat>Widescreen</PresentationFormat>
  <Paragraphs>27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Communication Design</vt:lpstr>
      <vt:lpstr>Why is communication design important?</vt:lpstr>
      <vt:lpstr>Importance of Communication Design</vt:lpstr>
      <vt:lpstr> Graphic Design and Communication Design</vt:lpstr>
      <vt:lpstr>How we communicate</vt:lpstr>
      <vt:lpstr>What is communication design and what are its types?</vt:lpstr>
      <vt:lpstr>1. Graphic Design</vt:lpstr>
      <vt:lpstr>2. Data Visualization</vt:lpstr>
      <vt:lpstr>3. Interaction Design</vt:lpstr>
      <vt:lpstr>4. Art and Illustrations</vt:lpstr>
      <vt:lpstr>5. Visual Identity</vt:lpstr>
      <vt:lpstr>6. Writing &amp; Editing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Design</dc:title>
  <dc:creator>muhammadfarhan chaudhary</dc:creator>
  <cp:lastModifiedBy>muhammadfarhan chaudhary</cp:lastModifiedBy>
  <cp:revision>8</cp:revision>
  <dcterms:created xsi:type="dcterms:W3CDTF">2020-10-03T18:20:05Z</dcterms:created>
  <dcterms:modified xsi:type="dcterms:W3CDTF">2020-10-03T19:19:56Z</dcterms:modified>
</cp:coreProperties>
</file>