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y pc\Desktop\social-problem-of-pakistan-1-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y pc\Desktop\social-problem-of-pakistan-10-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y pc\Desktop\social-problem-of-pakistan-11-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y pc\Desktop\social-problem-of-pakistan-13-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y pc\Desktop\social-problem-of-pakistan-14-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y pc\Desktop\social-problem-of-pakistan-15-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y pc\Desktop\social-problem-of-pakistan-16-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76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y pc\Desktop\social-problem-of-pakistan-17-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y pc\Desktop\social-problem-of-pakistan-18-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y pc\Desktop\social-problem-of-pakistan-19-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 pc\Desktop\social-problem-of-pakistan-2-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y pc\Desktop\social-problem-of-pakistan-3-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990600"/>
            <a:ext cx="6400800" cy="5257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Courier New" pitchFamily="49" charset="0"/>
              <a:buChar char="o"/>
            </a:pPr>
            <a:endParaRPr lang="en-US" sz="2800" dirty="0" smtClean="0"/>
          </a:p>
          <a:p>
            <a:pPr algn="just">
              <a:buFont typeface="Courier New" pitchFamily="49" charset="0"/>
              <a:buChar char="o"/>
            </a:pPr>
            <a:endParaRPr lang="en-US" sz="2800" dirty="0" smtClean="0"/>
          </a:p>
          <a:p>
            <a:pPr algn="just">
              <a:buClr>
                <a:schemeClr val="accent2">
                  <a:lumMod val="60000"/>
                  <a:lumOff val="40000"/>
                </a:schemeClr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/>
              <a:t>   Food and water crisis</a:t>
            </a:r>
          </a:p>
          <a:p>
            <a:pPr algn="just">
              <a:buClr>
                <a:schemeClr val="accent2">
                  <a:lumMod val="60000"/>
                  <a:lumOff val="40000"/>
                </a:schemeClr>
              </a:buClr>
              <a:buSzPct val="130000"/>
              <a:buFont typeface="Arial" pitchFamily="34" charset="0"/>
              <a:buChar char="•"/>
            </a:pPr>
            <a:r>
              <a:rPr lang="en-US" sz="2400" b="1" dirty="0" smtClean="0"/>
              <a:t>   </a:t>
            </a:r>
            <a:r>
              <a:rPr lang="en-US" sz="2400" dirty="0" smtClean="0"/>
              <a:t>Poor health facilities</a:t>
            </a:r>
          </a:p>
          <a:p>
            <a:pPr algn="just">
              <a:buClr>
                <a:schemeClr val="accent2">
                  <a:lumMod val="60000"/>
                  <a:lumOff val="40000"/>
                </a:schemeClr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/>
              <a:t>   Democracy in shape of dictatorship</a:t>
            </a:r>
          </a:p>
          <a:p>
            <a:pPr algn="just">
              <a:buClr>
                <a:schemeClr val="accent2">
                  <a:lumMod val="60000"/>
                  <a:lumOff val="40000"/>
                </a:schemeClr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/>
              <a:t>   Foreign debt</a:t>
            </a:r>
          </a:p>
          <a:p>
            <a:pPr algn="just">
              <a:buClr>
                <a:schemeClr val="accent2">
                  <a:lumMod val="60000"/>
                  <a:lumOff val="40000"/>
                </a:schemeClr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/>
              <a:t>   Child labor</a:t>
            </a:r>
          </a:p>
          <a:p>
            <a:pPr algn="just">
              <a:buClr>
                <a:schemeClr val="accent2">
                  <a:lumMod val="60000"/>
                  <a:lumOff val="40000"/>
                </a:schemeClr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/>
              <a:t>    Deviant behavior</a:t>
            </a:r>
          </a:p>
          <a:p>
            <a:pPr algn="just">
              <a:buClr>
                <a:schemeClr val="accent2">
                  <a:lumMod val="60000"/>
                  <a:lumOff val="40000"/>
                </a:schemeClr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/>
              <a:t>    Discourage the rules of law</a:t>
            </a:r>
          </a:p>
          <a:p>
            <a:pPr algn="just">
              <a:buClr>
                <a:schemeClr val="accent2">
                  <a:lumMod val="60000"/>
                  <a:lumOff val="40000"/>
                </a:schemeClr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/>
              <a:t>    Inflation</a:t>
            </a:r>
          </a:p>
          <a:p>
            <a:pPr algn="just">
              <a:buClr>
                <a:schemeClr val="accent2">
                  <a:lumMod val="60000"/>
                  <a:lumOff val="40000"/>
                </a:schemeClr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/>
              <a:t>    Injustice</a:t>
            </a:r>
          </a:p>
          <a:p>
            <a:pPr algn="just">
              <a:buClr>
                <a:schemeClr val="accent2">
                  <a:lumMod val="60000"/>
                  <a:lumOff val="40000"/>
                </a:schemeClr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/>
              <a:t>    Smuggling</a:t>
            </a:r>
          </a:p>
          <a:p>
            <a:pPr algn="just">
              <a:buClr>
                <a:schemeClr val="accent2">
                  <a:lumMod val="60000"/>
                  <a:lumOff val="40000"/>
                </a:schemeClr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/>
              <a:t>    Drug abuse</a:t>
            </a:r>
          </a:p>
          <a:p>
            <a:pPr algn="just">
              <a:buClr>
                <a:schemeClr val="accent2">
                  <a:lumMod val="60000"/>
                  <a:lumOff val="40000"/>
                </a:schemeClr>
              </a:buClr>
              <a:buSzPct val="130000"/>
              <a:buFont typeface="Arial" pitchFamily="34" charset="0"/>
              <a:buChar char="•"/>
            </a:pPr>
            <a:r>
              <a:rPr lang="en-US" sz="2400" dirty="0" smtClean="0"/>
              <a:t>    corruption</a:t>
            </a:r>
          </a:p>
          <a:p>
            <a:pPr algn="ctr">
              <a:buFont typeface="Courier New" pitchFamily="49" charset="0"/>
              <a:buChar char="o"/>
            </a:pPr>
            <a:endParaRPr lang="en-US" dirty="0" smtClean="0"/>
          </a:p>
          <a:p>
            <a:pPr algn="ctr">
              <a:buFont typeface="Courier New" pitchFamily="49" charset="0"/>
              <a:buChar char="o"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y pc\Desktop\social-problem-of-pakistan-4-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y pc\Desktop\social-problem-of-pakistan-5-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y pc\Desktop\social-problem-of-pakistan-6-10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y pc\Desktop\social-problem-of-pakistan-7-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y pc\Desktop\social-problem-of-pakistan-9-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</TotalTime>
  <Words>41</Words>
  <Application>Microsoft Office PowerPoint</Application>
  <PresentationFormat>On-screen Show (4:3)</PresentationFormat>
  <Paragraphs>14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 pc</dc:creator>
  <cp:lastModifiedBy>My pc</cp:lastModifiedBy>
  <cp:revision>15</cp:revision>
  <dcterms:created xsi:type="dcterms:W3CDTF">2006-08-16T00:00:00Z</dcterms:created>
  <dcterms:modified xsi:type="dcterms:W3CDTF">2020-03-28T07:49:06Z</dcterms:modified>
</cp:coreProperties>
</file>