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4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7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6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4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5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4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7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1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5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80220-14A1-4FFC-A8E7-34A467257C15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F8EA8-EDEF-471C-84E8-64FFCE75E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7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THODS OF MEASUREMENT&#10;OF ELASTICITY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32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4. ARC METHOD&#10;The arc method uses the average of the original&#10;price and the new price and the original&#10;quantity and new q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847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ORMULAE&#10;Change In The Quantity Demanded&#10;Original Quantity + New Quantity&#10;Elasticity of Demand =&#10;Change In Price&#10;Origina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7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Where :&#10;∆Q = Change in Quantity Demanded&#10;∆P = Change in Price&#10;P 1 = Original Price&#10;Q 1 = Original Quantity&#10;P2 = New Price&#10;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56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ETHODS OF MEASUREMENT OF&#10;ELASTICITY&#10;1. Percentage method or proportionate method&#10;2. Total outlay method or total revenu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12191999" cy="684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20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. PERCENTAGE OR PROPORTIONATE&#10;METHOD&#10;Ed = % Change in Quantity Demanded&#10;% Change in Price&#10;Or&#10;∆Q x P&#10;∆P Q&#10;Where :&#10;∆Q = Ch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89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. TOTAL OUTLAY (EXPENDITURE)&#10;METHODS&#10;This method was propounded by Prof Alfred&#10;Marshall. In this method the change in pr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4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ORMULAE&#10;TO=TQ * P ;&#10;Where,&#10;TO = Total Outlay;&#10;TQ = Total Quantity;&#10;P = Price Of The Commodity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EMAND SCHEDULE&#10;STAGE PRICE OF THE&#10;COMMODITY&#10;DEMAND (IN&#10;UNITS)&#10;TOTAL&#10;EXPENDITURE&#10;ELASTICITY OF&#10;DEMAND&#10;I 5.00&#10;2.50&#10;1.25&#10;1,0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578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TAL EXPENDITURE METHOD&#10;Y&#10;X&#10;TOTAL EXPENDITURE&#10;PRICE&#10;O&#10;Ed &gt; 1&#10;Ed = 1&#10;Ed &lt; 1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97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3. GEOMETRIC (POINT) METHOD&#10;This method was originally suggested by Alfred&#10;Marshall. Under this method the elasticity ca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70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RICE&#10;QUANTITY DEMANDED&#10;X&#10;Y&#10;O&#10;D&#10;D&#10;Ed = 1&#10;Ed &gt; 1&#10;Ed = ∞&#10;Ed &lt; 1&#10;Ed = 0&#10;P&#10;P1&#10;P2&#10;P3&#10;P4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20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 Sub-Campus Bhakkar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Ahmad</dc:creator>
  <cp:lastModifiedBy>Saeed Ahmad</cp:lastModifiedBy>
  <cp:revision>3</cp:revision>
  <dcterms:created xsi:type="dcterms:W3CDTF">2020-05-17T18:18:53Z</dcterms:created>
  <dcterms:modified xsi:type="dcterms:W3CDTF">2020-12-29T07:38:33Z</dcterms:modified>
</cp:coreProperties>
</file>