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77" r:id="rId8"/>
    <p:sldId id="278" r:id="rId9"/>
    <p:sldId id="261" r:id="rId10"/>
    <p:sldId id="263" r:id="rId11"/>
    <p:sldId id="264" r:id="rId12"/>
    <p:sldId id="285" r:id="rId13"/>
    <p:sldId id="279" r:id="rId14"/>
    <p:sldId id="265" r:id="rId15"/>
    <p:sldId id="281" r:id="rId16"/>
    <p:sldId id="266" r:id="rId17"/>
    <p:sldId id="280" r:id="rId18"/>
    <p:sldId id="267" r:id="rId19"/>
    <p:sldId id="268" r:id="rId20"/>
    <p:sldId id="274" r:id="rId21"/>
    <p:sldId id="284" r:id="rId22"/>
    <p:sldId id="269" r:id="rId23"/>
    <p:sldId id="282" r:id="rId24"/>
    <p:sldId id="283" r:id="rId25"/>
    <p:sldId id="270" r:id="rId26"/>
    <p:sldId id="271" r:id="rId27"/>
    <p:sldId id="272" r:id="rId28"/>
    <p:sldId id="273" r:id="rId29"/>
    <p:sldId id="276" r:id="rId30"/>
    <p:sldId id="287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033669"/>
            <a:ext cx="9001462" cy="2489546"/>
          </a:xfrm>
        </p:spPr>
        <p:txBody>
          <a:bodyPr/>
          <a:lstStyle/>
          <a:p>
            <a:r>
              <a:rPr lang="en-US" dirty="0"/>
              <a:t>Tobacco as a minor crop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2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FLORAL BIOLOGY: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normally grows to one or two feet high.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inflorescence of tobacco is terminal raceme.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flowers are pedicellate and hermaphrodite.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Calyx contain five sepals.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Corolla contain five petals and colored white, yellow, pink or red.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Stamens are  five in number.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superior ovary.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3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self pollinated crop,4-10% cross pollinated occurs due to insects.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Pollens are viable for 24hrs.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Stigma is receptive one day before and after flower opening.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shape can be ovate or elliptic.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stem, the leaves appear alternately, with one leaf per node along the stem.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Underside of the leaf is fuzzy or hairy.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fruit measure at 1.5-2mm and consist of a capsule containing two seeds.</a:t>
            </a:r>
          </a:p>
        </p:txBody>
      </p:sp>
    </p:spTree>
    <p:extLst>
      <p:ext uri="{BB962C8B-B14F-4D97-AF65-F5344CB8AC3E}">
        <p14:creationId xmlns:p14="http://schemas.microsoft.com/office/powerpoint/2010/main" val="105221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" t="33452" r="-27" b="1068"/>
          <a:stretch/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66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tobacco leaves Important: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are the plant part containing the nicotine.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nicotine is manufactured in the plant roots, not the leaves.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nicotine is transported to the leaves via the xylem.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specie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Nicotiana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very high in nicotine content. </a:t>
            </a:r>
          </a:p>
        </p:txBody>
      </p:sp>
    </p:spTree>
    <p:extLst>
      <p:ext uri="{BB962C8B-B14F-4D97-AF65-F5344CB8AC3E}">
        <p14:creationId xmlns:p14="http://schemas.microsoft.com/office/powerpoint/2010/main" val="144507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Calories                          calories from fat 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fat                                 0%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                                 1%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                       0%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                                   0%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5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tobacco: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–cured: used for snuff and chewing tobacco.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air cure: used for chewing tobacco.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–cured tobacco: used for cigarettes.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cured cigar tobacco: used for cigar wrappers and fillers.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Flue-cured: used for cigarette , pipe and chewing tobacco.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Burely: used for cigarette, pipe and chewing tobacco.</a:t>
            </a:r>
          </a:p>
        </p:txBody>
      </p:sp>
    </p:spTree>
    <p:extLst>
      <p:ext uri="{BB962C8B-B14F-4D97-AF65-F5344CB8AC3E}">
        <p14:creationId xmlns:p14="http://schemas.microsoft.com/office/powerpoint/2010/main" val="230377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composition: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chemicals are: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Nicotine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Nornic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Nicotine is a stimulant drug that speed up the messages travelling between the brain and body.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more addictive than heroin.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 and carbon monoxide are also released when tobacco is burned or smoked.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Nicotine concentration approximately 0.6-3% of the dry weight of tobacco.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505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Nicotine concentration  about 2mg in average cigarette yield.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amounts can be harmful.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Nicotine dependency causes distress and withdrawal symptoms include: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heart beat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disturbance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irritability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6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Agronomy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63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Climatic conditions: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tropical crop in origin but can be grown in subtropical and temperate regions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Temperature               15-35C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Relative humidity        85-90%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Rain                             500-1250mm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distributed rainfall through out the year.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cannot withstand frost and start wilting at temperature above 35C.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6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soil: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Sandy surface soil               15-25cm depth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yellowish/ reddish sandy clay sub soil depth of 150cm.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PH               5.5-6.5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low chloride content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12" b="62512"/>
          <a:stretch/>
        </p:blipFill>
        <p:spPr>
          <a:xfrm>
            <a:off x="5261114" y="3803372"/>
            <a:ext cx="5900426" cy="2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Taxonomy classification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Plantae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    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Magnoliospsida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             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Solanaceae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     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Nicotiana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  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tabacum</a:t>
            </a:r>
          </a:p>
        </p:txBody>
      </p:sp>
    </p:spTree>
    <p:extLst>
      <p:ext uri="{BB962C8B-B14F-4D97-AF65-F5344CB8AC3E}">
        <p14:creationId xmlns:p14="http://schemas.microsoft.com/office/powerpoint/2010/main" val="297893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Cultivated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70 species of tobacco are known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commercial crop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tabacum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rustia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used around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252" y="2427887"/>
            <a:ext cx="5158304" cy="40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5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73" r="7697" b="46974"/>
          <a:stretch/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7991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products: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Cheroots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Snuff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Chewing tobacco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 leaf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Dipping tobacco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Cigarillos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water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939" y="1900234"/>
            <a:ext cx="7066617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 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was used to dress wound as well as a pain killer.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as a sedative, diuretic and internally only as an emetic, when all other emetic fail.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cataplasm of the leaves may be used as ointment for cutaneous diseases.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Externally nicotine is an antiseptic.</a:t>
            </a:r>
          </a:p>
        </p:txBody>
      </p:sp>
    </p:spTree>
    <p:extLst>
      <p:ext uri="{BB962C8B-B14F-4D97-AF65-F5344CB8AC3E}">
        <p14:creationId xmlns:p14="http://schemas.microsoft.com/office/powerpoint/2010/main" val="283754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use of tobacco is needed, such as biofuel or biomass.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is indeed an oil seed crop with an oil yield ranging from 30-40% of seed dry weight.</a:t>
            </a:r>
          </a:p>
        </p:txBody>
      </p:sp>
    </p:spTree>
    <p:extLst>
      <p:ext uri="{BB962C8B-B14F-4D97-AF65-F5344CB8AC3E}">
        <p14:creationId xmlns:p14="http://schemas.microsoft.com/office/powerpoint/2010/main" val="16626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yield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its quality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resistance varieties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handling and curing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8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Breeding method: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Pedigree method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Backcross method used for disease resistance</a:t>
            </a:r>
          </a:p>
        </p:txBody>
      </p:sp>
    </p:spTree>
    <p:extLst>
      <p:ext uri="{BB962C8B-B14F-4D97-AF65-F5344CB8AC3E}">
        <p14:creationId xmlns:p14="http://schemas.microsoft.com/office/powerpoint/2010/main" val="135654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molecular breeding, the plants were genetically modifies to increase their production of starch and sugars which contribute to the increase in ethanol production.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,if the plants are used for producing biofuel  , when the plant has grown to a height 50cm, it is cut and the output is taken to the biomass processing factory.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plants are used for producing biofuel, the researchers go for a high density crop similar to that of forage crops.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" t="37124" r="-138" b="25470"/>
          <a:stretch/>
        </p:blipFill>
        <p:spPr>
          <a:xfrm>
            <a:off x="4412974" y="4293704"/>
            <a:ext cx="6408047" cy="23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5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Harmful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use a risk for health diseases especially those affecting the heart, liver and lungs as well as many cancers due to inhalation of poisonous chemicals in tobacco.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united states , about 3,ooo adults die each year due to lung cancer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 of different substances in cigarette smoke , including polycyclic aromatic hydrocarbons , formaldehyde , cadmium , nickel and phenols contribute to the harmful effects of smoking.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Smokers have to maintain a level of nicotine in the blood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normal working.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49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is the only legally available consumer product that kills people when it is use.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55% of Pakistan households have at least one smoker.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966" y="3177422"/>
            <a:ext cx="5767956" cy="30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71" y="1762540"/>
            <a:ext cx="11820938" cy="4810538"/>
          </a:xfrm>
        </p:spPr>
      </p:pic>
    </p:spTree>
    <p:extLst>
      <p:ext uri="{BB962C8B-B14F-4D97-AF65-F5344CB8AC3E}">
        <p14:creationId xmlns:p14="http://schemas.microsoft.com/office/powerpoint/2010/main" val="1902018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Annual death rate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40814"/>
          <a:stretch/>
        </p:blipFill>
        <p:spPr>
          <a:xfrm>
            <a:off x="0" y="1760561"/>
            <a:ext cx="12010030" cy="5097439"/>
          </a:xfrm>
        </p:spPr>
      </p:pic>
    </p:spTree>
    <p:extLst>
      <p:ext uri="{BB962C8B-B14F-4D97-AF65-F5344CB8AC3E}">
        <p14:creationId xmlns:p14="http://schemas.microsoft.com/office/powerpoint/2010/main" val="589416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73" b="4554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671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is only commercial non food crop that enters the world trade as a leaf.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priced for its aroma , taste and flavor.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is important commercial crop in view of revenue generation , export , earning and employment potential.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aptly called as the golden leaf of India.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directly or indirectly supports about 30 million people.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3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to central and south America.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valued cash crop.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 no is 2n=4x=48</a:t>
            </a:r>
          </a:p>
        </p:txBody>
      </p:sp>
    </p:spTree>
    <p:extLst>
      <p:ext uri="{BB962C8B-B14F-4D97-AF65-F5344CB8AC3E}">
        <p14:creationId xmlns:p14="http://schemas.microsoft.com/office/powerpoint/2010/main" val="398631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its economy importance: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is grown on around 0.2% of total irrigated land of Pakistan.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work force of 350,000 is directly and indirectly employed in the tobacco industry which generate annual income of around  300 million and a source of livelihood for 1.2 million people.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75,000 tobacco growers producing tobacco all over Pakistan. More than 45,000 growers are located in Pakhtunkhwa producing 95% , over an area 30,000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growers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districts of Swabi, Mardan , Buner and Mansehra 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 80-85 million kg of FCV which is main ingredient of cigarettes.</a:t>
            </a:r>
          </a:p>
        </p:txBody>
      </p:sp>
    </p:spTree>
    <p:extLst>
      <p:ext uri="{BB962C8B-B14F-4D97-AF65-F5344CB8AC3E}">
        <p14:creationId xmlns:p14="http://schemas.microsoft.com/office/powerpoint/2010/main" val="294829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637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source of employment for thousands of people who are involved with: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 manufacturing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sugarcane, tobacco is the most important cash crop in irrigated areas of KPK.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Punjab , cigarette tobacco is gaining popularity with the farmers.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Sindh , it has not yet received much encouragement and is grown on a limited area in Tharparker,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228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Dadu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set up stations at Mardan , Mansehra , Gujrat , Okara and Sahiwal with a zonal office at Lahore and head office is Peshawar.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focus of this board is to conduct research , solve local problems and convey information to growers.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is 30 mounds/acre.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6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production 6.2 million Mt(2007).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Extent 3.7 million ha.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production countries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China                           (39.6%)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Brazil                           (7.0%)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India                             (8.3%)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USA                              (4.6%)</a:t>
            </a:r>
          </a:p>
        </p:txBody>
      </p:sp>
    </p:spTree>
    <p:extLst>
      <p:ext uri="{BB962C8B-B14F-4D97-AF65-F5344CB8AC3E}">
        <p14:creationId xmlns:p14="http://schemas.microsoft.com/office/powerpoint/2010/main" val="580499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276</TotalTime>
  <Words>1198</Words>
  <Application>Microsoft Office PowerPoint</Application>
  <PresentationFormat>Widescreen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Bookman Old Style</vt:lpstr>
      <vt:lpstr>Rockwell</vt:lpstr>
      <vt:lpstr>Times New Roman</vt:lpstr>
      <vt:lpstr>Wingdings</vt:lpstr>
      <vt:lpstr>Damask</vt:lpstr>
      <vt:lpstr>Tobacco as a minor crop</vt:lpstr>
      <vt:lpstr>Taxonomy classification:</vt:lpstr>
      <vt:lpstr>Tobacco </vt:lpstr>
      <vt:lpstr>introduction</vt:lpstr>
      <vt:lpstr>Cont.</vt:lpstr>
      <vt:lpstr>Production and its economy importance:</vt:lpstr>
      <vt:lpstr>Cont:</vt:lpstr>
      <vt:lpstr>cont:</vt:lpstr>
      <vt:lpstr>Cont.</vt:lpstr>
      <vt:lpstr>FLORAL BIOLOGY:</vt:lpstr>
      <vt:lpstr>Cont:</vt:lpstr>
      <vt:lpstr>PowerPoint Presentation</vt:lpstr>
      <vt:lpstr>Why tobacco leaves Important:</vt:lpstr>
      <vt:lpstr>Nutrition value</vt:lpstr>
      <vt:lpstr>Types of tobacco:</vt:lpstr>
      <vt:lpstr>Chemical composition:</vt:lpstr>
      <vt:lpstr>Cont:</vt:lpstr>
      <vt:lpstr>Agronomy characteristics:</vt:lpstr>
      <vt:lpstr>Cont:</vt:lpstr>
      <vt:lpstr>Cultivated species</vt:lpstr>
      <vt:lpstr>PowerPoint Presentation</vt:lpstr>
      <vt:lpstr>Tobacco products:</vt:lpstr>
      <vt:lpstr>Medicinal uses:</vt:lpstr>
      <vt:lpstr>Other uses:</vt:lpstr>
      <vt:lpstr>Breeding objectives:</vt:lpstr>
      <vt:lpstr>Breeding method:</vt:lpstr>
      <vt:lpstr>Gmo plants:</vt:lpstr>
      <vt:lpstr>Harmful effects</vt:lpstr>
      <vt:lpstr>Cont:</vt:lpstr>
      <vt:lpstr>Annual death rate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 as a minor crop</dc:title>
  <dc:creator>Shaista Nasir</dc:creator>
  <cp:lastModifiedBy>Usman Saleem</cp:lastModifiedBy>
  <cp:revision>36</cp:revision>
  <dcterms:created xsi:type="dcterms:W3CDTF">2019-02-27T17:17:09Z</dcterms:created>
  <dcterms:modified xsi:type="dcterms:W3CDTF">2020-04-18T11:17:34Z</dcterms:modified>
</cp:coreProperties>
</file>