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81" r:id="rId5"/>
    <p:sldId id="298" r:id="rId6"/>
    <p:sldId id="259" r:id="rId7"/>
    <p:sldId id="260" r:id="rId8"/>
    <p:sldId id="261" r:id="rId9"/>
    <p:sldId id="321" r:id="rId10"/>
    <p:sldId id="274" r:id="rId11"/>
    <p:sldId id="273" r:id="rId12"/>
    <p:sldId id="275" r:id="rId13"/>
    <p:sldId id="265" r:id="rId14"/>
    <p:sldId id="312" r:id="rId15"/>
    <p:sldId id="313" r:id="rId16"/>
    <p:sldId id="320" r:id="rId17"/>
    <p:sldId id="269" r:id="rId18"/>
    <p:sldId id="316" r:id="rId19"/>
    <p:sldId id="266" r:id="rId20"/>
    <p:sldId id="268" r:id="rId21"/>
    <p:sldId id="270" r:id="rId22"/>
    <p:sldId id="330" r:id="rId23"/>
    <p:sldId id="331" r:id="rId24"/>
    <p:sldId id="288" r:id="rId25"/>
    <p:sldId id="323" r:id="rId26"/>
    <p:sldId id="324" r:id="rId27"/>
    <p:sldId id="303" r:id="rId28"/>
    <p:sldId id="326" r:id="rId29"/>
    <p:sldId id="328" r:id="rId30"/>
    <p:sldId id="332" r:id="rId31"/>
    <p:sldId id="286" r:id="rId32"/>
    <p:sldId id="287" r:id="rId33"/>
    <p:sldId id="289" r:id="rId34"/>
    <p:sldId id="305" r:id="rId35"/>
    <p:sldId id="317" r:id="rId36"/>
    <p:sldId id="327" r:id="rId37"/>
    <p:sldId id="308" r:id="rId38"/>
    <p:sldId id="309" r:id="rId39"/>
    <p:sldId id="276" r:id="rId40"/>
    <p:sldId id="314" r:id="rId41"/>
    <p:sldId id="277" r:id="rId42"/>
    <p:sldId id="329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200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“Minimum &amp; Zero Tillage”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Conserves water  through mulches and reduces water to evaporate.</a:t>
            </a:r>
          </a:p>
          <a:p>
            <a:r>
              <a:rPr lang="en-US" sz="3600" dirty="0" smtClean="0"/>
              <a:t>Reduces erosion and topsoil is protected.</a:t>
            </a:r>
          </a:p>
          <a:p>
            <a:r>
              <a:rPr lang="en-US" sz="3600" dirty="0" smtClean="0"/>
              <a:t>Reduces soil compaction.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Protects from rain and wind.</a:t>
            </a:r>
          </a:p>
          <a:p>
            <a:r>
              <a:rPr lang="en-US" sz="3600" dirty="0" smtClean="0"/>
              <a:t>Improves the soil condition with the increased organic matter content.</a:t>
            </a:r>
          </a:p>
          <a:p>
            <a:r>
              <a:rPr lang="en-US" sz="3600" dirty="0" smtClean="0"/>
              <a:t>Lessens the overall production cost.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Needs best understanding.</a:t>
            </a:r>
          </a:p>
          <a:p>
            <a:r>
              <a:rPr lang="en-US" sz="3600" dirty="0" smtClean="0"/>
              <a:t>Requires careful farm management practices.</a:t>
            </a:r>
          </a:p>
          <a:p>
            <a:r>
              <a:rPr lang="en-US" sz="3600" dirty="0" smtClean="0"/>
              <a:t>Soil pests population are increased from the crop residues.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Tillage?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involves considerable soil disturbance, in lesser extent than that associated with conventional tillage.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Minimum 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Minimum-tillage have been used since ancient times so-called “primitive cultures” for the production of crops, simply because man has not the muscle force to till any significant area of land to a significant depth by hand.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Minimum 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Used a stick to make a hole in the ground, put seeds in the soil by hand, and covered the seeds with the foot.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Minimum Tillage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cost of production e.g. machinery and labor.</a:t>
            </a:r>
          </a:p>
          <a:p>
            <a:r>
              <a:rPr lang="en-US" dirty="0" smtClean="0"/>
              <a:t>Rethink crop production systems e.g. keep crop residues on the soil surface, improving biological activity.</a:t>
            </a:r>
          </a:p>
          <a:p>
            <a:r>
              <a:rPr lang="en-US" dirty="0" smtClean="0"/>
              <a:t>Make environmental improvements e.g. reduce erosion, and loss of nutrients.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Minimum Tillage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j-lt"/>
              </a:rPr>
              <a:t>Reducing energy input and labour required.</a:t>
            </a:r>
          </a:p>
          <a:p>
            <a:r>
              <a:rPr lang="en-US" sz="3600" dirty="0" smtClean="0">
                <a:latin typeface="+mj-lt"/>
              </a:rPr>
              <a:t>Conserving soil moisture and reducing erosion. </a:t>
            </a:r>
          </a:p>
          <a:p>
            <a:r>
              <a:rPr lang="en-US" sz="3600" dirty="0" smtClean="0">
                <a:latin typeface="+mj-lt"/>
              </a:rPr>
              <a:t>Increase infiltration of water. </a:t>
            </a:r>
          </a:p>
          <a:p>
            <a:r>
              <a:rPr lang="en-US" sz="3600" dirty="0" smtClean="0">
                <a:latin typeface="+mj-lt"/>
              </a:rPr>
              <a:t>Soil compaction is reduced.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Tillage tillage for soybean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Image result for minimum tillage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Minimum 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infiltration.</a:t>
            </a:r>
          </a:p>
          <a:p>
            <a:r>
              <a:rPr lang="en-US" sz="3600" dirty="0" smtClean="0"/>
              <a:t>Reduce energy consumption.</a:t>
            </a:r>
          </a:p>
          <a:p>
            <a:r>
              <a:rPr lang="en-US" sz="3600" dirty="0" smtClean="0"/>
              <a:t>Reduced soil erosion.</a:t>
            </a:r>
          </a:p>
          <a:p>
            <a:r>
              <a:rPr lang="en-US" sz="3600" dirty="0" smtClean="0"/>
              <a:t>Less soil compaction.</a:t>
            </a:r>
          </a:p>
          <a:p>
            <a:r>
              <a:rPr lang="en-US" sz="3600" dirty="0" smtClean="0"/>
              <a:t>Reduced tillage works best in dry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preparation of land for growing crops.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Minimum 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Pest attack is more.</a:t>
            </a:r>
          </a:p>
          <a:p>
            <a:r>
              <a:rPr lang="en-US" sz="3600" dirty="0" smtClean="0"/>
              <a:t>Minimum tillage practices require more pesticides.</a:t>
            </a:r>
          </a:p>
          <a:p>
            <a:r>
              <a:rPr lang="en-US" sz="3600" dirty="0" smtClean="0"/>
              <a:t>Requires careful farm management practices.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+mj-lt"/>
              </a:rPr>
              <a:t>Placement of seed in to soil without soil preparation.</a:t>
            </a:r>
          </a:p>
          <a:p>
            <a:r>
              <a:rPr lang="en-GB" sz="3600" dirty="0" smtClean="0">
                <a:latin typeface="+mj-lt"/>
              </a:rPr>
              <a:t>It is direct sowing of seed in the field without any disturbance to soil.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281"/>
            <a:ext cx="8229600" cy="5486400"/>
          </a:xfrm>
        </p:spPr>
      </p:pic>
    </p:spTree>
    <p:extLst>
      <p:ext uri="{BB962C8B-B14F-4D97-AF65-F5344CB8AC3E}">
        <p14:creationId xmlns:p14="http://schemas.microsoft.com/office/powerpoint/2010/main" val="317310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5981700"/>
          </a:xfrm>
        </p:spPr>
      </p:pic>
    </p:spTree>
    <p:extLst>
      <p:ext uri="{BB962C8B-B14F-4D97-AF65-F5344CB8AC3E}">
        <p14:creationId xmlns:p14="http://schemas.microsoft.com/office/powerpoint/2010/main" val="287957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Zero Tillage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No-tillage started in the USA  in the 1930s.</a:t>
            </a:r>
          </a:p>
          <a:p>
            <a:r>
              <a:rPr lang="en-US" sz="3600" dirty="0" smtClean="0"/>
              <a:t>Recent studies estimate that there are about 111 million hectares of farmland under no-till worldwide.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Tillage in Pakistan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 Tillage technology, first introduced amongst the farmers during 1980.</a:t>
            </a:r>
          </a:p>
          <a:p>
            <a:r>
              <a:rPr lang="en-US" dirty="0" smtClean="0"/>
              <a:t>The technology was rapidly accepted by the farmers due to its reducing cost of production, conservation of resources, and improving yield.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Tillage in Pakistan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Wheat was grown with this technique on an area of about one million acres in Pakistan during 2003-04.</a:t>
            </a:r>
          </a:p>
          <a:p>
            <a:r>
              <a:rPr lang="en-US" dirty="0" smtClean="0"/>
              <a:t>Now there are more than 5,000 Zero Tillage drills owned by farmers.</a:t>
            </a:r>
          </a:p>
          <a:p>
            <a:r>
              <a:rPr lang="en-US" dirty="0" smtClean="0"/>
              <a:t>Now in Pakistan this system consumes around 1.7 million hectares.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Zero Tillage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3600" dirty="0" smtClean="0"/>
              <a:t>Maintaining soil cover with plant   residues.</a:t>
            </a:r>
          </a:p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3600" dirty="0" smtClean="0"/>
              <a:t>Elimination of mechanical soil tillage.</a:t>
            </a:r>
          </a:p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3600" dirty="0" smtClean="0"/>
              <a:t> Weed control.</a:t>
            </a:r>
          </a:p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3600" dirty="0" smtClean="0"/>
              <a:t>Direct seeding with special instrument.</a:t>
            </a:r>
          </a:p>
          <a:p>
            <a:pPr marL="609600" indent="-609600">
              <a:buNone/>
              <a:defRPr/>
            </a:pPr>
            <a:r>
              <a:rPr lang="en-US" sz="3600" b="1" dirty="0" smtClean="0"/>
              <a:t>                        (</a:t>
            </a:r>
            <a:r>
              <a:rPr lang="en-US" sz="3600" dirty="0" smtClean="0"/>
              <a:t>Prabhakar </a:t>
            </a:r>
            <a:r>
              <a:rPr lang="en-US" sz="3600" i="1" dirty="0" smtClean="0"/>
              <a:t>et al., </a:t>
            </a:r>
            <a:r>
              <a:rPr lang="en-US" sz="3600" dirty="0" smtClean="0"/>
              <a:t>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ZERO TILL FERTI SEED DRILL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National Zero Till Ferti Seed Dr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TILLAGE FERTILIZER, SEED DRILL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zero_tillage_fertilizer_seeds_dri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Tillage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It involves applying power to break up and rearrange the entire top soil structure.</a:t>
            </a:r>
          </a:p>
          <a:p>
            <a:pPr algn="just"/>
            <a:r>
              <a:rPr lang="en-US" sz="3600" dirty="0" smtClean="0"/>
              <a:t>In conventional tillage, energy is often wasted and sometimes, soil structure is destroyed.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research pics2\100MEDIA\PLUS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 of Zero Tillage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recent years , drought has become a limiting factor in crop production , and farmers are facing problems of soil erosion.</a:t>
            </a:r>
          </a:p>
          <a:p>
            <a:r>
              <a:rPr lang="en-US" sz="3600" dirty="0" smtClean="0"/>
              <a:t>Conventional tillage completely inverts the soil, while no-till causes only negligible soil disturbance. </a:t>
            </a:r>
          </a:p>
          <a:p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 of Zero Tillage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residues from previous crops remain largely undisturbed at the soil surface as mulch. </a:t>
            </a:r>
          </a:p>
          <a:p>
            <a:r>
              <a:rPr lang="en-US" sz="3600" dirty="0" smtClean="0"/>
              <a:t>There is a great saving of time, irrigation, and monetary costs. </a:t>
            </a:r>
          </a:p>
          <a:p>
            <a:r>
              <a:rPr lang="en-US" sz="3600" dirty="0" smtClean="0"/>
              <a:t>Zero-tillage is the most conservative and suitable system for wheat in Pakistan.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of wheat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Farmers remain busy in harvesting, thrashing and handling of rice straw until early December.</a:t>
            </a:r>
          </a:p>
          <a:p>
            <a:r>
              <a:rPr lang="en-US" sz="3600" dirty="0" smtClean="0"/>
              <a:t>Land preparation delays wheat sowing.</a:t>
            </a:r>
          </a:p>
          <a:p>
            <a:r>
              <a:rPr lang="en-US" sz="3600" dirty="0" smtClean="0"/>
              <a:t>The best time to plant wheat after rice is November. Thereafter, delay results in yield reduction by 30-35kg per hectare.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of wheat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After rice harvest, sufficient residual moisture is generally available to establish new crop.</a:t>
            </a:r>
          </a:p>
          <a:p>
            <a:r>
              <a:rPr lang="en-US" sz="3600" dirty="0" smtClean="0"/>
              <a:t>Conventional tillage accelerates soil moisture evaporation and requires extra irrigation water. This causes major delays in wheat sowing, which ultimately affects final crop yields.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completely new feature of zero-tillage cropping systems compared to conventional farming is the management of cover crop residues where applicable</a:t>
            </a:r>
            <a:endParaRPr lang="en-US" dirty="0"/>
          </a:p>
        </p:txBody>
      </p:sp>
      <p:pic>
        <p:nvPicPr>
          <p:cNvPr id="4" name="Picture 4" descr="E:\research pics2\100MEDIA\PLUS0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https://www.faizantraders.com/wp-content/uploads/2015/01/zero-tillage-seed-drill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acanasia.org/wp-content/uploads/2013/12/ze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of Zero Tillage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Planting</a:t>
            </a:r>
            <a:r>
              <a:rPr lang="en-US" sz="3600" dirty="0" smtClean="0"/>
              <a:t>: The main challenge for the engineers was difficulty in penetrating hard setting soils might be overcome by heavy seed-drills to ensure an accurate depth placement.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of Zero Tillage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Weed control: </a:t>
            </a:r>
            <a:r>
              <a:rPr lang="en-US" dirty="0" smtClean="0"/>
              <a:t>For weed control, different approaches are required. Some suggested approaches to weed control could be, depending on the type of weed problem, cutting and mulching.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Zero Tillage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Reduced wind.</a:t>
            </a:r>
          </a:p>
          <a:p>
            <a:r>
              <a:rPr lang="en-US" sz="3600" dirty="0" smtClean="0"/>
              <a:t>Reduced water erosion.</a:t>
            </a:r>
          </a:p>
          <a:p>
            <a:r>
              <a:rPr lang="en-US" sz="3900" dirty="0" smtClean="0"/>
              <a:t>Reduce energy requirement.</a:t>
            </a:r>
          </a:p>
          <a:p>
            <a:r>
              <a:rPr lang="en-US" sz="3900" dirty="0" smtClean="0"/>
              <a:t>Less preparation and plating time is required.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research pics2\100MEDIA\PLUS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E:\research pics2\100MEDIA\PLUS0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E:\research pics3\DSC015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594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Zero Tillage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Decreased evaporation and increase infiltration.</a:t>
            </a:r>
          </a:p>
          <a:p>
            <a:r>
              <a:rPr lang="en-US" sz="3600" dirty="0" smtClean="0"/>
              <a:t>Improves soil structure.</a:t>
            </a:r>
          </a:p>
          <a:p>
            <a:r>
              <a:rPr lang="en-US" sz="3600" dirty="0" smtClean="0"/>
              <a:t>Better rainwater use.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Zero Tillage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+mj-lt"/>
              </a:rPr>
              <a:t>Crop residue at the soil surface reduces the effectiveness of seed delivery systems and results in poor seed soil contact.</a:t>
            </a:r>
            <a:endParaRPr lang="en-US" sz="3600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sz="3600" dirty="0" smtClean="0">
                <a:latin typeface="+mj-lt"/>
              </a:rPr>
              <a:t>Special Machinery is Required.</a:t>
            </a:r>
          </a:p>
          <a:p>
            <a:r>
              <a:rPr lang="en-US" sz="3600" dirty="0" smtClean="0">
                <a:latin typeface="+mj-lt"/>
              </a:rPr>
              <a:t>Involves more management.</a:t>
            </a:r>
          </a:p>
          <a:p>
            <a:r>
              <a:rPr lang="en-US" sz="3600" dirty="0" smtClean="0">
                <a:latin typeface="+mj-lt"/>
              </a:rPr>
              <a:t>Risk of Diseases.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E:\research pics2\100MEDIA\PLUS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Image result for tha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Image result for tha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Image result for 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Destroys pests shelters and disturbs their lifecycles.</a:t>
            </a:r>
          </a:p>
          <a:p>
            <a:r>
              <a:rPr lang="en-US" sz="3600" dirty="0" smtClean="0"/>
              <a:t>Exposes pests to predators and unfavorable conditions.</a:t>
            </a:r>
          </a:p>
          <a:p>
            <a:r>
              <a:rPr lang="en-US" sz="3600" dirty="0" smtClean="0"/>
              <a:t>Controls weeds.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Destroys soil structure.</a:t>
            </a:r>
          </a:p>
          <a:p>
            <a:r>
              <a:rPr lang="en-US" sz="3600" dirty="0" smtClean="0"/>
              <a:t>Enhances soil erosion.</a:t>
            </a:r>
          </a:p>
          <a:p>
            <a:r>
              <a:rPr lang="en-US" sz="3600" dirty="0" smtClean="0"/>
              <a:t>High moisture loss.</a:t>
            </a:r>
          </a:p>
          <a:p>
            <a:r>
              <a:rPr lang="en-US" sz="3600" dirty="0" smtClean="0"/>
              <a:t>Disturbs the lifecycle of beneficial soil organisms.</a:t>
            </a:r>
          </a:p>
          <a:p>
            <a:r>
              <a:rPr lang="en-US" sz="3600" dirty="0" smtClean="0"/>
              <a:t>Needs more machinery for the soil preparation.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Tillage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Any tillage in which at least 30% of the soil surface is covered by plant residues after planting to reduce erosion.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Why, Conservation Tillage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fertile soil is used, when crops are grown on them, the fertility is drawn out.</a:t>
            </a:r>
          </a:p>
          <a:p>
            <a:r>
              <a:rPr lang="en-US" sz="3600" dirty="0" smtClean="0"/>
              <a:t>Nutrient levels reduces.</a:t>
            </a:r>
          </a:p>
          <a:p>
            <a:r>
              <a:rPr lang="en-US" sz="3600" dirty="0" smtClean="0"/>
              <a:t>Moisture levels decline.</a:t>
            </a:r>
          </a:p>
          <a:p>
            <a:r>
              <a:rPr lang="en-US" sz="3600" dirty="0" smtClean="0"/>
              <a:t>Repeated plowing and cultivating causes erosion from wind and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987</Words>
  <Application>Microsoft Office PowerPoint</Application>
  <PresentationFormat>On-screen Show (4:3)</PresentationFormat>
  <Paragraphs>116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Office Theme</vt:lpstr>
      <vt:lpstr>“Minimum &amp; Zero Tillage”</vt:lpstr>
      <vt:lpstr>Tillage</vt:lpstr>
      <vt:lpstr>Conventional Tillage</vt:lpstr>
      <vt:lpstr>PowerPoint Presentation</vt:lpstr>
      <vt:lpstr>PowerPoint Presentation</vt:lpstr>
      <vt:lpstr>Advantages</vt:lpstr>
      <vt:lpstr> Disadvantages </vt:lpstr>
      <vt:lpstr>Conservation Tillage</vt:lpstr>
      <vt:lpstr>Why, Conservation Tillage</vt:lpstr>
      <vt:lpstr>Advantages</vt:lpstr>
      <vt:lpstr>Advantages</vt:lpstr>
      <vt:lpstr>Disadvantages</vt:lpstr>
      <vt:lpstr>Minimum Tillage?</vt:lpstr>
      <vt:lpstr>History of Minimum Tillage</vt:lpstr>
      <vt:lpstr>History of Minimum Tillage</vt:lpstr>
      <vt:lpstr>Principles of Minimum Tillage</vt:lpstr>
      <vt:lpstr>Objectives of Minimum Tillage</vt:lpstr>
      <vt:lpstr>Minimum Tillage tillage for soybean</vt:lpstr>
      <vt:lpstr>Advantages of Minimum Tillage</vt:lpstr>
      <vt:lpstr>Disadvantages of Minimum Tillage</vt:lpstr>
      <vt:lpstr>Zero Tillage</vt:lpstr>
      <vt:lpstr>PowerPoint Presentation</vt:lpstr>
      <vt:lpstr>PowerPoint Presentation</vt:lpstr>
      <vt:lpstr>History of Zero Tillage System</vt:lpstr>
      <vt:lpstr>Zero Tillage in Pakistan</vt:lpstr>
      <vt:lpstr>Zero Tillage in Pakistan</vt:lpstr>
      <vt:lpstr>Principles of Zero Tillage system</vt:lpstr>
      <vt:lpstr>NATIONAL ZERO TILL FERTI SEED DRILL</vt:lpstr>
      <vt:lpstr>ZERO TILLAGE FERTILIZER, SEED DRILL</vt:lpstr>
      <vt:lpstr>PowerPoint Presentation</vt:lpstr>
      <vt:lpstr>Importance  of Zero Tillage </vt:lpstr>
      <vt:lpstr>Importance  of Zero Tillage </vt:lpstr>
      <vt:lpstr>Yield of wheat</vt:lpstr>
      <vt:lpstr>Yield of wheat</vt:lpstr>
      <vt:lpstr>Residue management</vt:lpstr>
      <vt:lpstr>PowerPoint Presentation</vt:lpstr>
      <vt:lpstr>Limitations of Zero Tillage </vt:lpstr>
      <vt:lpstr>Limitations of Zero Tillage </vt:lpstr>
      <vt:lpstr>Advantages of Zero Tillage </vt:lpstr>
      <vt:lpstr>Advantages of Zero Tillage </vt:lpstr>
      <vt:lpstr>Disadvantages of Zero Tillage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“Minimum &amp; Zero Tillage”</dc:title>
  <dc:creator>MUGHAL ADNAN</dc:creator>
  <cp:lastModifiedBy>Dr. Abdul Rehman</cp:lastModifiedBy>
  <cp:revision>116</cp:revision>
  <dcterms:created xsi:type="dcterms:W3CDTF">2006-08-16T00:00:00Z</dcterms:created>
  <dcterms:modified xsi:type="dcterms:W3CDTF">2019-10-24T04:44:03Z</dcterms:modified>
</cp:coreProperties>
</file>