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96" y="-10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3BB45A-4E74-4E8F-AAF5-D82771F95315}"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356613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3BB45A-4E74-4E8F-AAF5-D82771F95315}"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230277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3BB45A-4E74-4E8F-AAF5-D82771F95315}"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124501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9333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6832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0777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714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426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423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8158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391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3BB45A-4E74-4E8F-AAF5-D82771F95315}"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1544841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5220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6650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29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3BB45A-4E74-4E8F-AAF5-D82771F95315}" type="datetimeFigureOut">
              <a:rPr lang="en-GB" smtClean="0"/>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213454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3BB45A-4E74-4E8F-AAF5-D82771F95315}"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1518088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3BB45A-4E74-4E8F-AAF5-D82771F95315}" type="datetimeFigureOut">
              <a:rPr lang="en-GB" smtClean="0"/>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382931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3BB45A-4E74-4E8F-AAF5-D82771F95315}" type="datetimeFigureOut">
              <a:rPr lang="en-GB" smtClean="0"/>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406916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BB45A-4E74-4E8F-AAF5-D82771F95315}" type="datetimeFigureOut">
              <a:rPr lang="en-GB" smtClean="0"/>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179052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BB45A-4E74-4E8F-AAF5-D82771F95315}"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63877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3BB45A-4E74-4E8F-AAF5-D82771F95315}" type="datetimeFigureOut">
              <a:rPr lang="en-GB" smtClean="0"/>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E9A1DB-1228-4573-B015-22772B1E5885}" type="slidenum">
              <a:rPr lang="en-GB" smtClean="0"/>
              <a:t>‹#›</a:t>
            </a:fld>
            <a:endParaRPr lang="en-GB"/>
          </a:p>
        </p:txBody>
      </p:sp>
    </p:spTree>
    <p:extLst>
      <p:ext uri="{BB962C8B-B14F-4D97-AF65-F5344CB8AC3E}">
        <p14:creationId xmlns:p14="http://schemas.microsoft.com/office/powerpoint/2010/main" val="3856469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BB45A-4E74-4E8F-AAF5-D82771F95315}" type="datetimeFigureOut">
              <a:rPr lang="en-GB" smtClean="0"/>
              <a:t>21/04/2020</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9A1DB-1228-4573-B015-22772B1E5885}" type="slidenum">
              <a:rPr lang="en-GB" smtClean="0"/>
              <a:t>‹#›</a:t>
            </a:fld>
            <a:endParaRPr lang="en-GB"/>
          </a:p>
        </p:txBody>
      </p:sp>
    </p:spTree>
    <p:extLst>
      <p:ext uri="{BB962C8B-B14F-4D97-AF65-F5344CB8AC3E}">
        <p14:creationId xmlns:p14="http://schemas.microsoft.com/office/powerpoint/2010/main" val="224700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BF818-60E2-4A6A-BD41-6B6A57106189}" type="datetimeFigureOut">
              <a:rPr lang="en-US" smtClean="0">
                <a:solidFill>
                  <a:prstClr val="black">
                    <a:tint val="75000"/>
                  </a:prstClr>
                </a:solidFill>
              </a:rPr>
              <a:pPr/>
              <a:t>4/21/2020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659DC-C928-4277-971C-54AAF8C804E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09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Importance &amp; Purpose of Assessment</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5519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b="1" dirty="0"/>
              <a:t>When student learning outcomes are not met</a:t>
            </a:r>
            <a:endParaRPr lang="en-GB" dirty="0"/>
          </a:p>
        </p:txBody>
      </p:sp>
      <p:sp>
        <p:nvSpPr>
          <p:cNvPr id="3" name="Content Placeholder 2"/>
          <p:cNvSpPr>
            <a:spLocks noGrp="1"/>
          </p:cNvSpPr>
          <p:nvPr>
            <p:ph idx="1"/>
          </p:nvPr>
        </p:nvSpPr>
        <p:spPr>
          <a:xfrm>
            <a:off x="179514" y="1196752"/>
            <a:ext cx="8784976" cy="5544616"/>
          </a:xfrm>
        </p:spPr>
        <p:txBody>
          <a:bodyPr>
            <a:normAutofit/>
          </a:bodyPr>
          <a:lstStyle/>
          <a:p>
            <a:pPr marL="0" indent="0">
              <a:buNone/>
            </a:pPr>
            <a:r>
              <a:rPr lang="en-GB" dirty="0"/>
              <a:t>Accomplished faculty focus on the data coming out of the assessments they complete before, during and at the end of a course, and determine the degree to which student learning outcomes are or are not met.  If students are off course early on, a redirecting, </a:t>
            </a:r>
            <a:r>
              <a:rPr lang="en-GB" dirty="0" err="1"/>
              <a:t>reteaching</a:t>
            </a:r>
            <a:r>
              <a:rPr lang="en-GB" dirty="0"/>
              <a:t> of a topic, referral to student learning </a:t>
            </a:r>
            <a:r>
              <a:rPr lang="en-GB" dirty="0" err="1"/>
              <a:t>centers</a:t>
            </a:r>
            <a:r>
              <a:rPr lang="en-GB" dirty="0"/>
              <a:t>, or review sessions by the instructor may remediate the problem.  Through careful analysis it is possible to determine the challenges and weaknesses of instruction in order to support student learning better. </a:t>
            </a:r>
          </a:p>
        </p:txBody>
      </p:sp>
    </p:spTree>
    <p:extLst>
      <p:ext uri="{BB962C8B-B14F-4D97-AF65-F5344CB8AC3E}">
        <p14:creationId xmlns:p14="http://schemas.microsoft.com/office/powerpoint/2010/main" val="353846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755576" y="2580273"/>
            <a:ext cx="3815235" cy="787400"/>
          </a:xfrm>
          <a:prstGeom prst="rect">
            <a:avLst/>
          </a:prstGeom>
        </p:spPr>
        <p:txBody>
          <a:bodyPr wrap="square" lIns="0" tIns="0" rIns="0" bIns="0" rtlCol="0">
            <a:noAutofit/>
          </a:bodyPr>
          <a:lstStyle/>
          <a:p>
            <a:pPr marL="12700">
              <a:lnSpc>
                <a:spcPts val="6200"/>
              </a:lnSpc>
              <a:spcBef>
                <a:spcPts val="310"/>
              </a:spcBef>
            </a:pPr>
            <a:r>
              <a:rPr sz="6000" dirty="0" smtClean="0">
                <a:solidFill>
                  <a:srgbClr val="FFFFFF"/>
                </a:solidFill>
                <a:latin typeface="Arial"/>
                <a:cs typeface="Arial"/>
              </a:rPr>
              <a:t>Classroom</a:t>
            </a:r>
            <a:endParaRPr sz="6000" dirty="0">
              <a:solidFill>
                <a:prstClr val="black"/>
              </a:solidFill>
              <a:latin typeface="Arial"/>
              <a:cs typeface="Arial"/>
            </a:endParaRPr>
          </a:p>
        </p:txBody>
      </p:sp>
      <p:sp>
        <p:nvSpPr>
          <p:cNvPr id="4" name="object 4"/>
          <p:cNvSpPr txBox="1"/>
          <p:nvPr/>
        </p:nvSpPr>
        <p:spPr>
          <a:xfrm>
            <a:off x="4570811" y="2580273"/>
            <a:ext cx="4458019" cy="787400"/>
          </a:xfrm>
          <a:prstGeom prst="rect">
            <a:avLst/>
          </a:prstGeom>
        </p:spPr>
        <p:txBody>
          <a:bodyPr wrap="square" lIns="0" tIns="0" rIns="0" bIns="0" rtlCol="0">
            <a:noAutofit/>
          </a:bodyPr>
          <a:lstStyle/>
          <a:p>
            <a:pPr marL="12700">
              <a:lnSpc>
                <a:spcPts val="6200"/>
              </a:lnSpc>
              <a:spcBef>
                <a:spcPts val="310"/>
              </a:spcBef>
            </a:pPr>
            <a:r>
              <a:rPr sz="6000" dirty="0" smtClean="0">
                <a:solidFill>
                  <a:srgbClr val="FFFFFF"/>
                </a:solidFill>
                <a:latin typeface="Arial"/>
                <a:cs typeface="Arial"/>
              </a:rPr>
              <a:t>Assessment</a:t>
            </a:r>
            <a:endParaRPr sz="6000" dirty="0">
              <a:solidFill>
                <a:prstClr val="black"/>
              </a:solidFill>
              <a:latin typeface="Arial"/>
              <a:cs typeface="Arial"/>
            </a:endParaRPr>
          </a:p>
        </p:txBody>
      </p:sp>
    </p:spTree>
    <p:extLst>
      <p:ext uri="{BB962C8B-B14F-4D97-AF65-F5344CB8AC3E}">
        <p14:creationId xmlns:p14="http://schemas.microsoft.com/office/powerpoint/2010/main" val="4150417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7" y="770942"/>
            <a:ext cx="2948189"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Clas</a:t>
            </a:r>
            <a:r>
              <a:rPr sz="4400" spc="14" dirty="0" smtClean="0">
                <a:solidFill>
                  <a:srgbClr val="FFFFFF"/>
                </a:solidFill>
                <a:latin typeface="Arial"/>
                <a:cs typeface="Arial"/>
              </a:rPr>
              <a:t>s</a:t>
            </a:r>
            <a:r>
              <a:rPr sz="4400" dirty="0" smtClean="0">
                <a:solidFill>
                  <a:srgbClr val="FFFFFF"/>
                </a:solidFill>
                <a:latin typeface="Arial"/>
                <a:cs typeface="Arial"/>
              </a:rPr>
              <a:t>room</a:t>
            </a:r>
            <a:endParaRPr sz="4400" dirty="0">
              <a:solidFill>
                <a:prstClr val="black"/>
              </a:solidFill>
              <a:latin typeface="Arial"/>
              <a:cs typeface="Arial"/>
            </a:endParaRPr>
          </a:p>
        </p:txBody>
      </p:sp>
      <p:sp>
        <p:nvSpPr>
          <p:cNvPr id="4" name="object 4"/>
          <p:cNvSpPr txBox="1"/>
          <p:nvPr/>
        </p:nvSpPr>
        <p:spPr>
          <a:xfrm>
            <a:off x="3779912" y="760488"/>
            <a:ext cx="3456384"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As</a:t>
            </a:r>
            <a:r>
              <a:rPr sz="4400" spc="9" dirty="0" smtClean="0">
                <a:solidFill>
                  <a:srgbClr val="FFFFFF"/>
                </a:solidFill>
                <a:latin typeface="Arial"/>
                <a:cs typeface="Arial"/>
              </a:rPr>
              <a:t>s</a:t>
            </a:r>
            <a:r>
              <a:rPr sz="4400" dirty="0" smtClean="0">
                <a:solidFill>
                  <a:srgbClr val="FFFFFF"/>
                </a:solidFill>
                <a:latin typeface="Arial"/>
                <a:cs typeface="Arial"/>
              </a:rPr>
              <a:t>ess</a:t>
            </a:r>
            <a:r>
              <a:rPr sz="4400" spc="9" dirty="0" smtClean="0">
                <a:solidFill>
                  <a:srgbClr val="FFFFFF"/>
                </a:solidFill>
                <a:latin typeface="Arial"/>
                <a:cs typeface="Arial"/>
              </a:rPr>
              <a:t>m</a:t>
            </a:r>
            <a:r>
              <a:rPr sz="4400" dirty="0" smtClean="0">
                <a:solidFill>
                  <a:srgbClr val="FFFFFF"/>
                </a:solidFill>
                <a:latin typeface="Arial"/>
                <a:cs typeface="Arial"/>
              </a:rPr>
              <a:t>ent</a:t>
            </a:r>
            <a:endParaRPr sz="4400" dirty="0">
              <a:solidFill>
                <a:prstClr val="black"/>
              </a:solidFill>
              <a:latin typeface="Arial"/>
              <a:cs typeface="Arial"/>
            </a:endParaRPr>
          </a:p>
        </p:txBody>
      </p:sp>
      <p:sp>
        <p:nvSpPr>
          <p:cNvPr id="5" name="object 5"/>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859157" y="1874565"/>
            <a:ext cx="7556339" cy="2939980"/>
          </a:xfrm>
          <a:prstGeom prst="rect">
            <a:avLst/>
          </a:prstGeom>
        </p:spPr>
        <p:txBody>
          <a:bodyPr wrap="square" lIns="0" tIns="0" rIns="0" bIns="0" rtlCol="0">
            <a:noAutofit/>
          </a:bodyPr>
          <a:lstStyle/>
          <a:p>
            <a:pPr marL="12700" marR="48635">
              <a:lnSpc>
                <a:spcPts val="2960"/>
              </a:lnSpc>
              <a:spcBef>
                <a:spcPts val="148"/>
              </a:spcBef>
            </a:pPr>
            <a:r>
              <a:rPr sz="2800" dirty="0" smtClean="0">
                <a:solidFill>
                  <a:srgbClr val="FFFFFF"/>
                </a:solidFill>
                <a:latin typeface="Arial"/>
                <a:cs typeface="Arial"/>
              </a:rPr>
              <a:t>Is</a:t>
            </a:r>
            <a:r>
              <a:rPr sz="2800" spc="-41" dirty="0" smtClean="0">
                <a:solidFill>
                  <a:srgbClr val="FFFFFF"/>
                </a:solidFill>
                <a:latin typeface="Arial"/>
                <a:cs typeface="Arial"/>
              </a:rPr>
              <a:t> </a:t>
            </a:r>
            <a:r>
              <a:rPr sz="2800" dirty="0" smtClean="0">
                <a:solidFill>
                  <a:srgbClr val="FFFFFF"/>
                </a:solidFill>
                <a:latin typeface="Arial"/>
                <a:cs typeface="Arial"/>
              </a:rPr>
              <a:t>an</a:t>
            </a:r>
            <a:r>
              <a:rPr sz="2800" spc="-31"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g</a:t>
            </a:r>
            <a:r>
              <a:rPr sz="2800" spc="9" dirty="0" smtClean="0">
                <a:solidFill>
                  <a:srgbClr val="FFFFFF"/>
                </a:solidFill>
                <a:latin typeface="Arial"/>
                <a:cs typeface="Arial"/>
              </a:rPr>
              <a:t>o</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84"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7" dirty="0" smtClean="0">
                <a:solidFill>
                  <a:srgbClr val="FFFFFF"/>
                </a:solidFill>
                <a:latin typeface="Arial"/>
                <a:cs typeface="Arial"/>
              </a:rPr>
              <a:t> </a:t>
            </a:r>
            <a:r>
              <a:rPr sz="2800" dirty="0" smtClean="0">
                <a:solidFill>
                  <a:srgbClr val="FFFFFF"/>
                </a:solidFill>
                <a:latin typeface="Arial"/>
                <a:cs typeface="Arial"/>
              </a:rPr>
              <a:t>th</a:t>
            </a:r>
            <a:r>
              <a:rPr sz="2800" spc="4"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gh</a:t>
            </a:r>
            <a:r>
              <a:rPr sz="2800" spc="-94" dirty="0" smtClean="0">
                <a:solidFill>
                  <a:srgbClr val="FFFFFF"/>
                </a:solidFill>
                <a:latin typeface="Arial"/>
                <a:cs typeface="Arial"/>
              </a:rPr>
              <a:t> </a:t>
            </a:r>
            <a:r>
              <a:rPr sz="2800" dirty="0" smtClean="0">
                <a:solidFill>
                  <a:srgbClr val="FFFFFF"/>
                </a:solidFill>
                <a:latin typeface="Arial"/>
                <a:cs typeface="Arial"/>
              </a:rPr>
              <a:t>wh</a:t>
            </a:r>
            <a:r>
              <a:rPr sz="2800" spc="4" dirty="0" smtClean="0">
                <a:solidFill>
                  <a:srgbClr val="FFFFFF"/>
                </a:solidFill>
                <a:latin typeface="Arial"/>
                <a:cs typeface="Arial"/>
              </a:rPr>
              <a:t>i</a:t>
            </a:r>
            <a:r>
              <a:rPr sz="2800" dirty="0" smtClean="0">
                <a:solidFill>
                  <a:srgbClr val="FFFFFF"/>
                </a:solidFill>
                <a:latin typeface="Arial"/>
                <a:cs typeface="Arial"/>
              </a:rPr>
              <a:t>ch</a:t>
            </a:r>
            <a:r>
              <a:rPr sz="2800" spc="-51"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107" dirty="0" smtClean="0">
                <a:solidFill>
                  <a:srgbClr val="FFFFFF"/>
                </a:solidFill>
                <a:latin typeface="Arial"/>
                <a:cs typeface="Arial"/>
              </a:rPr>
              <a:t> </a:t>
            </a:r>
            <a:r>
              <a:rPr sz="2800" dirty="0" smtClean="0">
                <a:solidFill>
                  <a:srgbClr val="FFFFFF"/>
                </a:solidFill>
                <a:latin typeface="Arial"/>
                <a:cs typeface="Arial"/>
              </a:rPr>
              <a:t>and</a:t>
            </a:r>
            <a:r>
              <a:rPr sz="2800" spc="-26"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endParaRPr sz="2800">
              <a:solidFill>
                <a:prstClr val="black"/>
              </a:solidFill>
              <a:latin typeface="Arial"/>
              <a:cs typeface="Arial"/>
            </a:endParaRPr>
          </a:p>
          <a:p>
            <a:pPr marL="12700" marR="48635">
              <a:lnSpc>
                <a:spcPts val="3025"/>
              </a:lnSpc>
              <a:spcBef>
                <a:spcPts val="3"/>
              </a:spcBef>
            </a:pP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te</a:t>
            </a:r>
            <a:r>
              <a:rPr sz="2800" spc="9" dirty="0" smtClean="0">
                <a:solidFill>
                  <a:srgbClr val="FFFFFF"/>
                </a:solidFill>
                <a:latin typeface="Arial"/>
                <a:cs typeface="Arial"/>
              </a:rPr>
              <a:t>r</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a:t>
            </a:r>
            <a:r>
              <a:rPr sz="2800" spc="-111"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om</a:t>
            </a:r>
            <a:r>
              <a:rPr sz="2800" spc="4" dirty="0" smtClean="0">
                <a:solidFill>
                  <a:srgbClr val="FFFFFF"/>
                </a:solidFill>
                <a:latin typeface="Arial"/>
                <a:cs typeface="Arial"/>
              </a:rPr>
              <a:t>o</a:t>
            </a:r>
            <a:r>
              <a:rPr sz="2800" dirty="0" smtClean="0">
                <a:solidFill>
                  <a:srgbClr val="FFFFFF"/>
                </a:solidFill>
                <a:latin typeface="Arial"/>
                <a:cs typeface="Arial"/>
              </a:rPr>
              <a:t>te</a:t>
            </a:r>
            <a:r>
              <a:rPr sz="2800" spc="-82"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ter</a:t>
            </a:r>
            <a:r>
              <a:rPr sz="2800" spc="-78" dirty="0" smtClean="0">
                <a:solidFill>
                  <a:srgbClr val="FFFFFF"/>
                </a:solidFill>
                <a:latin typeface="Arial"/>
                <a:cs typeface="Arial"/>
              </a:rPr>
              <a:t> </a:t>
            </a:r>
            <a:r>
              <a:rPr sz="2800" dirty="0" smtClean="0">
                <a:solidFill>
                  <a:srgbClr val="FFFFFF"/>
                </a:solidFill>
                <a:latin typeface="Arial"/>
                <a:cs typeface="Arial"/>
              </a:rPr>
              <a:t>l</a:t>
            </a:r>
            <a:r>
              <a:rPr sz="2800" spc="9"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ng</a:t>
            </a:r>
            <a:endParaRPr sz="2800">
              <a:solidFill>
                <a:prstClr val="black"/>
              </a:solidFill>
              <a:latin typeface="Arial"/>
              <a:cs typeface="Arial"/>
            </a:endParaRPr>
          </a:p>
          <a:p>
            <a:pPr marL="12700">
              <a:lnSpc>
                <a:spcPts val="3020"/>
              </a:lnSpc>
              <a:spcBef>
                <a:spcPts val="1025"/>
              </a:spcBef>
            </a:pPr>
            <a:r>
              <a:rPr sz="2800" dirty="0" smtClean="0">
                <a:solidFill>
                  <a:srgbClr val="FFFFFF"/>
                </a:solidFill>
                <a:latin typeface="Arial"/>
                <a:cs typeface="Arial"/>
              </a:rPr>
              <a:t>The</a:t>
            </a:r>
            <a:r>
              <a:rPr sz="2800" spc="-48"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49" dirty="0" smtClean="0">
                <a:solidFill>
                  <a:srgbClr val="FFFFFF"/>
                </a:solidFill>
                <a:latin typeface="Arial"/>
                <a:cs typeface="Arial"/>
              </a:rPr>
              <a:t> </a:t>
            </a:r>
            <a:r>
              <a:rPr sz="2800" dirty="0" smtClean="0">
                <a:solidFill>
                  <a:srgbClr val="FFFFFF"/>
                </a:solidFill>
                <a:latin typeface="Arial"/>
                <a:cs typeface="Arial"/>
              </a:rPr>
              <a:t>pr</a:t>
            </a:r>
            <a:r>
              <a:rPr sz="2800" spc="4" dirty="0" smtClean="0">
                <a:solidFill>
                  <a:srgbClr val="FFFFFF"/>
                </a:solidFill>
                <a:latin typeface="Arial"/>
                <a:cs typeface="Arial"/>
              </a:rPr>
              <a:t>o</a:t>
            </a:r>
            <a:r>
              <a:rPr sz="2800" dirty="0" smtClean="0">
                <a:solidFill>
                  <a:srgbClr val="FFFFFF"/>
                </a:solidFill>
                <a:latin typeface="Arial"/>
                <a:cs typeface="Arial"/>
              </a:rPr>
              <a:t>c</a:t>
            </a:r>
            <a:r>
              <a:rPr sz="2800" spc="9" dirty="0" smtClean="0">
                <a:solidFill>
                  <a:srgbClr val="FFFFFF"/>
                </a:solidFill>
                <a:latin typeface="Arial"/>
                <a:cs typeface="Arial"/>
              </a:rPr>
              <a:t>e</a:t>
            </a:r>
            <a:r>
              <a:rPr sz="2800" dirty="0" smtClean="0">
                <a:solidFill>
                  <a:srgbClr val="FFFFFF"/>
                </a:solidFill>
                <a:latin typeface="Arial"/>
                <a:cs typeface="Arial"/>
              </a:rPr>
              <a:t>ss</a:t>
            </a:r>
            <a:r>
              <a:rPr sz="2800" spc="-97" dirty="0" smtClean="0">
                <a:solidFill>
                  <a:srgbClr val="FFFFFF"/>
                </a:solidFill>
                <a:latin typeface="Arial"/>
                <a:cs typeface="Arial"/>
              </a:rPr>
              <a:t> </a:t>
            </a:r>
            <a:r>
              <a:rPr sz="2800" dirty="0" smtClean="0">
                <a:solidFill>
                  <a:srgbClr val="FFFFFF"/>
                </a:solidFill>
                <a:latin typeface="Arial"/>
                <a:cs typeface="Arial"/>
              </a:rPr>
              <a:t>em</a:t>
            </a:r>
            <a:r>
              <a:rPr sz="2800" spc="9" dirty="0" smtClean="0">
                <a:solidFill>
                  <a:srgbClr val="FFFFFF"/>
                </a:solidFill>
                <a:latin typeface="Arial"/>
                <a:cs typeface="Arial"/>
              </a:rPr>
              <a:t>p</a:t>
            </a:r>
            <a:r>
              <a:rPr sz="2800" dirty="0" smtClean="0">
                <a:solidFill>
                  <a:srgbClr val="FFFFFF"/>
                </a:solidFill>
                <a:latin typeface="Arial"/>
                <a:cs typeface="Arial"/>
              </a:rPr>
              <a:t>h</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z</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149"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a</a:t>
            </a:r>
            <a:r>
              <a:rPr sz="2800" dirty="0" smtClean="0">
                <a:solidFill>
                  <a:srgbClr val="FFFFFF"/>
                </a:solidFill>
                <a:latin typeface="Arial"/>
                <a:cs typeface="Arial"/>
              </a:rPr>
              <a:t>ta</a:t>
            </a:r>
            <a:r>
              <a:rPr sz="2800" spc="-54"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ll</a:t>
            </a:r>
            <a:r>
              <a:rPr sz="2800" spc="9" dirty="0" smtClean="0">
                <a:solidFill>
                  <a:srgbClr val="FFFFFF"/>
                </a:solidFill>
                <a:latin typeface="Arial"/>
                <a:cs typeface="Arial"/>
              </a:rPr>
              <a:t>e</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i</a:t>
            </a:r>
            <a:r>
              <a:rPr sz="2800" spc="4" dirty="0" smtClean="0">
                <a:solidFill>
                  <a:srgbClr val="FFFFFF"/>
                </a:solidFill>
                <a:latin typeface="Arial"/>
                <a:cs typeface="Arial"/>
              </a:rPr>
              <a:t>o</a:t>
            </a:r>
            <a:r>
              <a:rPr sz="2800" dirty="0" smtClean="0">
                <a:solidFill>
                  <a:srgbClr val="FFFFFF"/>
                </a:solidFill>
                <a:latin typeface="Arial"/>
                <a:cs typeface="Arial"/>
              </a:rPr>
              <a:t>n</a:t>
            </a:r>
            <a:r>
              <a:rPr sz="2800" spc="-116"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 p</a:t>
            </a:r>
            <a:r>
              <a:rPr sz="2800" spc="9" dirty="0" smtClean="0">
                <a:solidFill>
                  <a:srgbClr val="FFFFFF"/>
                </a:solidFill>
                <a:latin typeface="Arial"/>
                <a:cs typeface="Arial"/>
              </a:rPr>
              <a:t>e</a:t>
            </a:r>
            <a:r>
              <a:rPr sz="2800" dirty="0" smtClean="0">
                <a:solidFill>
                  <a:srgbClr val="FFFFFF"/>
                </a:solidFill>
                <a:latin typeface="Arial"/>
                <a:cs typeface="Arial"/>
              </a:rPr>
              <a:t>rf</a:t>
            </a:r>
            <a:r>
              <a:rPr sz="2800" spc="9" dirty="0" smtClean="0">
                <a:solidFill>
                  <a:srgbClr val="FFFFFF"/>
                </a:solidFill>
                <a:latin typeface="Arial"/>
                <a:cs typeface="Arial"/>
              </a:rPr>
              <a:t>o</a:t>
            </a:r>
            <a:r>
              <a:rPr sz="2800" dirty="0" smtClean="0">
                <a:solidFill>
                  <a:srgbClr val="FFFFFF"/>
                </a:solidFill>
                <a:latin typeface="Arial"/>
                <a:cs typeface="Arial"/>
              </a:rPr>
              <a:t>rm</a:t>
            </a:r>
            <a:r>
              <a:rPr sz="2800" spc="4"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157"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o</a:t>
            </a:r>
            <a:r>
              <a:rPr sz="2800" spc="-23"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i</a:t>
            </a:r>
            <a:r>
              <a:rPr sz="2800" spc="4" dirty="0" smtClean="0">
                <a:solidFill>
                  <a:srgbClr val="FFFFFF"/>
                </a:solidFill>
                <a:latin typeface="Arial"/>
                <a:cs typeface="Arial"/>
              </a:rPr>
              <a:t>a</a:t>
            </a:r>
            <a:r>
              <a:rPr sz="2800" dirty="0" smtClean="0">
                <a:solidFill>
                  <a:srgbClr val="FFFFFF"/>
                </a:solidFill>
                <a:latin typeface="Arial"/>
                <a:cs typeface="Arial"/>
              </a:rPr>
              <a:t>g</a:t>
            </a:r>
            <a:r>
              <a:rPr sz="2800" spc="9" dirty="0" smtClean="0">
                <a:solidFill>
                  <a:srgbClr val="FFFFFF"/>
                </a:solidFill>
                <a:latin typeface="Arial"/>
                <a:cs typeface="Arial"/>
              </a:rPr>
              <a:t>n</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113" dirty="0" smtClean="0">
                <a:solidFill>
                  <a:srgbClr val="FFFFFF"/>
                </a:solidFill>
                <a:latin typeface="Arial"/>
                <a:cs typeface="Arial"/>
              </a:rPr>
              <a:t> </a:t>
            </a:r>
            <a:r>
              <a:rPr sz="2800" spc="9" dirty="0" smtClean="0">
                <a:solidFill>
                  <a:srgbClr val="FFFFFF"/>
                </a:solidFill>
                <a:latin typeface="Arial"/>
                <a:cs typeface="Arial"/>
              </a:rPr>
              <a:t>l</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r</a:t>
            </a:r>
            <a:r>
              <a:rPr sz="2800" spc="9" dirty="0" smtClean="0">
                <a:solidFill>
                  <a:srgbClr val="FFFFFF"/>
                </a:solidFill>
                <a:latin typeface="Arial"/>
                <a:cs typeface="Arial"/>
              </a:rPr>
              <a:t>n</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84"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ms,</a:t>
            </a:r>
            <a:r>
              <a:rPr sz="2800" spc="-102" dirty="0" smtClean="0">
                <a:solidFill>
                  <a:srgbClr val="FFFFFF"/>
                </a:solidFill>
                <a:latin typeface="Arial"/>
                <a:cs typeface="Arial"/>
              </a:rPr>
              <a:t> </a:t>
            </a:r>
            <a:r>
              <a:rPr sz="2800" dirty="0" smtClean="0">
                <a:solidFill>
                  <a:srgbClr val="FFFFFF"/>
                </a:solidFill>
                <a:latin typeface="Arial"/>
                <a:cs typeface="Arial"/>
              </a:rPr>
              <a:t>mo</a:t>
            </a:r>
            <a:r>
              <a:rPr sz="2800" spc="4" dirty="0" smtClean="0">
                <a:solidFill>
                  <a:srgbClr val="FFFFFF"/>
                </a:solidFill>
                <a:latin typeface="Arial"/>
                <a:cs typeface="Arial"/>
              </a:rPr>
              <a:t>n</a:t>
            </a:r>
            <a:r>
              <a:rPr sz="2800" dirty="0" smtClean="0">
                <a:solidFill>
                  <a:srgbClr val="FFFFFF"/>
                </a:solidFill>
                <a:latin typeface="Arial"/>
                <a:cs typeface="Arial"/>
              </a:rPr>
              <a:t>it</a:t>
            </a:r>
            <a:r>
              <a:rPr sz="2800" spc="9" dirty="0" smtClean="0">
                <a:solidFill>
                  <a:srgbClr val="FFFFFF"/>
                </a:solidFill>
                <a:latin typeface="Arial"/>
                <a:cs typeface="Arial"/>
              </a:rPr>
              <a:t>o</a:t>
            </a:r>
            <a:r>
              <a:rPr sz="2800" dirty="0" smtClean="0">
                <a:solidFill>
                  <a:srgbClr val="FFFFFF"/>
                </a:solidFill>
                <a:latin typeface="Arial"/>
                <a:cs typeface="Arial"/>
              </a:rPr>
              <a:t>r</a:t>
            </a:r>
            <a:endParaRPr sz="2800">
              <a:solidFill>
                <a:prstClr val="black"/>
              </a:solidFill>
              <a:latin typeface="Arial"/>
              <a:cs typeface="Arial"/>
            </a:endParaRPr>
          </a:p>
          <a:p>
            <a:pPr marL="12700" marR="48635">
              <a:lnSpc>
                <a:spcPts val="3000"/>
              </a:lnSpc>
            </a:pPr>
            <a:r>
              <a:rPr sz="2800" spc="4" dirty="0" smtClean="0">
                <a:solidFill>
                  <a:srgbClr val="FFFFFF"/>
                </a:solidFill>
                <a:latin typeface="Arial"/>
                <a:cs typeface="Arial"/>
              </a:rPr>
              <a:t>progress</a:t>
            </a:r>
            <a:r>
              <a:rPr sz="2800" dirty="0" smtClean="0">
                <a:solidFill>
                  <a:srgbClr val="FFFFFF"/>
                </a:solidFill>
                <a:latin typeface="Arial"/>
                <a:cs typeface="Arial"/>
              </a:rPr>
              <a:t>,</a:t>
            </a:r>
            <a:r>
              <a:rPr sz="2800" spc="-116" dirty="0" smtClean="0">
                <a:solidFill>
                  <a:srgbClr val="FFFFFF"/>
                </a:solidFill>
                <a:latin typeface="Arial"/>
                <a:cs typeface="Arial"/>
              </a:rPr>
              <a:t> </a:t>
            </a:r>
            <a:r>
              <a:rPr sz="2800" spc="4" dirty="0" smtClean="0">
                <a:solidFill>
                  <a:srgbClr val="FFFFFF"/>
                </a:solidFill>
                <a:latin typeface="Arial"/>
                <a:cs typeface="Arial"/>
              </a:rPr>
              <a:t>an</a:t>
            </a:r>
            <a:r>
              <a:rPr sz="2800" dirty="0" smtClean="0">
                <a:solidFill>
                  <a:srgbClr val="FFFFFF"/>
                </a:solidFill>
                <a:latin typeface="Arial"/>
                <a:cs typeface="Arial"/>
              </a:rPr>
              <a:t>d</a:t>
            </a:r>
            <a:r>
              <a:rPr sz="2800" spc="-36" dirty="0" smtClean="0">
                <a:solidFill>
                  <a:srgbClr val="FFFFFF"/>
                </a:solidFill>
                <a:latin typeface="Arial"/>
                <a:cs typeface="Arial"/>
              </a:rPr>
              <a:t> </a:t>
            </a:r>
            <a:r>
              <a:rPr sz="2800" spc="4" dirty="0" smtClean="0">
                <a:solidFill>
                  <a:srgbClr val="FFFFFF"/>
                </a:solidFill>
                <a:latin typeface="Arial"/>
                <a:cs typeface="Arial"/>
              </a:rPr>
              <a:t>giv</a:t>
            </a:r>
            <a:r>
              <a:rPr sz="2800" dirty="0" smtClean="0">
                <a:solidFill>
                  <a:srgbClr val="FFFFFF"/>
                </a:solidFill>
                <a:latin typeface="Arial"/>
                <a:cs typeface="Arial"/>
              </a:rPr>
              <a:t>e</a:t>
            </a:r>
            <a:r>
              <a:rPr sz="2800" spc="-41" dirty="0" smtClean="0">
                <a:solidFill>
                  <a:srgbClr val="FFFFFF"/>
                </a:solidFill>
                <a:latin typeface="Arial"/>
                <a:cs typeface="Arial"/>
              </a:rPr>
              <a:t> </a:t>
            </a:r>
            <a:r>
              <a:rPr sz="2800" spc="-4" dirty="0" smtClean="0">
                <a:solidFill>
                  <a:srgbClr val="FFFFFF"/>
                </a:solidFill>
                <a:latin typeface="Arial"/>
                <a:cs typeface="Arial"/>
              </a:rPr>
              <a:t>f</a:t>
            </a:r>
            <a:r>
              <a:rPr sz="2800" spc="4" dirty="0" smtClean="0">
                <a:solidFill>
                  <a:srgbClr val="FFFFFF"/>
                </a:solidFill>
                <a:latin typeface="Arial"/>
                <a:cs typeface="Arial"/>
              </a:rPr>
              <a:t>eedbac</a:t>
            </a:r>
            <a:r>
              <a:rPr sz="2800" dirty="0" smtClean="0">
                <a:solidFill>
                  <a:srgbClr val="FFFFFF"/>
                </a:solidFill>
                <a:latin typeface="Arial"/>
                <a:cs typeface="Arial"/>
              </a:rPr>
              <a:t>k</a:t>
            </a:r>
            <a:r>
              <a:rPr sz="2800" spc="-113" dirty="0" smtClean="0">
                <a:solidFill>
                  <a:srgbClr val="FFFFFF"/>
                </a:solidFill>
                <a:latin typeface="Arial"/>
                <a:cs typeface="Arial"/>
              </a:rPr>
              <a:t> </a:t>
            </a:r>
            <a:r>
              <a:rPr sz="2800" spc="4" dirty="0" smtClean="0">
                <a:solidFill>
                  <a:srgbClr val="FFFFFF"/>
                </a:solidFill>
                <a:latin typeface="Arial"/>
                <a:cs typeface="Arial"/>
              </a:rPr>
              <a:t>fo</a:t>
            </a:r>
            <a:r>
              <a:rPr sz="2800" dirty="0" smtClean="0">
                <a:solidFill>
                  <a:srgbClr val="FFFFFF"/>
                </a:solidFill>
                <a:latin typeface="Arial"/>
                <a:cs typeface="Arial"/>
              </a:rPr>
              <a:t>r</a:t>
            </a:r>
            <a:r>
              <a:rPr sz="2800" spc="-22" dirty="0" smtClean="0">
                <a:solidFill>
                  <a:srgbClr val="FFFFFF"/>
                </a:solidFill>
                <a:latin typeface="Arial"/>
                <a:cs typeface="Arial"/>
              </a:rPr>
              <a:t> </a:t>
            </a:r>
            <a:r>
              <a:rPr sz="2800" spc="4" dirty="0" smtClean="0">
                <a:solidFill>
                  <a:srgbClr val="FFFFFF"/>
                </a:solidFill>
                <a:latin typeface="Arial"/>
                <a:cs typeface="Arial"/>
              </a:rPr>
              <a:t>i</a:t>
            </a:r>
            <a:r>
              <a:rPr sz="2800" spc="-9" dirty="0" smtClean="0">
                <a:solidFill>
                  <a:srgbClr val="FFFFFF"/>
                </a:solidFill>
                <a:latin typeface="Arial"/>
                <a:cs typeface="Arial"/>
              </a:rPr>
              <a:t>m</a:t>
            </a:r>
            <a:r>
              <a:rPr sz="2800" spc="4" dirty="0" smtClean="0">
                <a:solidFill>
                  <a:srgbClr val="FFFFFF"/>
                </a:solidFill>
                <a:latin typeface="Arial"/>
                <a:cs typeface="Arial"/>
              </a:rPr>
              <a:t>provemen</a:t>
            </a:r>
            <a:r>
              <a:rPr sz="2800" spc="-4" dirty="0" smtClean="0">
                <a:solidFill>
                  <a:srgbClr val="FFFFFF"/>
                </a:solidFill>
                <a:latin typeface="Arial"/>
                <a:cs typeface="Arial"/>
              </a:rPr>
              <a:t>t</a:t>
            </a:r>
            <a:r>
              <a:rPr sz="2800" dirty="0" smtClean="0">
                <a:solidFill>
                  <a:srgbClr val="FFFFFF"/>
                </a:solidFill>
                <a:latin typeface="Arial"/>
                <a:cs typeface="Arial"/>
              </a:rPr>
              <a:t>.</a:t>
            </a:r>
            <a:endParaRPr sz="2800">
              <a:solidFill>
                <a:prstClr val="black"/>
              </a:solidFill>
              <a:latin typeface="Arial"/>
              <a:cs typeface="Arial"/>
            </a:endParaRPr>
          </a:p>
          <a:p>
            <a:pPr marL="12700" marR="48635">
              <a:lnSpc>
                <a:spcPct val="95825"/>
              </a:lnSpc>
              <a:spcBef>
                <a:spcPts val="662"/>
              </a:spcBef>
            </a:pPr>
            <a:r>
              <a:rPr sz="2800" dirty="0" smtClean="0">
                <a:solidFill>
                  <a:srgbClr val="FFFFFF"/>
                </a:solidFill>
                <a:latin typeface="Arial"/>
                <a:cs typeface="Arial"/>
              </a:rPr>
              <a:t>In</a:t>
            </a:r>
            <a:r>
              <a:rPr sz="2800" spc="9" dirty="0" smtClean="0">
                <a:solidFill>
                  <a:srgbClr val="FFFFFF"/>
                </a:solidFill>
                <a:latin typeface="Arial"/>
                <a:cs typeface="Arial"/>
              </a:rPr>
              <a:t>v</a:t>
            </a:r>
            <a:r>
              <a:rPr sz="2800" dirty="0" smtClean="0">
                <a:solidFill>
                  <a:srgbClr val="FFFFFF"/>
                </a:solidFill>
                <a:latin typeface="Arial"/>
                <a:cs typeface="Arial"/>
              </a:rPr>
              <a:t>o</a:t>
            </a:r>
            <a:r>
              <a:rPr sz="2800" spc="4" dirty="0" smtClean="0">
                <a:solidFill>
                  <a:srgbClr val="FFFFFF"/>
                </a:solidFill>
                <a:latin typeface="Arial"/>
                <a:cs typeface="Arial"/>
              </a:rPr>
              <a:t>l</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117"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66" dirty="0" smtClean="0">
                <a:solidFill>
                  <a:srgbClr val="FFFFFF"/>
                </a:solidFill>
                <a:latin typeface="Arial"/>
                <a:cs typeface="Arial"/>
              </a:rPr>
              <a:t> </a:t>
            </a:r>
            <a:r>
              <a:rPr sz="2800" dirty="0" smtClean="0">
                <a:solidFill>
                  <a:srgbClr val="FFFFFF"/>
                </a:solidFill>
                <a:latin typeface="Arial"/>
                <a:cs typeface="Arial"/>
              </a:rPr>
              <a:t>m</a:t>
            </a:r>
            <a:r>
              <a:rPr sz="2800" spc="9" dirty="0" smtClean="0">
                <a:solidFill>
                  <a:srgbClr val="FFFFFF"/>
                </a:solidFill>
                <a:latin typeface="Arial"/>
                <a:cs typeface="Arial"/>
              </a:rPr>
              <a:t>u</a:t>
            </a:r>
            <a:r>
              <a:rPr sz="2800" dirty="0" smtClean="0">
                <a:solidFill>
                  <a:srgbClr val="FFFFFF"/>
                </a:solidFill>
                <a:latin typeface="Arial"/>
                <a:cs typeface="Arial"/>
              </a:rPr>
              <a:t>lt</a:t>
            </a:r>
            <a:r>
              <a:rPr sz="2800" spc="4" dirty="0" smtClean="0">
                <a:solidFill>
                  <a:srgbClr val="FFFFFF"/>
                </a:solidFill>
                <a:latin typeface="Arial"/>
                <a:cs typeface="Arial"/>
              </a:rPr>
              <a:t>i</a:t>
            </a:r>
            <a:r>
              <a:rPr sz="2800" dirty="0" smtClean="0">
                <a:solidFill>
                  <a:srgbClr val="FFFFFF"/>
                </a:solidFill>
                <a:latin typeface="Arial"/>
                <a:cs typeface="Arial"/>
              </a:rPr>
              <a:t>p</a:t>
            </a:r>
            <a:r>
              <a:rPr sz="2800" spc="4" dirty="0" smtClean="0">
                <a:solidFill>
                  <a:srgbClr val="FFFFFF"/>
                </a:solidFill>
                <a:latin typeface="Arial"/>
                <a:cs typeface="Arial"/>
              </a:rPr>
              <a:t>l</a:t>
            </a:r>
            <a:r>
              <a:rPr sz="2800" dirty="0" smtClean="0">
                <a:solidFill>
                  <a:srgbClr val="FFFFFF"/>
                </a:solidFill>
                <a:latin typeface="Arial"/>
                <a:cs typeface="Arial"/>
              </a:rPr>
              <a:t>e</a:t>
            </a:r>
            <a:r>
              <a:rPr sz="2800" spc="-81" dirty="0" smtClean="0">
                <a:solidFill>
                  <a:srgbClr val="FFFFFF"/>
                </a:solidFill>
                <a:latin typeface="Arial"/>
                <a:cs typeface="Arial"/>
              </a:rPr>
              <a:t> </a:t>
            </a:r>
            <a:r>
              <a:rPr sz="2800" dirty="0" smtClean="0">
                <a:solidFill>
                  <a:srgbClr val="FFFFFF"/>
                </a:solidFill>
                <a:latin typeface="Arial"/>
                <a:cs typeface="Arial"/>
              </a:rPr>
              <a:t>met</a:t>
            </a:r>
            <a:r>
              <a:rPr sz="2800" spc="9" dirty="0" smtClean="0">
                <a:solidFill>
                  <a:srgbClr val="FFFFFF"/>
                </a:solidFill>
                <a:latin typeface="Arial"/>
                <a:cs typeface="Arial"/>
              </a:rPr>
              <a:t>h</a:t>
            </a:r>
            <a:r>
              <a:rPr sz="2800" dirty="0" smtClean="0">
                <a:solidFill>
                  <a:srgbClr val="FFFFFF"/>
                </a:solidFill>
                <a:latin typeface="Arial"/>
                <a:cs typeface="Arial"/>
              </a:rPr>
              <a:t>o</a:t>
            </a:r>
            <a:r>
              <a:rPr sz="2800" spc="9" dirty="0" smtClean="0">
                <a:solidFill>
                  <a:srgbClr val="FFFFFF"/>
                </a:solidFill>
                <a:latin typeface="Arial"/>
                <a:cs typeface="Arial"/>
              </a:rPr>
              <a:t>d</a:t>
            </a:r>
            <a:r>
              <a:rPr sz="2800" dirty="0" smtClean="0">
                <a:solidFill>
                  <a:srgbClr val="FFFFFF"/>
                </a:solidFill>
                <a:latin typeface="Arial"/>
                <a:cs typeface="Arial"/>
              </a:rPr>
              <a:t>s</a:t>
            </a:r>
            <a:r>
              <a:rPr sz="2800" spc="-107"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65"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o</a:t>
            </a:r>
            <a:r>
              <a:rPr sz="2800" spc="-23"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bt</a:t>
            </a:r>
            <a:r>
              <a:rPr sz="2800" spc="9" dirty="0" smtClean="0">
                <a:solidFill>
                  <a:srgbClr val="FFFFFF"/>
                </a:solidFill>
                <a:latin typeface="Arial"/>
                <a:cs typeface="Arial"/>
              </a:rPr>
              <a:t>a</a:t>
            </a:r>
            <a:r>
              <a:rPr sz="2800" dirty="0" smtClean="0">
                <a:solidFill>
                  <a:srgbClr val="FFFFFF"/>
                </a:solidFill>
                <a:latin typeface="Arial"/>
                <a:cs typeface="Arial"/>
              </a:rPr>
              <a:t>in</a:t>
            </a:r>
            <a:r>
              <a:rPr sz="2800" spc="-76"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a:p>
            <a:pPr marL="12700" marR="48635">
              <a:lnSpc>
                <a:spcPts val="3025"/>
              </a:lnSpc>
              <a:spcBef>
                <a:spcPts val="151"/>
              </a:spcBef>
            </a:pPr>
            <a:r>
              <a:rPr sz="2800" dirty="0" smtClean="0">
                <a:solidFill>
                  <a:srgbClr val="FFFFFF"/>
                </a:solidFill>
                <a:latin typeface="Arial"/>
                <a:cs typeface="Arial"/>
              </a:rPr>
              <a:t>in</a:t>
            </a:r>
            <a:r>
              <a:rPr sz="2800" spc="4" dirty="0" smtClean="0">
                <a:solidFill>
                  <a:srgbClr val="FFFFFF"/>
                </a:solidFill>
                <a:latin typeface="Arial"/>
                <a:cs typeface="Arial"/>
              </a:rPr>
              <a:t>f</a:t>
            </a:r>
            <a:r>
              <a:rPr sz="2800" dirty="0" smtClean="0">
                <a:solidFill>
                  <a:srgbClr val="FFFFFF"/>
                </a:solidFill>
                <a:latin typeface="Arial"/>
                <a:cs typeface="Arial"/>
              </a:rPr>
              <a:t>orm</a:t>
            </a:r>
            <a:r>
              <a:rPr sz="2800" spc="4" dirty="0" smtClean="0">
                <a:solidFill>
                  <a:srgbClr val="FFFFFF"/>
                </a:solidFill>
                <a:latin typeface="Arial"/>
                <a:cs typeface="Arial"/>
              </a:rPr>
              <a:t>a</a:t>
            </a:r>
            <a:r>
              <a:rPr sz="2800" dirty="0" smtClean="0">
                <a:solidFill>
                  <a:srgbClr val="FFFFFF"/>
                </a:solidFill>
                <a:latin typeface="Arial"/>
                <a:cs typeface="Arial"/>
              </a:rPr>
              <a:t>ti</a:t>
            </a:r>
            <a:r>
              <a:rPr sz="2800" spc="4" dirty="0" smtClean="0">
                <a:solidFill>
                  <a:srgbClr val="FFFFFF"/>
                </a:solidFill>
                <a:latin typeface="Arial"/>
                <a:cs typeface="Arial"/>
              </a:rPr>
              <a:t>o</a:t>
            </a:r>
            <a:r>
              <a:rPr sz="2800" dirty="0" smtClean="0">
                <a:solidFill>
                  <a:srgbClr val="FFFFFF"/>
                </a:solidFill>
                <a:latin typeface="Arial"/>
                <a:cs typeface="Arial"/>
              </a:rPr>
              <a:t>n</a:t>
            </a:r>
            <a:r>
              <a:rPr sz="2800" spc="-138"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ro</a:t>
            </a:r>
            <a:r>
              <a:rPr sz="2800" spc="9" dirty="0" smtClean="0">
                <a:solidFill>
                  <a:srgbClr val="FFFFFF"/>
                </a:solidFill>
                <a:latin typeface="Arial"/>
                <a:cs typeface="Arial"/>
              </a:rPr>
              <a:t>u</a:t>
            </a:r>
            <a:r>
              <a:rPr sz="2800" dirty="0" smtClean="0">
                <a:solidFill>
                  <a:srgbClr val="FFFFFF"/>
                </a:solidFill>
                <a:latin typeface="Arial"/>
                <a:cs typeface="Arial"/>
              </a:rPr>
              <a:t>gh</a:t>
            </a:r>
            <a:r>
              <a:rPr sz="2800" spc="-84"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v</a:t>
            </a:r>
            <a:r>
              <a:rPr sz="2800" dirty="0" smtClean="0">
                <a:solidFill>
                  <a:srgbClr val="FFFFFF"/>
                </a:solidFill>
                <a:latin typeface="Arial"/>
                <a:cs typeface="Arial"/>
              </a:rPr>
              <a:t>ar</a:t>
            </a:r>
            <a:r>
              <a:rPr sz="2800" spc="9" dirty="0" smtClean="0">
                <a:solidFill>
                  <a:srgbClr val="FFFFFF"/>
                </a:solidFill>
                <a:latin typeface="Arial"/>
                <a:cs typeface="Arial"/>
              </a:rPr>
              <a:t>i</a:t>
            </a:r>
            <a:r>
              <a:rPr sz="2800" dirty="0" smtClean="0">
                <a:solidFill>
                  <a:srgbClr val="FFFFFF"/>
                </a:solidFill>
                <a:latin typeface="Arial"/>
                <a:cs typeface="Arial"/>
              </a:rPr>
              <a:t>ety</a:t>
            </a:r>
            <a:r>
              <a:rPr sz="2800" spc="-82"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4" dirty="0" smtClean="0">
                <a:solidFill>
                  <a:srgbClr val="FFFFFF"/>
                </a:solidFill>
                <a:latin typeface="Arial"/>
                <a:cs typeface="Arial"/>
              </a:rPr>
              <a:t>s</a:t>
            </a:r>
            <a:r>
              <a:rPr sz="2800" dirty="0" smtClean="0">
                <a:solidFill>
                  <a:srgbClr val="FFFFFF"/>
                </a:solidFill>
                <a:latin typeface="Arial"/>
                <a:cs typeface="Arial"/>
              </a:rPr>
              <a:t>e</a:t>
            </a:r>
            <a:r>
              <a:rPr sz="2800" spc="4" dirty="0" smtClean="0">
                <a:solidFill>
                  <a:srgbClr val="FFFFFF"/>
                </a:solidFill>
                <a:latin typeface="Arial"/>
                <a:cs typeface="Arial"/>
              </a:rPr>
              <a:t>s</a:t>
            </a:r>
            <a:r>
              <a:rPr sz="2800" dirty="0" smtClean="0">
                <a:solidFill>
                  <a:srgbClr val="FFFFFF"/>
                </a:solidFill>
                <a:latin typeface="Arial"/>
                <a:cs typeface="Arial"/>
              </a:rPr>
              <a:t>sme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149" dirty="0" smtClean="0">
                <a:solidFill>
                  <a:srgbClr val="FFFFFF"/>
                </a:solidFill>
                <a:latin typeface="Arial"/>
                <a:cs typeface="Arial"/>
              </a:rPr>
              <a:t> </a:t>
            </a:r>
            <a:r>
              <a:rPr sz="2800" dirty="0" smtClean="0">
                <a:solidFill>
                  <a:srgbClr val="FFFFFF"/>
                </a:solidFill>
                <a:latin typeface="Arial"/>
                <a:cs typeface="Arial"/>
              </a:rPr>
              <a:t>stra</a:t>
            </a:r>
            <a:r>
              <a:rPr sz="2800" spc="4" dirty="0" smtClean="0">
                <a:solidFill>
                  <a:srgbClr val="FFFFFF"/>
                </a:solidFill>
                <a:latin typeface="Arial"/>
                <a:cs typeface="Arial"/>
              </a:rPr>
              <a:t>t</a:t>
            </a:r>
            <a:r>
              <a:rPr sz="2800" dirty="0" smtClean="0">
                <a:solidFill>
                  <a:srgbClr val="FFFFFF"/>
                </a:solidFill>
                <a:latin typeface="Arial"/>
                <a:cs typeface="Arial"/>
              </a:rPr>
              <a:t>eg</a:t>
            </a:r>
            <a:r>
              <a:rPr sz="2800" spc="9" dirty="0" smtClean="0">
                <a:solidFill>
                  <a:srgbClr val="FFFFFF"/>
                </a:solidFill>
                <a:latin typeface="Arial"/>
                <a:cs typeface="Arial"/>
              </a:rPr>
              <a:t>i</a:t>
            </a:r>
            <a:r>
              <a:rPr sz="2800" dirty="0" smtClean="0">
                <a:solidFill>
                  <a:srgbClr val="FFFFFF"/>
                </a:solidFill>
                <a:latin typeface="Arial"/>
                <a:cs typeface="Arial"/>
              </a:rPr>
              <a:t>e</a:t>
            </a:r>
            <a:r>
              <a:rPr sz="2800" spc="4"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8" name="object 8"/>
          <p:cNvSpPr txBox="1"/>
          <p:nvPr/>
        </p:nvSpPr>
        <p:spPr>
          <a:xfrm>
            <a:off x="687705" y="4049699"/>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06438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4" y="770942"/>
            <a:ext cx="3328212" cy="584707"/>
          </a:xfrm>
          <a:prstGeom prst="rect">
            <a:avLst/>
          </a:prstGeom>
        </p:spPr>
        <p:txBody>
          <a:bodyPr wrap="square" lIns="0" tIns="0" rIns="0" bIns="0" rtlCol="0">
            <a:noAutofit/>
          </a:bodyPr>
          <a:lstStyle/>
          <a:p>
            <a:pPr marL="12700">
              <a:lnSpc>
                <a:spcPts val="4600"/>
              </a:lnSpc>
              <a:spcBef>
                <a:spcPts val="230"/>
              </a:spcBef>
            </a:pPr>
            <a:r>
              <a:rPr sz="3200" dirty="0" smtClean="0">
                <a:solidFill>
                  <a:srgbClr val="FFFFFF"/>
                </a:solidFill>
                <a:latin typeface="Arial"/>
                <a:cs typeface="Arial"/>
              </a:rPr>
              <a:t>Characterist</a:t>
            </a:r>
            <a:r>
              <a:rPr sz="3200" spc="14" dirty="0" smtClean="0">
                <a:solidFill>
                  <a:srgbClr val="FFFFFF"/>
                </a:solidFill>
                <a:latin typeface="Arial"/>
                <a:cs typeface="Arial"/>
              </a:rPr>
              <a:t>i</a:t>
            </a:r>
            <a:r>
              <a:rPr sz="3200" dirty="0" smtClean="0">
                <a:solidFill>
                  <a:srgbClr val="FFFFFF"/>
                </a:solidFill>
                <a:latin typeface="Arial"/>
                <a:cs typeface="Arial"/>
              </a:rPr>
              <a:t>cs</a:t>
            </a:r>
            <a:r>
              <a:rPr sz="3200" spc="-44" dirty="0" smtClean="0">
                <a:solidFill>
                  <a:srgbClr val="FFFFFF"/>
                </a:solidFill>
                <a:latin typeface="Arial"/>
                <a:cs typeface="Arial"/>
              </a:rPr>
              <a:t> </a:t>
            </a:r>
            <a:r>
              <a:rPr sz="3200" dirty="0" smtClean="0">
                <a:solidFill>
                  <a:srgbClr val="FFFFFF"/>
                </a:solidFill>
                <a:latin typeface="Arial"/>
                <a:cs typeface="Arial"/>
              </a:rPr>
              <a:t>of</a:t>
            </a:r>
            <a:endParaRPr sz="3200" dirty="0">
              <a:solidFill>
                <a:prstClr val="black"/>
              </a:solidFill>
              <a:latin typeface="Arial"/>
              <a:cs typeface="Arial"/>
            </a:endParaRPr>
          </a:p>
        </p:txBody>
      </p:sp>
      <p:sp>
        <p:nvSpPr>
          <p:cNvPr id="4" name="object 4"/>
          <p:cNvSpPr txBox="1"/>
          <p:nvPr/>
        </p:nvSpPr>
        <p:spPr>
          <a:xfrm>
            <a:off x="4041039" y="770942"/>
            <a:ext cx="5100582" cy="584707"/>
          </a:xfrm>
          <a:prstGeom prst="rect">
            <a:avLst/>
          </a:prstGeom>
        </p:spPr>
        <p:txBody>
          <a:bodyPr wrap="square" lIns="0" tIns="0" rIns="0" bIns="0" rtlCol="0">
            <a:noAutofit/>
          </a:bodyPr>
          <a:lstStyle/>
          <a:p>
            <a:pPr marL="12700">
              <a:lnSpc>
                <a:spcPts val="4600"/>
              </a:lnSpc>
              <a:spcBef>
                <a:spcPts val="230"/>
              </a:spcBef>
            </a:pPr>
            <a:r>
              <a:rPr sz="3200" dirty="0" smtClean="0">
                <a:solidFill>
                  <a:srgbClr val="FFFFFF"/>
                </a:solidFill>
                <a:latin typeface="Arial"/>
                <a:cs typeface="Arial"/>
              </a:rPr>
              <a:t>Clas</a:t>
            </a:r>
            <a:r>
              <a:rPr sz="3200" spc="14" dirty="0" smtClean="0">
                <a:solidFill>
                  <a:srgbClr val="FFFFFF"/>
                </a:solidFill>
                <a:latin typeface="Arial"/>
                <a:cs typeface="Arial"/>
              </a:rPr>
              <a:t>s</a:t>
            </a:r>
            <a:r>
              <a:rPr sz="3200" dirty="0" smtClean="0">
                <a:solidFill>
                  <a:srgbClr val="FFFFFF"/>
                </a:solidFill>
                <a:latin typeface="Arial"/>
                <a:cs typeface="Arial"/>
              </a:rPr>
              <a:t>room</a:t>
            </a:r>
            <a:r>
              <a:rPr sz="3200" spc="-275" dirty="0" smtClean="0">
                <a:solidFill>
                  <a:srgbClr val="FFFFFF"/>
                </a:solidFill>
                <a:latin typeface="Arial"/>
                <a:cs typeface="Arial"/>
              </a:rPr>
              <a:t> </a:t>
            </a:r>
            <a:r>
              <a:rPr sz="3200" dirty="0" smtClean="0">
                <a:solidFill>
                  <a:srgbClr val="FFFFFF"/>
                </a:solidFill>
                <a:latin typeface="Arial"/>
                <a:cs typeface="Arial"/>
              </a:rPr>
              <a:t>As</a:t>
            </a:r>
            <a:r>
              <a:rPr sz="3200" spc="9" dirty="0" smtClean="0">
                <a:solidFill>
                  <a:srgbClr val="FFFFFF"/>
                </a:solidFill>
                <a:latin typeface="Arial"/>
                <a:cs typeface="Arial"/>
              </a:rPr>
              <a:t>s</a:t>
            </a:r>
            <a:r>
              <a:rPr sz="3200" dirty="0" smtClean="0">
                <a:solidFill>
                  <a:srgbClr val="FFFFFF"/>
                </a:solidFill>
                <a:latin typeface="Arial"/>
                <a:cs typeface="Arial"/>
              </a:rPr>
              <a:t>ess</a:t>
            </a:r>
            <a:r>
              <a:rPr sz="3200" spc="9" dirty="0" smtClean="0">
                <a:solidFill>
                  <a:srgbClr val="FFFFFF"/>
                </a:solidFill>
                <a:latin typeface="Arial"/>
                <a:cs typeface="Arial"/>
              </a:rPr>
              <a:t>m</a:t>
            </a:r>
            <a:r>
              <a:rPr sz="3200" dirty="0" smtClean="0">
                <a:solidFill>
                  <a:srgbClr val="FFFFFF"/>
                </a:solidFill>
                <a:latin typeface="Arial"/>
                <a:cs typeface="Arial"/>
              </a:rPr>
              <a:t>ent</a:t>
            </a:r>
            <a:endParaRPr sz="3200" dirty="0">
              <a:solidFill>
                <a:prstClr val="black"/>
              </a:solidFill>
              <a:latin typeface="Arial"/>
              <a:cs typeface="Arial"/>
            </a:endParaRPr>
          </a:p>
        </p:txBody>
      </p:sp>
      <p:sp>
        <p:nvSpPr>
          <p:cNvPr id="5" name="object 5"/>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859154" y="1874565"/>
            <a:ext cx="7360062" cy="2939980"/>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Lea</a:t>
            </a:r>
            <a:r>
              <a:rPr sz="2800" b="1" spc="9" dirty="0" smtClean="0">
                <a:solidFill>
                  <a:srgbClr val="FFFFFF"/>
                </a:solidFill>
                <a:latin typeface="Arial"/>
                <a:cs typeface="Arial"/>
              </a:rPr>
              <a:t>r</a:t>
            </a:r>
            <a:r>
              <a:rPr sz="2800" b="1" dirty="0" smtClean="0">
                <a:solidFill>
                  <a:srgbClr val="FFFFFF"/>
                </a:solidFill>
                <a:latin typeface="Arial"/>
                <a:cs typeface="Arial"/>
              </a:rPr>
              <a:t>ne</a:t>
            </a:r>
            <a:r>
              <a:rPr sz="2800" b="1" spc="9" dirty="0" smtClean="0">
                <a:solidFill>
                  <a:srgbClr val="FFFFFF"/>
                </a:solidFill>
                <a:latin typeface="Arial"/>
                <a:cs typeface="Arial"/>
              </a:rPr>
              <a:t>r</a:t>
            </a:r>
            <a:r>
              <a:rPr sz="2800" b="1" spc="4" dirty="0" smtClean="0">
                <a:solidFill>
                  <a:srgbClr val="FFFFFF"/>
                </a:solidFill>
                <a:latin typeface="Arial"/>
                <a:cs typeface="Arial"/>
              </a:rPr>
              <a:t>-</a:t>
            </a:r>
            <a:r>
              <a:rPr sz="2800" b="1" dirty="0" smtClean="0">
                <a:solidFill>
                  <a:srgbClr val="FFFFFF"/>
                </a:solidFill>
                <a:latin typeface="Arial"/>
                <a:cs typeface="Arial"/>
              </a:rPr>
              <a:t>Cent</a:t>
            </a:r>
            <a:r>
              <a:rPr sz="2800" b="1" spc="4" dirty="0" smtClean="0">
                <a:solidFill>
                  <a:srgbClr val="FFFFFF"/>
                </a:solidFill>
                <a:latin typeface="Arial"/>
                <a:cs typeface="Arial"/>
              </a:rPr>
              <a:t>e</a:t>
            </a:r>
            <a:r>
              <a:rPr sz="2800" b="1" dirty="0" smtClean="0">
                <a:solidFill>
                  <a:srgbClr val="FFFFFF"/>
                </a:solidFill>
                <a:latin typeface="Arial"/>
                <a:cs typeface="Arial"/>
              </a:rPr>
              <a:t>r</a:t>
            </a:r>
            <a:r>
              <a:rPr sz="2800" b="1" spc="4" dirty="0" smtClean="0">
                <a:solidFill>
                  <a:srgbClr val="FFFFFF"/>
                </a:solidFill>
                <a:latin typeface="Arial"/>
                <a:cs typeface="Arial"/>
              </a:rPr>
              <a:t>ed</a:t>
            </a:r>
            <a:r>
              <a:rPr sz="2800" b="1" dirty="0" smtClean="0">
                <a:solidFill>
                  <a:srgbClr val="FFFFFF"/>
                </a:solidFill>
                <a:latin typeface="Arial"/>
                <a:cs typeface="Arial"/>
              </a:rPr>
              <a:t>-</a:t>
            </a:r>
            <a:r>
              <a:rPr sz="2800" b="1" spc="-197" dirty="0" smtClean="0">
                <a:solidFill>
                  <a:srgbClr val="FFFFFF"/>
                </a:solidFill>
                <a:latin typeface="Arial"/>
                <a:cs typeface="Arial"/>
              </a:rPr>
              <a:t> </a:t>
            </a:r>
            <a:r>
              <a:rPr sz="2800" dirty="0" smtClean="0">
                <a:solidFill>
                  <a:srgbClr val="FFFFFF"/>
                </a:solidFill>
                <a:latin typeface="Arial"/>
                <a:cs typeface="Arial"/>
              </a:rPr>
              <a:t>its</a:t>
            </a:r>
            <a:r>
              <a:rPr sz="2800" spc="-27" dirty="0" smtClean="0">
                <a:solidFill>
                  <a:srgbClr val="FFFFFF"/>
                </a:solidFill>
                <a:latin typeface="Arial"/>
                <a:cs typeface="Arial"/>
              </a:rPr>
              <a:t> </a:t>
            </a:r>
            <a:r>
              <a:rPr sz="2800" dirty="0" smtClean="0">
                <a:solidFill>
                  <a:srgbClr val="FFFFFF"/>
                </a:solidFill>
                <a:latin typeface="Arial"/>
                <a:cs typeface="Arial"/>
              </a:rPr>
              <a:t>fo</a:t>
            </a:r>
            <a:r>
              <a:rPr sz="2800" spc="9" dirty="0" smtClean="0">
                <a:solidFill>
                  <a:srgbClr val="FFFFFF"/>
                </a:solidFill>
                <a:latin typeface="Arial"/>
                <a:cs typeface="Arial"/>
              </a:rPr>
              <a:t>c</a:t>
            </a:r>
            <a:r>
              <a:rPr sz="2800" dirty="0" smtClean="0">
                <a:solidFill>
                  <a:srgbClr val="FFFFFF"/>
                </a:solidFill>
                <a:latin typeface="Arial"/>
                <a:cs typeface="Arial"/>
              </a:rPr>
              <a:t>us</a:t>
            </a:r>
            <a:r>
              <a:rPr sz="2800" spc="-66"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on</a:t>
            </a:r>
            <a:r>
              <a:rPr sz="2800" spc="-31"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21"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im</a:t>
            </a:r>
            <a:r>
              <a:rPr sz="2800" spc="9" dirty="0" smtClean="0">
                <a:solidFill>
                  <a:srgbClr val="FFFFFF"/>
                </a:solidFill>
                <a:latin typeface="Arial"/>
                <a:cs typeface="Arial"/>
              </a:rPr>
              <a:t>p</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ng</a:t>
            </a:r>
            <a:endParaRPr sz="2800">
              <a:solidFill>
                <a:prstClr val="black"/>
              </a:solidFill>
              <a:latin typeface="Arial"/>
              <a:cs typeface="Arial"/>
            </a:endParaRPr>
          </a:p>
          <a:p>
            <a:pPr marL="12700" marR="48635">
              <a:lnSpc>
                <a:spcPts val="3025"/>
              </a:lnSpc>
              <a:spcBef>
                <a:spcPts val="3"/>
              </a:spcBef>
            </a:pP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99" dirty="0" smtClean="0">
                <a:solidFill>
                  <a:srgbClr val="FFFFFF"/>
                </a:solidFill>
                <a:latin typeface="Arial"/>
                <a:cs typeface="Arial"/>
              </a:rPr>
              <a:t> </a:t>
            </a:r>
            <a:r>
              <a:rPr sz="2800" dirty="0" smtClean="0">
                <a:solidFill>
                  <a:srgbClr val="FFFFFF"/>
                </a:solidFill>
                <a:latin typeface="Arial"/>
                <a:cs typeface="Arial"/>
              </a:rPr>
              <a:t>,</a:t>
            </a:r>
            <a:r>
              <a:rPr sz="2800" spc="-7" dirty="0" smtClean="0">
                <a:solidFill>
                  <a:srgbClr val="FFFFFF"/>
                </a:solidFill>
                <a:latin typeface="Arial"/>
                <a:cs typeface="Arial"/>
              </a:rPr>
              <a:t> </a:t>
            </a:r>
            <a:r>
              <a:rPr sz="2800" dirty="0" smtClean="0">
                <a:solidFill>
                  <a:srgbClr val="FFFFFF"/>
                </a:solidFill>
                <a:latin typeface="Arial"/>
                <a:cs typeface="Arial"/>
              </a:rPr>
              <a:t>ra</a:t>
            </a:r>
            <a:r>
              <a:rPr sz="2800" spc="4"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73"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a</a:t>
            </a:r>
            <a:r>
              <a:rPr sz="2800" dirty="0" smtClean="0">
                <a:solidFill>
                  <a:srgbClr val="FFFFFF"/>
                </a:solidFill>
                <a:latin typeface="Arial"/>
                <a:cs typeface="Arial"/>
              </a:rPr>
              <a:t>n</a:t>
            </a:r>
            <a:r>
              <a:rPr sz="2800" spc="-54"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31"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b</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12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i</a:t>
            </a:r>
            <a:r>
              <a:rPr sz="2800" dirty="0" smtClean="0">
                <a:solidFill>
                  <a:srgbClr val="FFFFFF"/>
                </a:solidFill>
                <a:latin typeface="Arial"/>
                <a:cs typeface="Arial"/>
              </a:rPr>
              <a:t>mp</a:t>
            </a:r>
            <a:r>
              <a:rPr sz="2800" spc="4"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06"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endParaRPr sz="2800">
              <a:solidFill>
                <a:prstClr val="black"/>
              </a:solidFill>
              <a:latin typeface="Arial"/>
              <a:cs typeface="Arial"/>
            </a:endParaRPr>
          </a:p>
          <a:p>
            <a:pPr marL="12700">
              <a:lnSpc>
                <a:spcPts val="3299"/>
              </a:lnSpc>
              <a:spcBef>
                <a:spcPts val="829"/>
              </a:spcBef>
            </a:pPr>
            <a:r>
              <a:rPr sz="2800" b="1" spc="-209"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a</a:t>
            </a:r>
            <a:r>
              <a:rPr sz="2800" b="1" dirty="0" smtClean="0">
                <a:solidFill>
                  <a:srgbClr val="FFFFFF"/>
                </a:solidFill>
                <a:latin typeface="Arial"/>
                <a:cs typeface="Arial"/>
              </a:rPr>
              <a:t>che</a:t>
            </a:r>
            <a:r>
              <a:rPr sz="2800" b="1" spc="14" dirty="0" smtClean="0">
                <a:solidFill>
                  <a:srgbClr val="FFFFFF"/>
                </a:solidFill>
                <a:latin typeface="Arial"/>
                <a:cs typeface="Arial"/>
              </a:rPr>
              <a:t>r</a:t>
            </a:r>
            <a:r>
              <a:rPr sz="2800" b="1" spc="4" dirty="0" smtClean="0">
                <a:solidFill>
                  <a:srgbClr val="FFFFFF"/>
                </a:solidFill>
                <a:latin typeface="Arial"/>
                <a:cs typeface="Arial"/>
              </a:rPr>
              <a:t>-</a:t>
            </a:r>
            <a:r>
              <a:rPr sz="2800" b="1" dirty="0" smtClean="0">
                <a:solidFill>
                  <a:srgbClr val="FFFFFF"/>
                </a:solidFill>
                <a:latin typeface="Arial"/>
                <a:cs typeface="Arial"/>
              </a:rPr>
              <a:t>Dir</a:t>
            </a:r>
            <a:r>
              <a:rPr sz="2800" b="1" spc="4" dirty="0" smtClean="0">
                <a:solidFill>
                  <a:srgbClr val="FFFFFF"/>
                </a:solidFill>
                <a:latin typeface="Arial"/>
                <a:cs typeface="Arial"/>
              </a:rPr>
              <a:t>e</a:t>
            </a:r>
            <a:r>
              <a:rPr sz="2800" b="1" dirty="0" smtClean="0">
                <a:solidFill>
                  <a:srgbClr val="FFFFFF"/>
                </a:solidFill>
                <a:latin typeface="Arial"/>
                <a:cs typeface="Arial"/>
              </a:rPr>
              <a:t>c</a:t>
            </a:r>
            <a:r>
              <a:rPr sz="2800" b="1" spc="9"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d</a:t>
            </a:r>
            <a:r>
              <a:rPr sz="2800" b="1" dirty="0" smtClean="0">
                <a:solidFill>
                  <a:srgbClr val="FFFFFF"/>
                </a:solidFill>
                <a:latin typeface="Arial"/>
                <a:cs typeface="Arial"/>
              </a:rPr>
              <a:t>-</a:t>
            </a:r>
            <a:r>
              <a:rPr sz="2800" b="1" spc="-208"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d</a:t>
            </a:r>
            <a:r>
              <a:rPr sz="2800" spc="4" dirty="0" smtClean="0">
                <a:solidFill>
                  <a:srgbClr val="FFFFFF"/>
                </a:solidFill>
                <a:latin typeface="Arial"/>
                <a:cs typeface="Arial"/>
              </a:rPr>
              <a:t>i</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d</a:t>
            </a:r>
            <a:r>
              <a:rPr sz="2800" spc="9" dirty="0" smtClean="0">
                <a:solidFill>
                  <a:srgbClr val="FFFFFF"/>
                </a:solidFill>
                <a:latin typeface="Arial"/>
                <a:cs typeface="Arial"/>
              </a:rPr>
              <a:t>u</a:t>
            </a:r>
            <a:r>
              <a:rPr sz="2800" dirty="0" smtClean="0">
                <a:solidFill>
                  <a:srgbClr val="FFFFFF"/>
                </a:solidFill>
                <a:latin typeface="Arial"/>
                <a:cs typeface="Arial"/>
              </a:rPr>
              <a:t>al</a:t>
            </a:r>
            <a:r>
              <a:rPr sz="2800" spc="-101"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93"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c</a:t>
            </a:r>
            <a:r>
              <a:rPr sz="2800" spc="4" dirty="0" smtClean="0">
                <a:solidFill>
                  <a:srgbClr val="FFFFFF"/>
                </a:solidFill>
                <a:latin typeface="Arial"/>
                <a:cs typeface="Arial"/>
              </a:rPr>
              <a:t>i</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6" dirty="0" smtClean="0">
                <a:solidFill>
                  <a:srgbClr val="FFFFFF"/>
                </a:solidFill>
                <a:latin typeface="Arial"/>
                <a:cs typeface="Arial"/>
              </a:rPr>
              <a:t> </a:t>
            </a:r>
            <a:r>
              <a:rPr sz="2800" dirty="0" smtClean="0">
                <a:solidFill>
                  <a:srgbClr val="FFFFFF"/>
                </a:solidFill>
                <a:latin typeface="Arial"/>
                <a:cs typeface="Arial"/>
              </a:rPr>
              <a:t>what</a:t>
            </a:r>
            <a:r>
              <a:rPr sz="2800" spc="-59" dirty="0" smtClean="0">
                <a:solidFill>
                  <a:srgbClr val="FFFFFF"/>
                </a:solidFill>
                <a:latin typeface="Arial"/>
                <a:cs typeface="Arial"/>
              </a:rPr>
              <a:t> </a:t>
            </a:r>
            <a:r>
              <a:rPr sz="2800" dirty="0" smtClean="0">
                <a:solidFill>
                  <a:srgbClr val="FFFFFF"/>
                </a:solidFill>
                <a:latin typeface="Arial"/>
                <a:cs typeface="Arial"/>
              </a:rPr>
              <a:t>to </a:t>
            </a:r>
            <a:endParaRPr sz="2800">
              <a:solidFill>
                <a:prstClr val="black"/>
              </a:solidFill>
              <a:latin typeface="Arial"/>
              <a:cs typeface="Arial"/>
            </a:endParaRPr>
          </a:p>
          <a:p>
            <a:pPr marL="12700">
              <a:lnSpc>
                <a:spcPts val="3011"/>
              </a:lnSpc>
            </a:pP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124"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w</a:t>
            </a:r>
            <a:r>
              <a:rPr sz="2800" spc="-51"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94" dirty="0" smtClean="0">
                <a:solidFill>
                  <a:srgbClr val="FFFFFF"/>
                </a:solidFill>
                <a:latin typeface="Arial"/>
                <a:cs typeface="Arial"/>
              </a:rPr>
              <a:t> </a:t>
            </a:r>
            <a:r>
              <a:rPr sz="2800" dirty="0" smtClean="0">
                <a:solidFill>
                  <a:srgbClr val="FFFFFF"/>
                </a:solidFill>
                <a:latin typeface="Arial"/>
                <a:cs typeface="Arial"/>
              </a:rPr>
              <a:t>and</a:t>
            </a:r>
            <a:r>
              <a:rPr sz="2800" spc="-46"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w</a:t>
            </a:r>
            <a:r>
              <a:rPr sz="2800" spc="-51"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r</a:t>
            </a:r>
            <a:r>
              <a:rPr sz="2800" spc="4"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101"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o</a:t>
            </a:r>
            <a:r>
              <a:rPr sz="2800" spc="-23"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he</a:t>
            </a:r>
            <a:r>
              <a:rPr sz="2800" spc="-38"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 </a:t>
            </a:r>
            <a:endParaRPr sz="2800">
              <a:solidFill>
                <a:prstClr val="black"/>
              </a:solidFill>
              <a:latin typeface="Arial"/>
              <a:cs typeface="Arial"/>
            </a:endParaRPr>
          </a:p>
          <a:p>
            <a:pPr marL="12700">
              <a:lnSpc>
                <a:spcPts val="3016"/>
              </a:lnSpc>
            </a:pPr>
            <a:r>
              <a:rPr sz="2800" dirty="0" smtClean="0">
                <a:solidFill>
                  <a:srgbClr val="FFFFFF"/>
                </a:solidFill>
                <a:latin typeface="Arial"/>
                <a:cs typeface="Arial"/>
              </a:rPr>
              <a:t>g</a:t>
            </a:r>
            <a:r>
              <a:rPr sz="2800" spc="9" dirty="0" smtClean="0">
                <a:solidFill>
                  <a:srgbClr val="FFFFFF"/>
                </a:solidFill>
                <a:latin typeface="Arial"/>
                <a:cs typeface="Arial"/>
              </a:rPr>
              <a:t>a</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ed</a:t>
            </a:r>
            <a:r>
              <a:rPr sz="2800" spc="-83"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u</a:t>
            </a:r>
            <a:r>
              <a:rPr sz="2800" spc="9" dirty="0" smtClean="0">
                <a:solidFill>
                  <a:srgbClr val="FFFFFF"/>
                </a:solidFill>
                <a:latin typeface="Arial"/>
                <a:cs typeface="Arial"/>
              </a:rPr>
              <a:t>g</a:t>
            </a:r>
            <a:r>
              <a:rPr sz="2800" dirty="0" smtClean="0">
                <a:solidFill>
                  <a:srgbClr val="FFFFFF"/>
                </a:solidFill>
                <a:latin typeface="Arial"/>
                <a:cs typeface="Arial"/>
              </a:rPr>
              <a:t>h</a:t>
            </a:r>
            <a:r>
              <a:rPr sz="2800" spc="-94"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he</a:t>
            </a:r>
            <a:r>
              <a:rPr sz="2800" spc="-38"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a:p>
            <a:pPr marL="12700" marR="48635">
              <a:lnSpc>
                <a:spcPct val="95825"/>
              </a:lnSpc>
              <a:spcBef>
                <a:spcPts val="646"/>
              </a:spcBef>
            </a:pPr>
            <a:r>
              <a:rPr sz="2800" b="1" dirty="0" smtClean="0">
                <a:solidFill>
                  <a:srgbClr val="FFFFFF"/>
                </a:solidFill>
                <a:latin typeface="Arial"/>
                <a:cs typeface="Arial"/>
              </a:rPr>
              <a:t>Mutually</a:t>
            </a:r>
            <a:r>
              <a:rPr sz="2800" b="1" spc="-103" dirty="0" smtClean="0">
                <a:solidFill>
                  <a:srgbClr val="FFFFFF"/>
                </a:solidFill>
                <a:latin typeface="Arial"/>
                <a:cs typeface="Arial"/>
              </a:rPr>
              <a:t> </a:t>
            </a:r>
            <a:r>
              <a:rPr sz="2800" b="1" dirty="0" smtClean="0">
                <a:solidFill>
                  <a:srgbClr val="FFFFFF"/>
                </a:solidFill>
                <a:latin typeface="Arial"/>
                <a:cs typeface="Arial"/>
              </a:rPr>
              <a:t>Bene</a:t>
            </a:r>
            <a:r>
              <a:rPr sz="2800" b="1" spc="4" dirty="0" smtClean="0">
                <a:solidFill>
                  <a:srgbClr val="FFFFFF"/>
                </a:solidFill>
                <a:latin typeface="Arial"/>
                <a:cs typeface="Arial"/>
              </a:rPr>
              <a:t>f</a:t>
            </a:r>
            <a:r>
              <a:rPr sz="2800" b="1" dirty="0" smtClean="0">
                <a:solidFill>
                  <a:srgbClr val="FFFFFF"/>
                </a:solidFill>
                <a:latin typeface="Arial"/>
                <a:cs typeface="Arial"/>
              </a:rPr>
              <a:t>ic</a:t>
            </a:r>
            <a:r>
              <a:rPr sz="2800" b="1" spc="9" dirty="0" smtClean="0">
                <a:solidFill>
                  <a:srgbClr val="FFFFFF"/>
                </a:solidFill>
                <a:latin typeface="Arial"/>
                <a:cs typeface="Arial"/>
              </a:rPr>
              <a:t>i</a:t>
            </a:r>
            <a:r>
              <a:rPr sz="2800" b="1" dirty="0" smtClean="0">
                <a:solidFill>
                  <a:srgbClr val="FFFFFF"/>
                </a:solidFill>
                <a:latin typeface="Arial"/>
                <a:cs typeface="Arial"/>
              </a:rPr>
              <a:t>a</a:t>
            </a:r>
            <a:r>
              <a:rPr sz="2800" b="1" spc="19" dirty="0" smtClean="0">
                <a:solidFill>
                  <a:srgbClr val="FFFFFF"/>
                </a:solidFill>
                <a:latin typeface="Arial"/>
                <a:cs typeface="Arial"/>
              </a:rPr>
              <a:t>l</a:t>
            </a:r>
            <a:r>
              <a:rPr sz="2800" b="1" dirty="0" smtClean="0">
                <a:solidFill>
                  <a:srgbClr val="FFFFFF"/>
                </a:solidFill>
                <a:latin typeface="Arial"/>
                <a:cs typeface="Arial"/>
              </a:rPr>
              <a:t>-</a:t>
            </a:r>
            <a:r>
              <a:rPr sz="2800" b="1" spc="-121"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ce</a:t>
            </a:r>
            <a:r>
              <a:rPr sz="2800" spc="-108"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r</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83"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1" dirty="0" smtClean="0">
                <a:solidFill>
                  <a:srgbClr val="FFFFFF"/>
                </a:solidFill>
                <a:latin typeface="Arial"/>
                <a:cs typeface="Arial"/>
              </a:rPr>
              <a:t> </a:t>
            </a:r>
            <a:r>
              <a:rPr sz="2800" dirty="0" smtClean="0">
                <a:solidFill>
                  <a:srgbClr val="FFFFFF"/>
                </a:solidFill>
                <a:latin typeface="Arial"/>
                <a:cs typeface="Arial"/>
              </a:rPr>
              <a:t>and</a:t>
            </a:r>
            <a:endParaRPr sz="2800">
              <a:solidFill>
                <a:prstClr val="black"/>
              </a:solidFill>
              <a:latin typeface="Arial"/>
              <a:cs typeface="Arial"/>
            </a:endParaRPr>
          </a:p>
          <a:p>
            <a:pPr marL="12700" marR="48635">
              <a:lnSpc>
                <a:spcPts val="3025"/>
              </a:lnSpc>
              <a:spcBef>
                <a:spcPts val="151"/>
              </a:spcBef>
            </a:pPr>
            <a:r>
              <a:rPr sz="2800" dirty="0" smtClean="0">
                <a:solidFill>
                  <a:srgbClr val="FFFFFF"/>
                </a:solidFill>
                <a:latin typeface="Arial"/>
                <a:cs typeface="Arial"/>
              </a:rPr>
              <a:t>st</a:t>
            </a:r>
            <a:r>
              <a:rPr sz="2800" spc="9" dirty="0" smtClean="0">
                <a:solidFill>
                  <a:srgbClr val="FFFFFF"/>
                </a:solidFill>
                <a:latin typeface="Arial"/>
                <a:cs typeface="Arial"/>
              </a:rPr>
              <a:t>r</a:t>
            </a:r>
            <a:r>
              <a:rPr sz="2800" dirty="0" smtClean="0">
                <a:solidFill>
                  <a:srgbClr val="FFFFFF"/>
                </a:solidFill>
                <a:latin typeface="Arial"/>
                <a:cs typeface="Arial"/>
              </a:rPr>
              <a:t>en</a:t>
            </a:r>
            <a:r>
              <a:rPr sz="2800" spc="9" dirty="0" smtClean="0">
                <a:solidFill>
                  <a:srgbClr val="FFFFFF"/>
                </a:solidFill>
                <a:latin typeface="Arial"/>
                <a:cs typeface="Arial"/>
              </a:rPr>
              <a:t>g</a:t>
            </a:r>
            <a:r>
              <a:rPr sz="2800" dirty="0" smtClean="0">
                <a:solidFill>
                  <a:srgbClr val="FFFFFF"/>
                </a:solidFill>
                <a:latin typeface="Arial"/>
                <a:cs typeface="Arial"/>
              </a:rPr>
              <a:t>th</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132" dirty="0" smtClean="0">
                <a:solidFill>
                  <a:srgbClr val="FFFFFF"/>
                </a:solidFill>
                <a:latin typeface="Arial"/>
                <a:cs typeface="Arial"/>
              </a:rPr>
              <a:t> </a:t>
            </a:r>
            <a:r>
              <a:rPr sz="2800" dirty="0" smtClean="0">
                <a:solidFill>
                  <a:srgbClr val="FFFFFF"/>
                </a:solidFill>
                <a:latin typeface="Arial"/>
                <a:cs typeface="Arial"/>
              </a:rPr>
              <a:t>their</a:t>
            </a:r>
            <a:r>
              <a:rPr sz="2800" spc="-44"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19" dirty="0" smtClean="0">
                <a:solidFill>
                  <a:srgbClr val="FFFFFF"/>
                </a:solidFill>
                <a:latin typeface="Arial"/>
                <a:cs typeface="Arial"/>
              </a:rPr>
              <a:t>f</a:t>
            </a:r>
            <a:r>
              <a:rPr sz="2800" spc="4" dirty="0" smtClean="0">
                <a:solidFill>
                  <a:srgbClr val="FFFFFF"/>
                </a:solidFill>
                <a:latin typeface="Arial"/>
                <a:cs typeface="Arial"/>
              </a:rPr>
              <a:t>-</a:t>
            </a:r>
            <a:r>
              <a:rPr sz="2800" dirty="0" smtClean="0">
                <a:solidFill>
                  <a:srgbClr val="FFFFFF"/>
                </a:solidFill>
                <a:latin typeface="Arial"/>
                <a:cs typeface="Arial"/>
              </a:rPr>
              <a:t>a</a:t>
            </a:r>
            <a:r>
              <a:rPr sz="2800" spc="4"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s</a:t>
            </a:r>
            <a:r>
              <a:rPr sz="2800" spc="4" dirty="0" smtClean="0">
                <a:solidFill>
                  <a:srgbClr val="FFFFFF"/>
                </a:solidFill>
                <a:latin typeface="Arial"/>
                <a:cs typeface="Arial"/>
              </a:rPr>
              <a:t>s</a:t>
            </a:r>
            <a:r>
              <a:rPr sz="2800" dirty="0" smtClean="0">
                <a:solidFill>
                  <a:srgbClr val="FFFFFF"/>
                </a:solidFill>
                <a:latin typeface="Arial"/>
                <a:cs typeface="Arial"/>
              </a:rPr>
              <a:t>ment</a:t>
            </a:r>
            <a:r>
              <a:rPr sz="2800" spc="-202" dirty="0" smtClean="0">
                <a:solidFill>
                  <a:srgbClr val="FFFFFF"/>
                </a:solidFill>
                <a:latin typeface="Arial"/>
                <a:cs typeface="Arial"/>
              </a:rPr>
              <a:t> </a:t>
            </a:r>
            <a:r>
              <a:rPr sz="2800" dirty="0" smtClean="0">
                <a:solidFill>
                  <a:srgbClr val="FFFFFF"/>
                </a:solidFill>
                <a:latin typeface="Arial"/>
                <a:cs typeface="Arial"/>
              </a:rPr>
              <a:t>sk</a:t>
            </a:r>
            <a:r>
              <a:rPr sz="2800" spc="4" dirty="0" smtClean="0">
                <a:solidFill>
                  <a:srgbClr val="FFFFFF"/>
                </a:solidFill>
                <a:latin typeface="Arial"/>
                <a:cs typeface="Arial"/>
              </a:rPr>
              <a:t>i</a:t>
            </a:r>
            <a:r>
              <a:rPr sz="2800" dirty="0" smtClean="0">
                <a:solidFill>
                  <a:srgbClr val="FFFFFF"/>
                </a:solidFill>
                <a:latin typeface="Arial"/>
                <a:cs typeface="Arial"/>
              </a:rPr>
              <a:t>lls</a:t>
            </a:r>
            <a:endParaRPr sz="2800">
              <a:solidFill>
                <a:prstClr val="black"/>
              </a:solidFill>
              <a:latin typeface="Arial"/>
              <a:cs typeface="Arial"/>
            </a:endParaRPr>
          </a:p>
        </p:txBody>
      </p:sp>
      <p:sp>
        <p:nvSpPr>
          <p:cNvPr id="7" name="object 7"/>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8" name="object 8"/>
          <p:cNvSpPr txBox="1"/>
          <p:nvPr/>
        </p:nvSpPr>
        <p:spPr>
          <a:xfrm>
            <a:off x="687705" y="4049699"/>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750201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871773"/>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6" y="871773"/>
            <a:ext cx="7556417" cy="3324028"/>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F</a:t>
            </a:r>
            <a:r>
              <a:rPr sz="2800" b="1" spc="-9" dirty="0" smtClean="0">
                <a:solidFill>
                  <a:srgbClr val="FFFFFF"/>
                </a:solidFill>
                <a:latin typeface="Arial"/>
                <a:cs typeface="Arial"/>
              </a:rPr>
              <a:t>o</a:t>
            </a:r>
            <a:r>
              <a:rPr sz="2800" b="1" dirty="0" smtClean="0">
                <a:solidFill>
                  <a:srgbClr val="FFFFFF"/>
                </a:solidFill>
                <a:latin typeface="Arial"/>
                <a:cs typeface="Arial"/>
              </a:rPr>
              <a:t>rma</a:t>
            </a:r>
            <a:r>
              <a:rPr sz="2800" b="1" spc="9" dirty="0" smtClean="0">
                <a:solidFill>
                  <a:srgbClr val="FFFFFF"/>
                </a:solidFill>
                <a:latin typeface="Arial"/>
                <a:cs typeface="Arial"/>
              </a:rPr>
              <a:t>t</a:t>
            </a:r>
            <a:r>
              <a:rPr sz="2800" b="1" dirty="0" smtClean="0">
                <a:solidFill>
                  <a:srgbClr val="FFFFFF"/>
                </a:solidFill>
                <a:latin typeface="Arial"/>
                <a:cs typeface="Arial"/>
              </a:rPr>
              <a:t>iv</a:t>
            </a:r>
            <a:r>
              <a:rPr sz="2800" b="1" spc="14" dirty="0" smtClean="0">
                <a:solidFill>
                  <a:srgbClr val="FFFFFF"/>
                </a:solidFill>
                <a:latin typeface="Arial"/>
                <a:cs typeface="Arial"/>
              </a:rPr>
              <a:t>e</a:t>
            </a:r>
            <a:r>
              <a:rPr sz="2800" b="1" dirty="0" smtClean="0">
                <a:solidFill>
                  <a:srgbClr val="FFFFFF"/>
                </a:solidFill>
                <a:latin typeface="Arial"/>
                <a:cs typeface="Arial"/>
              </a:rPr>
              <a:t>-</a:t>
            </a:r>
            <a:r>
              <a:rPr sz="2800" b="1" spc="-143" dirty="0" smtClean="0">
                <a:solidFill>
                  <a:srgbClr val="FFFFFF"/>
                </a:solidFill>
                <a:latin typeface="Arial"/>
                <a:cs typeface="Arial"/>
              </a:rPr>
              <a:t> </a:t>
            </a:r>
            <a:r>
              <a:rPr sz="2800" dirty="0" smtClean="0">
                <a:solidFill>
                  <a:srgbClr val="FFFFFF"/>
                </a:solidFill>
                <a:latin typeface="Arial"/>
                <a:cs typeface="Arial"/>
              </a:rPr>
              <a:t>its</a:t>
            </a:r>
            <a:r>
              <a:rPr sz="2800" spc="-27"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u</a:t>
            </a:r>
            <a:r>
              <a:rPr sz="2800" dirty="0" smtClean="0">
                <a:solidFill>
                  <a:srgbClr val="FFFFFF"/>
                </a:solidFill>
                <a:latin typeface="Arial"/>
                <a:cs typeface="Arial"/>
              </a:rPr>
              <a:t>r</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86"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imp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e</a:t>
            </a:r>
            <a:r>
              <a:rPr sz="2800" spc="-84"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80"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a:p>
            <a:pPr marL="12700" marR="160249">
              <a:lnSpc>
                <a:spcPts val="3020"/>
              </a:lnSpc>
              <a:spcBef>
                <a:spcPts val="17"/>
              </a:spcBef>
            </a:pP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99" dirty="0" smtClean="0">
                <a:solidFill>
                  <a:srgbClr val="FFFFFF"/>
                </a:solidFill>
                <a:latin typeface="Arial"/>
                <a:cs typeface="Arial"/>
              </a:rPr>
              <a:t> </a:t>
            </a:r>
            <a:r>
              <a:rPr sz="2800" dirty="0" smtClean="0">
                <a:solidFill>
                  <a:srgbClr val="FFFFFF"/>
                </a:solidFill>
                <a:latin typeface="Arial"/>
                <a:cs typeface="Arial"/>
              </a:rPr>
              <a:t>,</a:t>
            </a:r>
            <a:r>
              <a:rPr sz="2800" spc="9" dirty="0" smtClean="0">
                <a:solidFill>
                  <a:srgbClr val="FFFFFF"/>
                </a:solidFill>
                <a:latin typeface="Arial"/>
                <a:cs typeface="Arial"/>
              </a:rPr>
              <a:t>n</a:t>
            </a:r>
            <a:r>
              <a:rPr sz="2800" dirty="0" smtClean="0">
                <a:solidFill>
                  <a:srgbClr val="FFFFFF"/>
                </a:solidFill>
                <a:latin typeface="Arial"/>
                <a:cs typeface="Arial"/>
              </a:rPr>
              <a:t>ot</a:t>
            </a:r>
            <a:r>
              <a:rPr sz="2800" spc="-46"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o</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de</a:t>
            </a:r>
            <a:r>
              <a:rPr sz="2800" spc="-71"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ce</a:t>
            </a:r>
            <a:r>
              <a:rPr sz="2800" spc="-112" dirty="0" smtClean="0">
                <a:solidFill>
                  <a:srgbClr val="FFFFFF"/>
                </a:solidFill>
                <a:latin typeface="Arial"/>
                <a:cs typeface="Arial"/>
              </a:rPr>
              <a:t> </a:t>
            </a:r>
            <a:r>
              <a:rPr sz="2800" dirty="0" smtClean="0">
                <a:solidFill>
                  <a:srgbClr val="FFFFFF"/>
                </a:solidFill>
                <a:latin typeface="Arial"/>
                <a:cs typeface="Arial"/>
              </a:rPr>
              <a:t>f</a:t>
            </a:r>
            <a:r>
              <a:rPr sz="2800" spc="9" dirty="0" smtClean="0">
                <a:solidFill>
                  <a:srgbClr val="FFFFFF"/>
                </a:solidFill>
                <a:latin typeface="Arial"/>
                <a:cs typeface="Arial"/>
              </a:rPr>
              <a:t>o</a:t>
            </a:r>
            <a:r>
              <a:rPr sz="2800" dirty="0" smtClean="0">
                <a:solidFill>
                  <a:srgbClr val="FFFFFF"/>
                </a:solidFill>
                <a:latin typeface="Arial"/>
                <a:cs typeface="Arial"/>
              </a:rPr>
              <a:t>r</a:t>
            </a:r>
            <a:r>
              <a:rPr sz="2800" spc="-32" dirty="0" smtClean="0">
                <a:solidFill>
                  <a:srgbClr val="FFFFFF"/>
                </a:solidFill>
                <a:latin typeface="Arial"/>
                <a:cs typeface="Arial"/>
              </a:rPr>
              <a:t> </a:t>
            </a:r>
            <a:r>
              <a:rPr sz="2800" dirty="0" smtClean="0">
                <a:solidFill>
                  <a:srgbClr val="FFFFFF"/>
                </a:solidFill>
                <a:latin typeface="Arial"/>
                <a:cs typeface="Arial"/>
              </a:rPr>
              <a:t>ev</a:t>
            </a:r>
            <a:r>
              <a:rPr sz="2800" spc="9" dirty="0" smtClean="0">
                <a:solidFill>
                  <a:srgbClr val="FFFFFF"/>
                </a:solidFill>
                <a:latin typeface="Arial"/>
                <a:cs typeface="Arial"/>
              </a:rPr>
              <a:t>a</a:t>
            </a:r>
            <a:r>
              <a:rPr sz="2800" dirty="0" smtClean="0">
                <a:solidFill>
                  <a:srgbClr val="FFFFFF"/>
                </a:solidFill>
                <a:latin typeface="Arial"/>
                <a:cs typeface="Arial"/>
              </a:rPr>
              <a:t>l</a:t>
            </a:r>
            <a:r>
              <a:rPr sz="2800" spc="4" dirty="0" smtClean="0">
                <a:solidFill>
                  <a:srgbClr val="FFFFFF"/>
                </a:solidFill>
                <a:latin typeface="Arial"/>
                <a:cs typeface="Arial"/>
              </a:rPr>
              <a:t>u</a:t>
            </a:r>
            <a:r>
              <a:rPr sz="2800" dirty="0" smtClean="0">
                <a:solidFill>
                  <a:srgbClr val="FFFFFF"/>
                </a:solidFill>
                <a:latin typeface="Arial"/>
                <a:cs typeface="Arial"/>
              </a:rPr>
              <a:t>at</a:t>
            </a:r>
            <a:r>
              <a:rPr sz="2800" spc="9" dirty="0" smtClean="0">
                <a:solidFill>
                  <a:srgbClr val="FFFFFF"/>
                </a:solidFill>
                <a:latin typeface="Arial"/>
                <a:cs typeface="Arial"/>
              </a:rPr>
              <a:t>i</a:t>
            </a:r>
            <a:r>
              <a:rPr sz="2800" dirty="0" smtClean="0">
                <a:solidFill>
                  <a:srgbClr val="FFFFFF"/>
                </a:solidFill>
                <a:latin typeface="Arial"/>
                <a:cs typeface="Arial"/>
              </a:rPr>
              <a:t>ng</a:t>
            </a:r>
            <a:r>
              <a:rPr sz="2800" spc="-107"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r</a:t>
            </a:r>
            <a:r>
              <a:rPr sz="2800" dirty="0" smtClean="0">
                <a:solidFill>
                  <a:srgbClr val="FFFFFF"/>
                </a:solidFill>
                <a:latin typeface="Arial"/>
                <a:cs typeface="Arial"/>
              </a:rPr>
              <a:t>a</a:t>
            </a:r>
            <a:r>
              <a:rPr sz="2800" spc="9" dirty="0" smtClean="0">
                <a:solidFill>
                  <a:srgbClr val="FFFFFF"/>
                </a:solidFill>
                <a:latin typeface="Arial"/>
                <a:cs typeface="Arial"/>
              </a:rPr>
              <a:t>d</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 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4" dirty="0" smtClean="0">
                <a:solidFill>
                  <a:srgbClr val="FFFFFF"/>
                </a:solidFill>
                <a:latin typeface="Arial"/>
                <a:cs typeface="Arial"/>
              </a:rPr>
              <a:t>s</a:t>
            </a:r>
            <a:r>
              <a:rPr sz="2800" dirty="0" smtClean="0">
                <a:solidFill>
                  <a:srgbClr val="FFFFFF"/>
                </a:solidFill>
                <a:latin typeface="Arial"/>
                <a:cs typeface="Arial"/>
              </a:rPr>
              <a:t>;</a:t>
            </a:r>
            <a:r>
              <a:rPr sz="2800" spc="-143" dirty="0" smtClean="0">
                <a:solidFill>
                  <a:srgbClr val="FFFFFF"/>
                </a:solidFill>
                <a:latin typeface="Arial"/>
                <a:cs typeface="Arial"/>
              </a:rPr>
              <a:t> </a:t>
            </a:r>
            <a:r>
              <a:rPr sz="2800" dirty="0" smtClean="0">
                <a:solidFill>
                  <a:srgbClr val="FFFFFF"/>
                </a:solidFill>
                <a:latin typeface="Arial"/>
                <a:cs typeface="Arial"/>
              </a:rPr>
              <a:t>it</a:t>
            </a:r>
            <a:r>
              <a:rPr sz="2800" spc="-1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es</a:t>
            </a:r>
            <a:r>
              <a:rPr sz="2800" spc="-105" dirty="0" smtClean="0">
                <a:solidFill>
                  <a:srgbClr val="FFFFFF"/>
                </a:solidFill>
                <a:latin typeface="Arial"/>
                <a:cs typeface="Arial"/>
              </a:rPr>
              <a:t> </a:t>
            </a:r>
            <a:r>
              <a:rPr sz="2800" dirty="0" smtClean="0">
                <a:solidFill>
                  <a:srgbClr val="FFFFFF"/>
                </a:solidFill>
                <a:latin typeface="Arial"/>
                <a:cs typeface="Arial"/>
              </a:rPr>
              <a:t>i</a:t>
            </a:r>
            <a:r>
              <a:rPr sz="2800" spc="9"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a:t>
            </a:r>
            <a:r>
              <a:rPr sz="2800" spc="-118" dirty="0" smtClean="0">
                <a:solidFill>
                  <a:srgbClr val="FFFFFF"/>
                </a:solidFill>
                <a:latin typeface="Arial"/>
                <a:cs typeface="Arial"/>
              </a:rPr>
              <a:t> </a:t>
            </a:r>
            <a:r>
              <a:rPr sz="2800" dirty="0" smtClean="0">
                <a:solidFill>
                  <a:srgbClr val="FFFFFF"/>
                </a:solidFill>
                <a:latin typeface="Arial"/>
                <a:cs typeface="Arial"/>
              </a:rPr>
              <a:t>on</a:t>
            </a:r>
            <a:r>
              <a:rPr sz="2800" spc="-31" dirty="0" smtClean="0">
                <a:solidFill>
                  <a:srgbClr val="FFFFFF"/>
                </a:solidFill>
                <a:latin typeface="Arial"/>
                <a:cs typeface="Arial"/>
              </a:rPr>
              <a:t> </a:t>
            </a:r>
            <a:r>
              <a:rPr sz="2800" dirty="0" smtClean="0">
                <a:solidFill>
                  <a:srgbClr val="FFFFFF"/>
                </a:solidFill>
                <a:latin typeface="Arial"/>
                <a:cs typeface="Arial"/>
              </a:rPr>
              <a:t>wh</a:t>
            </a:r>
            <a:r>
              <a:rPr sz="2800" spc="9" dirty="0" smtClean="0">
                <a:solidFill>
                  <a:srgbClr val="FFFFFF"/>
                </a:solidFill>
                <a:latin typeface="Arial"/>
                <a:cs typeface="Arial"/>
              </a:rPr>
              <a:t>a</a:t>
            </a:r>
            <a:r>
              <a:rPr sz="2800" dirty="0" smtClean="0">
                <a:solidFill>
                  <a:srgbClr val="FFFFFF"/>
                </a:solidFill>
                <a:latin typeface="Arial"/>
                <a:cs typeface="Arial"/>
              </a:rPr>
              <a:t>t,</a:t>
            </a:r>
            <a:r>
              <a:rPr sz="2800" spc="-66" dirty="0" smtClean="0">
                <a:solidFill>
                  <a:srgbClr val="FFFFFF"/>
                </a:solidFill>
                <a:latin typeface="Arial"/>
                <a:cs typeface="Arial"/>
              </a:rPr>
              <a:t> </a:t>
            </a:r>
            <a:r>
              <a:rPr sz="2800" spc="9" dirty="0" smtClean="0">
                <a:solidFill>
                  <a:srgbClr val="FFFFFF"/>
                </a:solidFill>
                <a:latin typeface="Arial"/>
                <a:cs typeface="Arial"/>
              </a:rPr>
              <a:t>h</a:t>
            </a:r>
            <a:r>
              <a:rPr sz="2800" dirty="0" smtClean="0">
                <a:solidFill>
                  <a:srgbClr val="FFFFFF"/>
                </a:solidFill>
                <a:latin typeface="Arial"/>
                <a:cs typeface="Arial"/>
              </a:rPr>
              <a:t>ow</a:t>
            </a:r>
            <a:r>
              <a:rPr sz="2800" spc="-51" dirty="0" smtClean="0">
                <a:solidFill>
                  <a:srgbClr val="FFFFFF"/>
                </a:solidFill>
                <a:latin typeface="Arial"/>
                <a:cs typeface="Arial"/>
              </a:rPr>
              <a:t> </a:t>
            </a:r>
            <a:r>
              <a:rPr sz="2800" dirty="0" smtClean="0">
                <a:solidFill>
                  <a:srgbClr val="FFFFFF"/>
                </a:solidFill>
                <a:latin typeface="Arial"/>
                <a:cs typeface="Arial"/>
              </a:rPr>
              <a:t>m</a:t>
            </a:r>
            <a:r>
              <a:rPr sz="2800" spc="4" dirty="0" smtClean="0">
                <a:solidFill>
                  <a:srgbClr val="FFFFFF"/>
                </a:solidFill>
                <a:latin typeface="Arial"/>
                <a:cs typeface="Arial"/>
              </a:rPr>
              <a:t>u</a:t>
            </a:r>
            <a:r>
              <a:rPr sz="2800" dirty="0" smtClean="0">
                <a:solidFill>
                  <a:srgbClr val="FFFFFF"/>
                </a:solidFill>
                <a:latin typeface="Arial"/>
                <a:cs typeface="Arial"/>
              </a:rPr>
              <a:t>ch</a:t>
            </a:r>
            <a:r>
              <a:rPr sz="2800" spc="-48" dirty="0" smtClean="0">
                <a:solidFill>
                  <a:srgbClr val="FFFFFF"/>
                </a:solidFill>
                <a:latin typeface="Arial"/>
                <a:cs typeface="Arial"/>
              </a:rPr>
              <a:t> </a:t>
            </a:r>
            <a:r>
              <a:rPr sz="2800" dirty="0" smtClean="0">
                <a:solidFill>
                  <a:srgbClr val="FFFFFF"/>
                </a:solidFill>
                <a:latin typeface="Arial"/>
                <a:cs typeface="Arial"/>
              </a:rPr>
              <a:t>,</a:t>
            </a:r>
            <a:r>
              <a:rPr sz="2800" spc="-7" dirty="0" smtClean="0">
                <a:solidFill>
                  <a:srgbClr val="FFFFFF"/>
                </a:solidFill>
                <a:latin typeface="Arial"/>
                <a:cs typeface="Arial"/>
              </a:rPr>
              <a:t> </a:t>
            </a:r>
            <a:r>
              <a:rPr sz="2800" dirty="0" smtClean="0">
                <a:solidFill>
                  <a:srgbClr val="FFFFFF"/>
                </a:solidFill>
                <a:latin typeface="Arial"/>
                <a:cs typeface="Arial"/>
              </a:rPr>
              <a:t>and</a:t>
            </a:r>
            <a:r>
              <a:rPr sz="2800" spc="-46"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w</a:t>
            </a:r>
            <a:endParaRPr sz="2800">
              <a:solidFill>
                <a:prstClr val="black"/>
              </a:solidFill>
              <a:latin typeface="Arial"/>
              <a:cs typeface="Arial"/>
            </a:endParaRPr>
          </a:p>
          <a:p>
            <a:pPr marL="12700" marR="48635">
              <a:lnSpc>
                <a:spcPts val="3015"/>
              </a:lnSpc>
            </a:pPr>
            <a:r>
              <a:rPr sz="2800" dirty="0" smtClean="0">
                <a:solidFill>
                  <a:srgbClr val="FFFFFF"/>
                </a:solidFill>
                <a:latin typeface="Arial"/>
                <a:cs typeface="Arial"/>
              </a:rPr>
              <a:t>well</a:t>
            </a:r>
            <a:r>
              <a:rPr sz="2800" spc="-48"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en</a:t>
            </a:r>
            <a:r>
              <a:rPr sz="2800" spc="9" dirty="0" smtClean="0">
                <a:solidFill>
                  <a:srgbClr val="FFFFFF"/>
                </a:solidFill>
                <a:latin typeface="Arial"/>
                <a:cs typeface="Arial"/>
              </a:rPr>
              <a:t>t</a:t>
            </a:r>
            <a:r>
              <a:rPr sz="2800" dirty="0" smtClean="0">
                <a:solidFill>
                  <a:srgbClr val="FFFFFF"/>
                </a:solidFill>
                <a:latin typeface="Arial"/>
                <a:cs typeface="Arial"/>
              </a:rPr>
              <a:t>s</a:t>
            </a:r>
            <a:r>
              <a:rPr sz="2800" spc="-105" dirty="0" smtClean="0">
                <a:solidFill>
                  <a:srgbClr val="FFFFFF"/>
                </a:solidFill>
                <a:latin typeface="Arial"/>
                <a:cs typeface="Arial"/>
              </a:rPr>
              <a:t> </a:t>
            </a:r>
            <a:r>
              <a:rPr sz="2800" dirty="0" smtClean="0">
                <a:solidFill>
                  <a:srgbClr val="FFFFFF"/>
                </a:solidFill>
                <a:latin typeface="Arial"/>
                <a:cs typeface="Arial"/>
              </a:rPr>
              <a:t>are</a:t>
            </a:r>
            <a:r>
              <a:rPr sz="2800" spc="-40" dirty="0" smtClean="0">
                <a:solidFill>
                  <a:srgbClr val="FFFFFF"/>
                </a:solidFill>
                <a:latin typeface="Arial"/>
                <a:cs typeface="Arial"/>
              </a:rPr>
              <a:t> </a:t>
            </a:r>
            <a:r>
              <a:rPr sz="2800" dirty="0" smtClean="0">
                <a:solidFill>
                  <a:srgbClr val="FFFFFF"/>
                </a:solidFill>
                <a:latin typeface="Arial"/>
                <a:cs typeface="Arial"/>
              </a:rPr>
              <a:t>le</a:t>
            </a:r>
            <a:r>
              <a:rPr sz="2800" spc="9" dirty="0" smtClean="0">
                <a:solidFill>
                  <a:srgbClr val="FFFFFF"/>
                </a:solidFill>
                <a:latin typeface="Arial"/>
                <a:cs typeface="Arial"/>
              </a:rPr>
              <a:t>a</a:t>
            </a:r>
            <a:r>
              <a:rPr sz="2800" dirty="0" smtClean="0">
                <a:solidFill>
                  <a:srgbClr val="FFFFFF"/>
                </a:solidFill>
                <a:latin typeface="Arial"/>
                <a:cs typeface="Arial"/>
              </a:rPr>
              <a:t>rn</a:t>
            </a:r>
            <a:r>
              <a:rPr sz="2800" spc="9" dirty="0" smtClean="0">
                <a:solidFill>
                  <a:srgbClr val="FFFFFF"/>
                </a:solidFill>
                <a:latin typeface="Arial"/>
                <a:cs typeface="Arial"/>
              </a:rPr>
              <a:t>i</a:t>
            </a:r>
            <a:r>
              <a:rPr sz="2800" dirty="0" smtClean="0">
                <a:solidFill>
                  <a:srgbClr val="FFFFFF"/>
                </a:solidFill>
                <a:latin typeface="Arial"/>
                <a:cs typeface="Arial"/>
              </a:rPr>
              <a:t>ng.</a:t>
            </a:r>
            <a:endParaRPr sz="2800">
              <a:solidFill>
                <a:prstClr val="black"/>
              </a:solidFill>
              <a:latin typeface="Arial"/>
              <a:cs typeface="Arial"/>
            </a:endParaRPr>
          </a:p>
          <a:p>
            <a:pPr marL="12700">
              <a:lnSpc>
                <a:spcPts val="3020"/>
              </a:lnSpc>
              <a:spcBef>
                <a:spcPts val="1010"/>
              </a:spcBef>
            </a:pPr>
            <a:r>
              <a:rPr sz="2800" b="1" dirty="0" smtClean="0">
                <a:solidFill>
                  <a:srgbClr val="FFFFFF"/>
                </a:solidFill>
                <a:latin typeface="Arial"/>
                <a:cs typeface="Arial"/>
              </a:rPr>
              <a:t>Co</a:t>
            </a:r>
            <a:r>
              <a:rPr sz="2800" b="1" spc="-9" dirty="0" smtClean="0">
                <a:solidFill>
                  <a:srgbClr val="FFFFFF"/>
                </a:solidFill>
                <a:latin typeface="Arial"/>
                <a:cs typeface="Arial"/>
              </a:rPr>
              <a:t>n</a:t>
            </a:r>
            <a:r>
              <a:rPr sz="2800" b="1" dirty="0" smtClean="0">
                <a:solidFill>
                  <a:srgbClr val="FFFFFF"/>
                </a:solidFill>
                <a:latin typeface="Arial"/>
                <a:cs typeface="Arial"/>
              </a:rPr>
              <a:t>t</a:t>
            </a:r>
            <a:r>
              <a:rPr sz="2800" b="1" spc="9" dirty="0" smtClean="0">
                <a:solidFill>
                  <a:srgbClr val="FFFFFF"/>
                </a:solidFill>
                <a:latin typeface="Arial"/>
                <a:cs typeface="Arial"/>
              </a:rPr>
              <a:t>e</a:t>
            </a:r>
            <a:r>
              <a:rPr sz="2800" b="1" dirty="0" smtClean="0">
                <a:solidFill>
                  <a:srgbClr val="FFFFFF"/>
                </a:solidFill>
                <a:latin typeface="Arial"/>
                <a:cs typeface="Arial"/>
              </a:rPr>
              <a:t>xt</a:t>
            </a:r>
            <a:r>
              <a:rPr sz="2800" b="1" spc="-79"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b="1" dirty="0" smtClean="0">
                <a:solidFill>
                  <a:srgbClr val="FFFFFF"/>
                </a:solidFill>
                <a:latin typeface="Arial"/>
                <a:cs typeface="Arial"/>
              </a:rPr>
              <a:t>S</a:t>
            </a:r>
            <a:r>
              <a:rPr sz="2800" b="1" spc="-9" dirty="0" smtClean="0">
                <a:solidFill>
                  <a:srgbClr val="FFFFFF"/>
                </a:solidFill>
                <a:latin typeface="Arial"/>
                <a:cs typeface="Arial"/>
              </a:rPr>
              <a:t>p</a:t>
            </a:r>
            <a:r>
              <a:rPr sz="2800" b="1" dirty="0" smtClean="0">
                <a:solidFill>
                  <a:srgbClr val="FFFFFF"/>
                </a:solidFill>
                <a:latin typeface="Arial"/>
                <a:cs typeface="Arial"/>
              </a:rPr>
              <a:t>e</a:t>
            </a:r>
            <a:r>
              <a:rPr sz="2800" b="1" spc="9" dirty="0" smtClean="0">
                <a:solidFill>
                  <a:srgbClr val="FFFFFF"/>
                </a:solidFill>
                <a:latin typeface="Arial"/>
                <a:cs typeface="Arial"/>
              </a:rPr>
              <a:t>c</a:t>
            </a:r>
            <a:r>
              <a:rPr sz="2800" b="1" dirty="0" smtClean="0">
                <a:solidFill>
                  <a:srgbClr val="FFFFFF"/>
                </a:solidFill>
                <a:latin typeface="Arial"/>
                <a:cs typeface="Arial"/>
              </a:rPr>
              <a:t>if</a:t>
            </a:r>
            <a:r>
              <a:rPr sz="2800" b="1" spc="9" dirty="0" smtClean="0">
                <a:solidFill>
                  <a:srgbClr val="FFFFFF"/>
                </a:solidFill>
                <a:latin typeface="Arial"/>
                <a:cs typeface="Arial"/>
              </a:rPr>
              <a:t>i</a:t>
            </a:r>
            <a:r>
              <a:rPr sz="2800" b="1" dirty="0" smtClean="0">
                <a:solidFill>
                  <a:srgbClr val="FFFFFF"/>
                </a:solidFill>
                <a:latin typeface="Arial"/>
                <a:cs typeface="Arial"/>
              </a:rPr>
              <a:t>c</a:t>
            </a:r>
            <a:r>
              <a:rPr sz="2800" b="1" spc="-82"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49" dirty="0" smtClean="0">
                <a:solidFill>
                  <a:srgbClr val="FFFFFF"/>
                </a:solidFill>
                <a:latin typeface="Arial"/>
                <a:cs typeface="Arial"/>
              </a:rPr>
              <a:t> </a:t>
            </a:r>
            <a:r>
              <a:rPr sz="2800" dirty="0" smtClean="0">
                <a:solidFill>
                  <a:srgbClr val="FFFFFF"/>
                </a:solidFill>
                <a:latin typeface="Arial"/>
                <a:cs typeface="Arial"/>
              </a:rPr>
              <a:t>tec</a:t>
            </a:r>
            <a:r>
              <a:rPr sz="2800" spc="9" dirty="0" smtClean="0">
                <a:solidFill>
                  <a:srgbClr val="FFFFFF"/>
                </a:solidFill>
                <a:latin typeface="Arial"/>
                <a:cs typeface="Arial"/>
              </a:rPr>
              <a:t>h</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e</a:t>
            </a:r>
            <a:r>
              <a:rPr sz="2800" spc="-106"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en</a:t>
            </a:r>
            <a:r>
              <a:rPr sz="2800" spc="-90"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fit the</a:t>
            </a:r>
            <a:r>
              <a:rPr sz="2800" spc="-38"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u</a:t>
            </a:r>
            <a:r>
              <a:rPr sz="2800" dirty="0" smtClean="0">
                <a:solidFill>
                  <a:srgbClr val="FFFFFF"/>
                </a:solidFill>
                <a:latin typeface="Arial"/>
                <a:cs typeface="Arial"/>
              </a:rPr>
              <a:t>b</a:t>
            </a:r>
            <a:r>
              <a:rPr sz="2800" spc="4" dirty="0" smtClean="0">
                <a:solidFill>
                  <a:srgbClr val="FFFFFF"/>
                </a:solidFill>
                <a:latin typeface="Arial"/>
                <a:cs typeface="Arial"/>
              </a:rPr>
              <a:t>j</a:t>
            </a:r>
            <a:r>
              <a:rPr sz="2800" dirty="0" smtClean="0">
                <a:solidFill>
                  <a:srgbClr val="FFFFFF"/>
                </a:solidFill>
                <a:latin typeface="Arial"/>
                <a:cs typeface="Arial"/>
              </a:rPr>
              <a:t>e</a:t>
            </a:r>
            <a:r>
              <a:rPr sz="2800" spc="9" dirty="0" smtClean="0">
                <a:solidFill>
                  <a:srgbClr val="FFFFFF"/>
                </a:solidFill>
                <a:latin typeface="Arial"/>
                <a:cs typeface="Arial"/>
              </a:rPr>
              <a:t>c</a:t>
            </a:r>
            <a:r>
              <a:rPr sz="2800" dirty="0" smtClean="0">
                <a:solidFill>
                  <a:srgbClr val="FFFFFF"/>
                </a:solidFill>
                <a:latin typeface="Arial"/>
                <a:cs typeface="Arial"/>
              </a:rPr>
              <a:t>t</a:t>
            </a:r>
            <a:r>
              <a:rPr sz="2800" spc="-88" dirty="0" smtClean="0">
                <a:solidFill>
                  <a:srgbClr val="FFFFFF"/>
                </a:solidFill>
                <a:latin typeface="Arial"/>
                <a:cs typeface="Arial"/>
              </a:rPr>
              <a:t> </a:t>
            </a:r>
            <a:r>
              <a:rPr sz="2800" dirty="0" smtClean="0">
                <a:solidFill>
                  <a:srgbClr val="FFFFFF"/>
                </a:solidFill>
                <a:latin typeface="Arial"/>
                <a:cs typeface="Arial"/>
              </a:rPr>
              <a:t>matt</a:t>
            </a:r>
            <a:r>
              <a:rPr sz="2800" spc="4" dirty="0" smtClean="0">
                <a:solidFill>
                  <a:srgbClr val="FFFFFF"/>
                </a:solidFill>
                <a:latin typeface="Arial"/>
                <a:cs typeface="Arial"/>
              </a:rPr>
              <a:t>e</a:t>
            </a:r>
            <a:r>
              <a:rPr sz="2800" dirty="0" smtClean="0">
                <a:solidFill>
                  <a:srgbClr val="FFFFFF"/>
                </a:solidFill>
                <a:latin typeface="Arial"/>
                <a:cs typeface="Arial"/>
              </a:rPr>
              <a:t>r</a:t>
            </a:r>
            <a:r>
              <a:rPr sz="2800" spc="-79"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spc="9" dirty="0" smtClean="0">
                <a:solidFill>
                  <a:srgbClr val="FFFFFF"/>
                </a:solidFill>
                <a:latin typeface="Arial"/>
                <a:cs typeface="Arial"/>
              </a:rPr>
              <a:t>n</a:t>
            </a:r>
            <a:r>
              <a:rPr sz="2800" dirty="0" smtClean="0">
                <a:solidFill>
                  <a:srgbClr val="FFFFFF"/>
                </a:solidFill>
                <a:latin typeface="Arial"/>
                <a:cs typeface="Arial"/>
              </a:rPr>
              <a:t>e</a:t>
            </a:r>
            <a:r>
              <a:rPr sz="2800" spc="9" dirty="0" smtClean="0">
                <a:solidFill>
                  <a:srgbClr val="FFFFFF"/>
                </a:solidFill>
                <a:latin typeface="Arial"/>
                <a:cs typeface="Arial"/>
              </a:rPr>
              <a:t>e</a:t>
            </a:r>
            <a:r>
              <a:rPr sz="2800" dirty="0" smtClean="0">
                <a:solidFill>
                  <a:srgbClr val="FFFFFF"/>
                </a:solidFill>
                <a:latin typeface="Arial"/>
                <a:cs typeface="Arial"/>
              </a:rPr>
              <a:t>ds</a:t>
            </a:r>
            <a:r>
              <a:rPr sz="2800" spc="-76"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a</a:t>
            </a:r>
            <a:r>
              <a:rPr sz="2800" dirty="0" smtClean="0">
                <a:solidFill>
                  <a:srgbClr val="FFFFFF"/>
                </a:solidFill>
                <a:latin typeface="Arial"/>
                <a:cs typeface="Arial"/>
              </a:rPr>
              <a:t>rt</a:t>
            </a:r>
            <a:r>
              <a:rPr sz="2800" spc="9" dirty="0" smtClean="0">
                <a:solidFill>
                  <a:srgbClr val="FFFFFF"/>
                </a:solidFill>
                <a:latin typeface="Arial"/>
                <a:cs typeface="Arial"/>
              </a:rPr>
              <a:t>i</a:t>
            </a:r>
            <a:r>
              <a:rPr sz="2800" dirty="0" smtClean="0">
                <a:solidFill>
                  <a:srgbClr val="FFFFFF"/>
                </a:solidFill>
                <a:latin typeface="Arial"/>
                <a:cs typeface="Arial"/>
              </a:rPr>
              <a:t>c</a:t>
            </a:r>
            <a:r>
              <a:rPr sz="2800" spc="9" dirty="0" smtClean="0">
                <a:solidFill>
                  <a:srgbClr val="FFFFFF"/>
                </a:solidFill>
                <a:latin typeface="Arial"/>
                <a:cs typeface="Arial"/>
              </a:rPr>
              <a:t>u</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r</a:t>
            </a:r>
            <a:r>
              <a:rPr sz="2800" spc="-115"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ss</a:t>
            </a:r>
            <a:endParaRPr sz="2800">
              <a:solidFill>
                <a:prstClr val="black"/>
              </a:solidFill>
              <a:latin typeface="Arial"/>
              <a:cs typeface="Arial"/>
            </a:endParaRPr>
          </a:p>
          <a:p>
            <a:pPr marL="12700" marR="48635">
              <a:lnSpc>
                <a:spcPct val="95825"/>
              </a:lnSpc>
              <a:spcBef>
                <a:spcPts val="650"/>
              </a:spcBef>
            </a:pPr>
            <a:r>
              <a:rPr sz="2800" b="1" dirty="0" smtClean="0">
                <a:solidFill>
                  <a:srgbClr val="FFFFFF"/>
                </a:solidFill>
                <a:latin typeface="Arial"/>
                <a:cs typeface="Arial"/>
              </a:rPr>
              <a:t>On</a:t>
            </a:r>
            <a:r>
              <a:rPr sz="2800" b="1" spc="-9" dirty="0" smtClean="0">
                <a:solidFill>
                  <a:srgbClr val="FFFFFF"/>
                </a:solidFill>
                <a:latin typeface="Arial"/>
                <a:cs typeface="Arial"/>
              </a:rPr>
              <a:t>g</a:t>
            </a:r>
            <a:r>
              <a:rPr sz="2800" b="1" dirty="0" smtClean="0">
                <a:solidFill>
                  <a:srgbClr val="FFFFFF"/>
                </a:solidFill>
                <a:latin typeface="Arial"/>
                <a:cs typeface="Arial"/>
              </a:rPr>
              <a:t>oing</a:t>
            </a:r>
            <a:r>
              <a:rPr sz="2800" b="1" spc="-100"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99"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i</a:t>
            </a:r>
            <a:r>
              <a:rPr sz="2800" dirty="0" smtClean="0">
                <a:solidFill>
                  <a:srgbClr val="FFFFFF"/>
                </a:solidFill>
                <a:latin typeface="Arial"/>
                <a:cs typeface="Arial"/>
              </a:rPr>
              <a:t>nt</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135"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om</a:t>
            </a:r>
            <a:endParaRPr sz="2800">
              <a:solidFill>
                <a:prstClr val="black"/>
              </a:solidFill>
              <a:latin typeface="Arial"/>
              <a:cs typeface="Arial"/>
            </a:endParaRPr>
          </a:p>
          <a:p>
            <a:pPr marL="12700" marR="48635">
              <a:lnSpc>
                <a:spcPts val="3025"/>
              </a:lnSpc>
              <a:spcBef>
                <a:spcPts val="151"/>
              </a:spcBef>
            </a:pPr>
            <a:r>
              <a:rPr sz="2800" dirty="0" smtClean="0">
                <a:solidFill>
                  <a:srgbClr val="FFFFFF"/>
                </a:solidFill>
                <a:latin typeface="Arial"/>
                <a:cs typeface="Arial"/>
              </a:rPr>
              <a:t>“f</a:t>
            </a:r>
            <a:r>
              <a:rPr sz="2800" spc="9" dirty="0" smtClean="0">
                <a:solidFill>
                  <a:srgbClr val="FFFFFF"/>
                </a:solidFill>
                <a:latin typeface="Arial"/>
                <a:cs typeface="Arial"/>
              </a:rPr>
              <a:t>e</a:t>
            </a:r>
            <a:r>
              <a:rPr sz="2800" dirty="0" smtClean="0">
                <a:solidFill>
                  <a:srgbClr val="FFFFFF"/>
                </a:solidFill>
                <a:latin typeface="Arial"/>
                <a:cs typeface="Arial"/>
              </a:rPr>
              <a:t>ed</a:t>
            </a:r>
            <a:r>
              <a:rPr sz="2800" spc="9" dirty="0" smtClean="0">
                <a:solidFill>
                  <a:srgbClr val="FFFFFF"/>
                </a:solidFill>
                <a:latin typeface="Arial"/>
                <a:cs typeface="Arial"/>
              </a:rPr>
              <a:t>b</a:t>
            </a:r>
            <a:r>
              <a:rPr sz="2800" dirty="0" smtClean="0">
                <a:solidFill>
                  <a:srgbClr val="FFFFFF"/>
                </a:solidFill>
                <a:latin typeface="Arial"/>
                <a:cs typeface="Arial"/>
              </a:rPr>
              <a:t>a</a:t>
            </a:r>
            <a:r>
              <a:rPr sz="2800" spc="4" dirty="0" smtClean="0">
                <a:solidFill>
                  <a:srgbClr val="FFFFFF"/>
                </a:solidFill>
                <a:latin typeface="Arial"/>
                <a:cs typeface="Arial"/>
              </a:rPr>
              <a:t>c</a:t>
            </a:r>
            <a:r>
              <a:rPr sz="2800" dirty="0" smtClean="0">
                <a:solidFill>
                  <a:srgbClr val="FFFFFF"/>
                </a:solidFill>
                <a:latin typeface="Arial"/>
                <a:cs typeface="Arial"/>
              </a:rPr>
              <a:t>k</a:t>
            </a:r>
            <a:r>
              <a:rPr sz="2800" spc="-122" dirty="0" smtClean="0">
                <a:solidFill>
                  <a:srgbClr val="FFFFFF"/>
                </a:solidFill>
                <a:latin typeface="Arial"/>
                <a:cs typeface="Arial"/>
              </a:rPr>
              <a:t> </a:t>
            </a:r>
            <a:r>
              <a:rPr sz="2800" dirty="0" smtClean="0">
                <a:solidFill>
                  <a:srgbClr val="FFFFFF"/>
                </a:solidFill>
                <a:latin typeface="Arial"/>
                <a:cs typeface="Arial"/>
              </a:rPr>
              <a:t>loo</a:t>
            </a:r>
            <a:r>
              <a:rPr sz="2800" spc="9" dirty="0" smtClean="0">
                <a:solidFill>
                  <a:srgbClr val="FFFFFF"/>
                </a:solidFill>
                <a:latin typeface="Arial"/>
                <a:cs typeface="Arial"/>
              </a:rPr>
              <a:t>p</a:t>
            </a: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687705" y="253483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687705" y="3430950"/>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04296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4" y="770942"/>
            <a:ext cx="2804176"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Formative</a:t>
            </a:r>
            <a:endParaRPr sz="4400" dirty="0">
              <a:solidFill>
                <a:prstClr val="black"/>
              </a:solidFill>
              <a:latin typeface="Arial"/>
              <a:cs typeface="Arial"/>
            </a:endParaRPr>
          </a:p>
        </p:txBody>
      </p:sp>
      <p:sp>
        <p:nvSpPr>
          <p:cNvPr id="4" name="object 4"/>
          <p:cNvSpPr txBox="1"/>
          <p:nvPr/>
        </p:nvSpPr>
        <p:spPr>
          <a:xfrm>
            <a:off x="3624037" y="770941"/>
            <a:ext cx="3468243"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As</a:t>
            </a:r>
            <a:r>
              <a:rPr sz="4400" spc="9" dirty="0" smtClean="0">
                <a:solidFill>
                  <a:srgbClr val="FFFFFF"/>
                </a:solidFill>
                <a:latin typeface="Arial"/>
                <a:cs typeface="Arial"/>
              </a:rPr>
              <a:t>s</a:t>
            </a:r>
            <a:r>
              <a:rPr sz="4400" dirty="0" smtClean="0">
                <a:solidFill>
                  <a:srgbClr val="FFFFFF"/>
                </a:solidFill>
                <a:latin typeface="Arial"/>
                <a:cs typeface="Arial"/>
              </a:rPr>
              <a:t>ess</a:t>
            </a:r>
            <a:r>
              <a:rPr sz="4400" spc="9" dirty="0" smtClean="0">
                <a:solidFill>
                  <a:srgbClr val="FFFFFF"/>
                </a:solidFill>
                <a:latin typeface="Arial"/>
                <a:cs typeface="Arial"/>
              </a:rPr>
              <a:t>m</a:t>
            </a:r>
            <a:r>
              <a:rPr sz="4400" dirty="0" smtClean="0">
                <a:solidFill>
                  <a:srgbClr val="FFFFFF"/>
                </a:solidFill>
                <a:latin typeface="Arial"/>
                <a:cs typeface="Arial"/>
              </a:rPr>
              <a:t>ent</a:t>
            </a:r>
            <a:endParaRPr sz="4400" dirty="0">
              <a:solidFill>
                <a:prstClr val="black"/>
              </a:solidFill>
              <a:latin typeface="Arial"/>
              <a:cs typeface="Arial"/>
            </a:endParaRPr>
          </a:p>
        </p:txBody>
      </p:sp>
      <p:sp>
        <p:nvSpPr>
          <p:cNvPr id="5" name="object 5"/>
          <p:cNvSpPr txBox="1"/>
          <p:nvPr/>
        </p:nvSpPr>
        <p:spPr>
          <a:xfrm>
            <a:off x="687705" y="1874565"/>
            <a:ext cx="161735" cy="89255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664"/>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859154" y="1874570"/>
            <a:ext cx="6672435" cy="2171573"/>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40" dirty="0" smtClean="0">
                <a:solidFill>
                  <a:srgbClr val="FFFFFF"/>
                </a:solidFill>
                <a:latin typeface="Arial"/>
                <a:cs typeface="Arial"/>
              </a:rPr>
              <a:t> </a:t>
            </a:r>
            <a:r>
              <a:rPr sz="2800" dirty="0" smtClean="0">
                <a:solidFill>
                  <a:srgbClr val="FFFFFF"/>
                </a:solidFill>
                <a:latin typeface="Arial"/>
                <a:cs typeface="Arial"/>
              </a:rPr>
              <a:t>us</a:t>
            </a:r>
            <a:r>
              <a:rPr sz="2800" spc="9" dirty="0" smtClean="0">
                <a:solidFill>
                  <a:srgbClr val="FFFFFF"/>
                </a:solidFill>
                <a:latin typeface="Arial"/>
                <a:cs typeface="Arial"/>
              </a:rPr>
              <a:t>e</a:t>
            </a:r>
            <a:r>
              <a:rPr sz="2800" dirty="0" smtClean="0">
                <a:solidFill>
                  <a:srgbClr val="FFFFFF"/>
                </a:solidFill>
                <a:latin typeface="Arial"/>
                <a:cs typeface="Arial"/>
              </a:rPr>
              <a:t>d</a:t>
            </a:r>
            <a:r>
              <a:rPr sz="2800" spc="-60"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o</a:t>
            </a:r>
            <a:r>
              <a:rPr sz="2800" spc="-23" dirty="0" smtClean="0">
                <a:solidFill>
                  <a:srgbClr val="FFFFFF"/>
                </a:solidFill>
                <a:latin typeface="Arial"/>
                <a:cs typeface="Arial"/>
              </a:rPr>
              <a:t> </a:t>
            </a:r>
            <a:r>
              <a:rPr sz="2800" dirty="0" smtClean="0">
                <a:solidFill>
                  <a:srgbClr val="FFFFFF"/>
                </a:solidFill>
                <a:latin typeface="Arial"/>
                <a:cs typeface="Arial"/>
              </a:rPr>
              <a:t>mon</a:t>
            </a:r>
            <a:r>
              <a:rPr sz="2800" spc="4" dirty="0" smtClean="0">
                <a:solidFill>
                  <a:srgbClr val="FFFFFF"/>
                </a:solidFill>
                <a:latin typeface="Arial"/>
                <a:cs typeface="Arial"/>
              </a:rPr>
              <a:t>i</a:t>
            </a:r>
            <a:r>
              <a:rPr sz="2800" dirty="0" smtClean="0">
                <a:solidFill>
                  <a:srgbClr val="FFFFFF"/>
                </a:solidFill>
                <a:latin typeface="Arial"/>
                <a:cs typeface="Arial"/>
              </a:rPr>
              <a:t>tor</a:t>
            </a:r>
            <a:r>
              <a:rPr sz="2800" spc="-7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g</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ss</a:t>
            </a:r>
            <a:r>
              <a:rPr sz="2800" spc="-108"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u</a:t>
            </a:r>
            <a:r>
              <a:rPr sz="2800" dirty="0" smtClean="0">
                <a:solidFill>
                  <a:srgbClr val="FFFFFF"/>
                </a:solidFill>
                <a:latin typeface="Arial"/>
                <a:cs typeface="Arial"/>
              </a:rPr>
              <a:t>ri</a:t>
            </a:r>
            <a:r>
              <a:rPr sz="2800" spc="9" dirty="0" smtClean="0">
                <a:solidFill>
                  <a:srgbClr val="FFFFFF"/>
                </a:solidFill>
                <a:latin typeface="Arial"/>
                <a:cs typeface="Arial"/>
              </a:rPr>
              <a:t>n</a:t>
            </a:r>
            <a:r>
              <a:rPr sz="2800" dirty="0" smtClean="0">
                <a:solidFill>
                  <a:srgbClr val="FFFFFF"/>
                </a:solidFill>
                <a:latin typeface="Arial"/>
                <a:cs typeface="Arial"/>
              </a:rPr>
              <a:t>g</a:t>
            </a:r>
            <a:r>
              <a:rPr sz="2800" spc="-62"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r</a:t>
            </a:r>
            <a:r>
              <a:rPr sz="2800" spc="9" dirty="0" smtClean="0">
                <a:solidFill>
                  <a:srgbClr val="FFFFFF"/>
                </a:solidFill>
                <a:latin typeface="Arial"/>
                <a:cs typeface="Arial"/>
              </a:rPr>
              <a:t>u</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i</a:t>
            </a:r>
            <a:r>
              <a:rPr sz="2800" spc="4" dirty="0" smtClean="0">
                <a:solidFill>
                  <a:srgbClr val="FFFFFF"/>
                </a:solidFill>
                <a:latin typeface="Arial"/>
                <a:cs typeface="Arial"/>
              </a:rPr>
              <a:t>o</a:t>
            </a:r>
            <a:r>
              <a:rPr sz="2800" dirty="0" smtClean="0">
                <a:solidFill>
                  <a:srgbClr val="FFFFFF"/>
                </a:solidFill>
                <a:latin typeface="Arial"/>
                <a:cs typeface="Arial"/>
              </a:rPr>
              <a:t>n</a:t>
            </a:r>
            <a:endParaRPr sz="2800">
              <a:solidFill>
                <a:prstClr val="black"/>
              </a:solidFill>
              <a:latin typeface="Arial"/>
              <a:cs typeface="Arial"/>
            </a:endParaRPr>
          </a:p>
          <a:p>
            <a:pPr marL="12700" marR="53263">
              <a:lnSpc>
                <a:spcPct val="95825"/>
              </a:lnSpc>
              <a:spcBef>
                <a:spcPts val="664"/>
              </a:spcBef>
            </a:pPr>
            <a:r>
              <a:rPr sz="2800" b="1" dirty="0" smtClean="0">
                <a:solidFill>
                  <a:srgbClr val="FFFFFF"/>
                </a:solidFill>
                <a:latin typeface="Arial"/>
                <a:cs typeface="Arial"/>
              </a:rPr>
              <a:t>P</a:t>
            </a:r>
            <a:r>
              <a:rPr sz="2800" b="1" spc="-9" dirty="0" smtClean="0">
                <a:solidFill>
                  <a:srgbClr val="FFFFFF"/>
                </a:solidFill>
                <a:latin typeface="Arial"/>
                <a:cs typeface="Arial"/>
              </a:rPr>
              <a:t>u</a:t>
            </a:r>
            <a:r>
              <a:rPr sz="2800" b="1" dirty="0" smtClean="0">
                <a:solidFill>
                  <a:srgbClr val="FFFFFF"/>
                </a:solidFill>
                <a:latin typeface="Arial"/>
                <a:cs typeface="Arial"/>
              </a:rPr>
              <a:t>rpose</a:t>
            </a:r>
            <a:r>
              <a:rPr sz="2800" b="1" spc="-92"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ma</a:t>
            </a:r>
            <a:r>
              <a:rPr sz="2800" spc="4" dirty="0" smtClean="0">
                <a:solidFill>
                  <a:srgbClr val="FFFFFF"/>
                </a:solidFill>
                <a:latin typeface="Arial"/>
                <a:cs typeface="Arial"/>
              </a:rPr>
              <a:t>k</a:t>
            </a:r>
            <a:r>
              <a:rPr sz="2800" dirty="0" smtClean="0">
                <a:solidFill>
                  <a:srgbClr val="FFFFFF"/>
                </a:solidFill>
                <a:latin typeface="Arial"/>
                <a:cs typeface="Arial"/>
              </a:rPr>
              <a:t>e</a:t>
            </a:r>
            <a:r>
              <a:rPr sz="2800" spc="-53" dirty="0" smtClean="0">
                <a:solidFill>
                  <a:srgbClr val="FFFFFF"/>
                </a:solidFill>
                <a:latin typeface="Arial"/>
                <a:cs typeface="Arial"/>
              </a:rPr>
              <a:t> </a:t>
            </a:r>
            <a:r>
              <a:rPr sz="2800" dirty="0" smtClean="0">
                <a:solidFill>
                  <a:srgbClr val="FFFFFF"/>
                </a:solidFill>
                <a:latin typeface="Arial"/>
                <a:cs typeface="Arial"/>
              </a:rPr>
              <a:t>j</a:t>
            </a:r>
            <a:r>
              <a:rPr sz="2800" spc="4" dirty="0" smtClean="0">
                <a:solidFill>
                  <a:srgbClr val="FFFFFF"/>
                </a:solidFill>
                <a:latin typeface="Arial"/>
                <a:cs typeface="Arial"/>
              </a:rPr>
              <a:t>u</a:t>
            </a:r>
            <a:r>
              <a:rPr sz="2800" dirty="0" smtClean="0">
                <a:solidFill>
                  <a:srgbClr val="FFFFFF"/>
                </a:solidFill>
                <a:latin typeface="Arial"/>
                <a:cs typeface="Arial"/>
              </a:rPr>
              <a:t>d</a:t>
            </a:r>
            <a:r>
              <a:rPr sz="2800" spc="9" dirty="0" smtClean="0">
                <a:solidFill>
                  <a:srgbClr val="FFFFFF"/>
                </a:solidFill>
                <a:latin typeface="Arial"/>
                <a:cs typeface="Arial"/>
              </a:rPr>
              <a:t>g</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ts</a:t>
            </a:r>
            <a:r>
              <a:rPr sz="2800" spc="-12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b</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t</a:t>
            </a:r>
            <a:r>
              <a:rPr sz="2800" spc="-70" dirty="0" smtClean="0">
                <a:solidFill>
                  <a:srgbClr val="FFFFFF"/>
                </a:solidFill>
                <a:latin typeface="Arial"/>
                <a:cs typeface="Arial"/>
              </a:rPr>
              <a:t> </a:t>
            </a:r>
            <a:r>
              <a:rPr sz="2800" spc="4" dirty="0" smtClean="0">
                <a:solidFill>
                  <a:srgbClr val="FFFFFF"/>
                </a:solidFill>
                <a:latin typeface="Arial"/>
                <a:cs typeface="Arial"/>
              </a:rPr>
              <a:t>i</a:t>
            </a:r>
            <a:r>
              <a:rPr sz="2800" dirty="0" smtClean="0">
                <a:solidFill>
                  <a:srgbClr val="FFFFFF"/>
                </a:solidFill>
                <a:latin typeface="Arial"/>
                <a:cs typeface="Arial"/>
              </a:rPr>
              <a:t>n</a:t>
            </a:r>
            <a:r>
              <a:rPr sz="2800" spc="9" dirty="0" smtClean="0">
                <a:solidFill>
                  <a:srgbClr val="FFFFFF"/>
                </a:solidFill>
                <a:latin typeface="Arial"/>
                <a:cs typeface="Arial"/>
              </a:rPr>
              <a:t>d</a:t>
            </a:r>
            <a:r>
              <a:rPr sz="2800" dirty="0" smtClean="0">
                <a:solidFill>
                  <a:srgbClr val="FFFFFF"/>
                </a:solidFill>
                <a:latin typeface="Arial"/>
                <a:cs typeface="Arial"/>
              </a:rPr>
              <a:t>i</a:t>
            </a:r>
            <a:r>
              <a:rPr sz="2800" spc="4"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u</a:t>
            </a:r>
            <a:r>
              <a:rPr sz="2800" spc="9" dirty="0" smtClean="0">
                <a:solidFill>
                  <a:srgbClr val="FFFFFF"/>
                </a:solidFill>
                <a:latin typeface="Arial"/>
                <a:cs typeface="Arial"/>
              </a:rPr>
              <a:t>a</a:t>
            </a:r>
            <a:r>
              <a:rPr sz="2800" dirty="0" smtClean="0">
                <a:solidFill>
                  <a:srgbClr val="FFFFFF"/>
                </a:solidFill>
                <a:latin typeface="Arial"/>
                <a:cs typeface="Arial"/>
              </a:rPr>
              <a:t>l</a:t>
            </a:r>
            <a:r>
              <a:rPr sz="2800" spc="-101"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a:p>
            <a:pPr marL="12700" marR="53263">
              <a:lnSpc>
                <a:spcPts val="3025"/>
              </a:lnSpc>
              <a:spcBef>
                <a:spcPts val="151"/>
              </a:spcBef>
            </a:pPr>
            <a:r>
              <a:rPr sz="2800" dirty="0" smtClean="0">
                <a:solidFill>
                  <a:srgbClr val="FFFFFF"/>
                </a:solidFill>
                <a:latin typeface="Arial"/>
                <a:cs typeface="Arial"/>
              </a:rPr>
              <a:t>a</a:t>
            </a:r>
            <a:r>
              <a:rPr sz="2800" spc="4" dirty="0" smtClean="0">
                <a:solidFill>
                  <a:srgbClr val="FFFFFF"/>
                </a:solidFill>
                <a:latin typeface="Arial"/>
                <a:cs typeface="Arial"/>
              </a:rPr>
              <a:t>c</a:t>
            </a:r>
            <a:r>
              <a:rPr sz="2800" dirty="0" smtClean="0">
                <a:solidFill>
                  <a:srgbClr val="FFFFFF"/>
                </a:solidFill>
                <a:latin typeface="Arial"/>
                <a:cs typeface="Arial"/>
              </a:rPr>
              <a:t>hi</a:t>
            </a:r>
            <a:r>
              <a:rPr sz="2800" spc="9" dirty="0" smtClean="0">
                <a:solidFill>
                  <a:srgbClr val="FFFFFF"/>
                </a:solidFill>
                <a:latin typeface="Arial"/>
                <a:cs typeface="Arial"/>
              </a:rPr>
              <a:t>e</a:t>
            </a:r>
            <a:r>
              <a:rPr sz="2800" dirty="0" smtClean="0">
                <a:solidFill>
                  <a:srgbClr val="FFFFFF"/>
                </a:solidFill>
                <a:latin typeface="Arial"/>
                <a:cs typeface="Arial"/>
              </a:rPr>
              <a:t>v</a:t>
            </a:r>
            <a:r>
              <a:rPr sz="2800" spc="4" dirty="0" smtClean="0">
                <a:solidFill>
                  <a:srgbClr val="FFFFFF"/>
                </a:solidFill>
                <a:latin typeface="Arial"/>
                <a:cs typeface="Arial"/>
              </a:rPr>
              <a:t>e</a:t>
            </a:r>
            <a:r>
              <a:rPr sz="2800" dirty="0" smtClean="0">
                <a:solidFill>
                  <a:srgbClr val="FFFFFF"/>
                </a:solidFill>
                <a:latin typeface="Arial"/>
                <a:cs typeface="Arial"/>
              </a:rPr>
              <a:t>ment</a:t>
            </a:r>
            <a:r>
              <a:rPr sz="2800" spc="-158" dirty="0" smtClean="0">
                <a:solidFill>
                  <a:srgbClr val="FFFFFF"/>
                </a:solidFill>
                <a:latin typeface="Arial"/>
                <a:cs typeface="Arial"/>
              </a:rPr>
              <a:t> </a:t>
            </a:r>
            <a:r>
              <a:rPr sz="2800" dirty="0" smtClean="0">
                <a:solidFill>
                  <a:srgbClr val="FFFFFF"/>
                </a:solidFill>
                <a:latin typeface="Arial"/>
                <a:cs typeface="Arial"/>
              </a:rPr>
              <a:t>and</a:t>
            </a:r>
            <a:r>
              <a:rPr sz="2800" spc="-36"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si</a:t>
            </a:r>
            <a:r>
              <a:rPr sz="2800" spc="9" dirty="0" smtClean="0">
                <a:solidFill>
                  <a:srgbClr val="FFFFFF"/>
                </a:solidFill>
                <a:latin typeface="Arial"/>
                <a:cs typeface="Arial"/>
              </a:rPr>
              <a:t>g</a:t>
            </a:r>
            <a:r>
              <a:rPr sz="2800" dirty="0" smtClean="0">
                <a:solidFill>
                  <a:srgbClr val="FFFFFF"/>
                </a:solidFill>
                <a:latin typeface="Arial"/>
                <a:cs typeface="Arial"/>
              </a:rPr>
              <a:t>n</a:t>
            </a:r>
            <a:r>
              <a:rPr sz="2800" spc="-80" dirty="0" smtClean="0">
                <a:solidFill>
                  <a:srgbClr val="FFFFFF"/>
                </a:solidFill>
                <a:latin typeface="Arial"/>
                <a:cs typeface="Arial"/>
              </a:rPr>
              <a:t> </a:t>
            </a:r>
            <a:r>
              <a:rPr sz="2800" dirty="0" smtClean="0">
                <a:solidFill>
                  <a:srgbClr val="FFFFFF"/>
                </a:solidFill>
                <a:latin typeface="Arial"/>
                <a:cs typeface="Arial"/>
              </a:rPr>
              <a:t>gra</a:t>
            </a:r>
            <a:r>
              <a:rPr sz="2800" spc="9" dirty="0" smtClean="0">
                <a:solidFill>
                  <a:srgbClr val="FFFFFF"/>
                </a:solidFill>
                <a:latin typeface="Arial"/>
                <a:cs typeface="Arial"/>
              </a:rPr>
              <a:t>d</a:t>
            </a:r>
            <a:r>
              <a:rPr sz="2800" dirty="0" smtClean="0">
                <a:solidFill>
                  <a:srgbClr val="FFFFFF"/>
                </a:solidFill>
                <a:latin typeface="Arial"/>
                <a:cs typeface="Arial"/>
              </a:rPr>
              <a:t>es</a:t>
            </a:r>
            <a:endParaRPr sz="2800">
              <a:solidFill>
                <a:prstClr val="black"/>
              </a:solidFill>
              <a:latin typeface="Arial"/>
              <a:cs typeface="Arial"/>
            </a:endParaRPr>
          </a:p>
          <a:p>
            <a:pPr marL="12700" marR="864808">
              <a:lnSpc>
                <a:spcPts val="3010"/>
              </a:lnSpc>
              <a:spcBef>
                <a:spcPts val="1029"/>
              </a:spcBef>
            </a:pPr>
            <a:r>
              <a:rPr sz="2800" b="1" dirty="0" smtClean="0">
                <a:solidFill>
                  <a:srgbClr val="FFFFFF"/>
                </a:solidFill>
                <a:latin typeface="Arial"/>
                <a:cs typeface="Arial"/>
              </a:rPr>
              <a:t>Example</a:t>
            </a:r>
            <a:r>
              <a:rPr sz="2800" b="1" spc="-115" dirty="0" smtClean="0">
                <a:solidFill>
                  <a:srgbClr val="FFFFFF"/>
                </a:solidFill>
                <a:latin typeface="Arial"/>
                <a:cs typeface="Arial"/>
              </a:rPr>
              <a:t> </a:t>
            </a:r>
            <a:r>
              <a:rPr sz="2800" b="1"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i</a:t>
            </a:r>
            <a:r>
              <a:rPr sz="2800" spc="4" dirty="0" smtClean="0">
                <a:solidFill>
                  <a:srgbClr val="FFFFFF"/>
                </a:solidFill>
                <a:latin typeface="Arial"/>
                <a:cs typeface="Arial"/>
              </a:rPr>
              <a:t>z</a:t>
            </a:r>
            <a:r>
              <a:rPr sz="2800" dirty="0" smtClean="0">
                <a:solidFill>
                  <a:srgbClr val="FFFFFF"/>
                </a:solidFill>
                <a:latin typeface="Arial"/>
                <a:cs typeface="Arial"/>
              </a:rPr>
              <a:t>z</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102"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s</a:t>
            </a:r>
            <a:r>
              <a:rPr sz="2800" dirty="0" smtClean="0">
                <a:solidFill>
                  <a:srgbClr val="FFFFFF"/>
                </a:solidFill>
                <a:latin typeface="Arial"/>
                <a:cs typeface="Arial"/>
              </a:rPr>
              <a:t>t</a:t>
            </a:r>
            <a:r>
              <a:rPr sz="2800" spc="4" dirty="0" smtClean="0">
                <a:solidFill>
                  <a:srgbClr val="FFFFFF"/>
                </a:solidFill>
                <a:latin typeface="Arial"/>
                <a:cs typeface="Arial"/>
              </a:rPr>
              <a:t>s</a:t>
            </a:r>
            <a:r>
              <a:rPr sz="2800" dirty="0" smtClean="0">
                <a:solidFill>
                  <a:srgbClr val="FFFFFF"/>
                </a:solidFill>
                <a:latin typeface="Arial"/>
                <a:cs typeface="Arial"/>
              </a:rPr>
              <a:t>,</a:t>
            </a:r>
            <a:r>
              <a:rPr sz="2800" spc="-96"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x</a:t>
            </a:r>
            <a:r>
              <a:rPr sz="2800" dirty="0" smtClean="0">
                <a:solidFill>
                  <a:srgbClr val="FFFFFF"/>
                </a:solidFill>
                <a:latin typeface="Arial"/>
                <a:cs typeface="Arial"/>
              </a:rPr>
              <a:t>am</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90"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e</a:t>
            </a:r>
            <a:r>
              <a:rPr sz="2800" dirty="0" smtClean="0">
                <a:solidFill>
                  <a:srgbClr val="FFFFFF"/>
                </a:solidFill>
                <a:latin typeface="Arial"/>
                <a:cs typeface="Arial"/>
              </a:rPr>
              <a:t>rm</a:t>
            </a:r>
            <a:r>
              <a:rPr sz="2800" spc="-55"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a</a:t>
            </a:r>
            <a:r>
              <a:rPr sz="2800" spc="9" dirty="0" smtClean="0">
                <a:solidFill>
                  <a:srgbClr val="FFFFFF"/>
                </a:solidFill>
                <a:latin typeface="Arial"/>
                <a:cs typeface="Arial"/>
              </a:rPr>
              <a:t>p</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93" dirty="0" smtClean="0">
                <a:solidFill>
                  <a:srgbClr val="FFFFFF"/>
                </a:solidFill>
                <a:latin typeface="Arial"/>
                <a:cs typeface="Arial"/>
              </a:rPr>
              <a:t> </a:t>
            </a:r>
            <a:r>
              <a:rPr sz="2800" dirty="0" smtClean="0">
                <a:solidFill>
                  <a:srgbClr val="FFFFFF"/>
                </a:solidFill>
                <a:latin typeface="Arial"/>
                <a:cs typeface="Arial"/>
              </a:rPr>
              <a:t>l</a:t>
            </a:r>
            <a:r>
              <a:rPr sz="2800" spc="9" dirty="0" smtClean="0">
                <a:solidFill>
                  <a:srgbClr val="FFFFFF"/>
                </a:solidFill>
                <a:latin typeface="Arial"/>
                <a:cs typeface="Arial"/>
              </a:rPr>
              <a:t>a</a:t>
            </a:r>
            <a:r>
              <a:rPr sz="2800" dirty="0" smtClean="0">
                <a:solidFill>
                  <a:srgbClr val="FFFFFF"/>
                </a:solidFill>
                <a:latin typeface="Arial"/>
                <a:cs typeface="Arial"/>
              </a:rPr>
              <a:t>b r</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9" dirty="0" smtClean="0">
                <a:solidFill>
                  <a:srgbClr val="FFFFFF"/>
                </a:solidFill>
                <a:latin typeface="Arial"/>
                <a:cs typeface="Arial"/>
              </a:rPr>
              <a:t>o</a:t>
            </a:r>
            <a:r>
              <a:rPr sz="2800" dirty="0" smtClean="0">
                <a:solidFill>
                  <a:srgbClr val="FFFFFF"/>
                </a:solidFill>
                <a:latin typeface="Arial"/>
                <a:cs typeface="Arial"/>
              </a:rPr>
              <a:t>rt</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114"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mewo</a:t>
            </a:r>
            <a:r>
              <a:rPr sz="2800" spc="9" dirty="0" smtClean="0">
                <a:solidFill>
                  <a:srgbClr val="FFFFFF"/>
                </a:solidFill>
                <a:latin typeface="Arial"/>
                <a:cs typeface="Arial"/>
              </a:rPr>
              <a:t>r</a:t>
            </a:r>
            <a:r>
              <a:rPr sz="2800" dirty="0" smtClean="0">
                <a:solidFill>
                  <a:srgbClr val="FFFFFF"/>
                </a:solidFill>
                <a:latin typeface="Arial"/>
                <a:cs typeface="Arial"/>
              </a:rPr>
              <a:t>k</a:t>
            </a:r>
            <a:endParaRPr sz="2800">
              <a:solidFill>
                <a:prstClr val="black"/>
              </a:solidFill>
              <a:latin typeface="Arial"/>
              <a:cs typeface="Arial"/>
            </a:endParaRPr>
          </a:p>
        </p:txBody>
      </p:sp>
      <p:sp>
        <p:nvSpPr>
          <p:cNvPr id="7" name="object 7"/>
          <p:cNvSpPr txBox="1"/>
          <p:nvPr/>
        </p:nvSpPr>
        <p:spPr>
          <a:xfrm>
            <a:off x="687705" y="3283122"/>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409189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6" y="770942"/>
            <a:ext cx="7844734"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Summat</a:t>
            </a:r>
            <a:r>
              <a:rPr sz="4400" spc="9" dirty="0" smtClean="0">
                <a:solidFill>
                  <a:srgbClr val="FFFFFF"/>
                </a:solidFill>
                <a:latin typeface="Arial"/>
                <a:cs typeface="Arial"/>
              </a:rPr>
              <a:t>i</a:t>
            </a:r>
            <a:r>
              <a:rPr sz="4400" dirty="0" smtClean="0">
                <a:solidFill>
                  <a:srgbClr val="FFFFFF"/>
                </a:solidFill>
                <a:latin typeface="Arial"/>
                <a:cs typeface="Arial"/>
              </a:rPr>
              <a:t>ve</a:t>
            </a:r>
            <a:r>
              <a:rPr sz="4400" spc="-279" dirty="0" smtClean="0">
                <a:solidFill>
                  <a:srgbClr val="FFFFFF"/>
                </a:solidFill>
                <a:latin typeface="Arial"/>
                <a:cs typeface="Arial"/>
              </a:rPr>
              <a:t> </a:t>
            </a:r>
            <a:r>
              <a:rPr sz="4400" dirty="0" smtClean="0">
                <a:solidFill>
                  <a:srgbClr val="FFFFFF"/>
                </a:solidFill>
                <a:latin typeface="Arial"/>
                <a:cs typeface="Arial"/>
              </a:rPr>
              <a:t>As</a:t>
            </a:r>
            <a:r>
              <a:rPr sz="4400" spc="9" dirty="0" smtClean="0">
                <a:solidFill>
                  <a:srgbClr val="FFFFFF"/>
                </a:solidFill>
                <a:latin typeface="Arial"/>
                <a:cs typeface="Arial"/>
              </a:rPr>
              <a:t>s</a:t>
            </a:r>
            <a:r>
              <a:rPr sz="4400" dirty="0" smtClean="0">
                <a:solidFill>
                  <a:srgbClr val="FFFFFF"/>
                </a:solidFill>
                <a:latin typeface="Arial"/>
                <a:cs typeface="Arial"/>
              </a:rPr>
              <a:t>ess</a:t>
            </a:r>
            <a:r>
              <a:rPr sz="4400" spc="9" dirty="0" smtClean="0">
                <a:solidFill>
                  <a:srgbClr val="FFFFFF"/>
                </a:solidFill>
                <a:latin typeface="Arial"/>
                <a:cs typeface="Arial"/>
              </a:rPr>
              <a:t>m</a:t>
            </a:r>
            <a:r>
              <a:rPr sz="4400" dirty="0" smtClean="0">
                <a:solidFill>
                  <a:srgbClr val="FFFFFF"/>
                </a:solidFill>
                <a:latin typeface="Arial"/>
                <a:cs typeface="Arial"/>
              </a:rPr>
              <a:t>ent</a:t>
            </a:r>
            <a:endParaRPr sz="4400" dirty="0">
              <a:solidFill>
                <a:prstClr val="black"/>
              </a:solidFill>
              <a:latin typeface="Arial"/>
              <a:cs typeface="Arial"/>
            </a:endParaRPr>
          </a:p>
        </p:txBody>
      </p:sp>
      <p:sp>
        <p:nvSpPr>
          <p:cNvPr id="4" name="object 4"/>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859155" y="1874565"/>
            <a:ext cx="7288342" cy="2939980"/>
          </a:xfrm>
          <a:prstGeom prst="rect">
            <a:avLst/>
          </a:prstGeom>
        </p:spPr>
        <p:txBody>
          <a:bodyPr wrap="square" lIns="0" tIns="0" rIns="0" bIns="0" rtlCol="0">
            <a:noAutofit/>
          </a:bodyPr>
          <a:lstStyle/>
          <a:p>
            <a:pPr marL="12700" marR="48635">
              <a:lnSpc>
                <a:spcPts val="2960"/>
              </a:lnSpc>
              <a:spcBef>
                <a:spcPts val="148"/>
              </a:spcBef>
            </a:pPr>
            <a:r>
              <a:rPr sz="2800" dirty="0" smtClean="0">
                <a:solidFill>
                  <a:srgbClr val="FFFFFF"/>
                </a:solidFill>
                <a:latin typeface="Arial"/>
                <a:cs typeface="Arial"/>
              </a:rPr>
              <a:t>Comp</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a:t>
            </a:r>
            <a:r>
              <a:rPr sz="2800" spc="-188" dirty="0" smtClean="0">
                <a:solidFill>
                  <a:srgbClr val="FFFFFF"/>
                </a:solidFill>
                <a:latin typeface="Arial"/>
                <a:cs typeface="Arial"/>
              </a:rPr>
              <a:t> </a:t>
            </a:r>
            <a:r>
              <a:rPr sz="2800" dirty="0" smtClean="0">
                <a:solidFill>
                  <a:srgbClr val="FFFFFF"/>
                </a:solidFill>
                <a:latin typeface="Arial"/>
                <a:cs typeface="Arial"/>
              </a:rPr>
              <a:t>t</a:t>
            </a:r>
            <a:r>
              <a:rPr sz="2800" spc="4" dirty="0" smtClean="0">
                <a:solidFill>
                  <a:srgbClr val="FFFFFF"/>
                </a:solidFill>
                <a:latin typeface="Arial"/>
                <a:cs typeface="Arial"/>
              </a:rPr>
              <a:t>y</a:t>
            </a:r>
            <a:r>
              <a:rPr sz="2800" dirty="0" smtClean="0">
                <a:solidFill>
                  <a:srgbClr val="FFFFFF"/>
                </a:solidFill>
                <a:latin typeface="Arial"/>
                <a:cs typeface="Arial"/>
              </a:rPr>
              <a:t>p</a:t>
            </a:r>
            <a:r>
              <a:rPr sz="2800" spc="4" dirty="0" smtClean="0">
                <a:solidFill>
                  <a:srgbClr val="FFFFFF"/>
                </a:solidFill>
                <a:latin typeface="Arial"/>
                <a:cs typeface="Arial"/>
              </a:rPr>
              <a:t>i</a:t>
            </a:r>
            <a:r>
              <a:rPr sz="2800" dirty="0" smtClean="0">
                <a:solidFill>
                  <a:srgbClr val="FFFFFF"/>
                </a:solidFill>
                <a:latin typeface="Arial"/>
                <a:cs typeface="Arial"/>
              </a:rPr>
              <a:t>c</a:t>
            </a:r>
            <a:r>
              <a:rPr sz="2800" spc="9" dirty="0" smtClean="0">
                <a:solidFill>
                  <a:srgbClr val="FFFFFF"/>
                </a:solidFill>
                <a:latin typeface="Arial"/>
                <a:cs typeface="Arial"/>
              </a:rPr>
              <a:t>a</a:t>
            </a:r>
            <a:r>
              <a:rPr sz="2800" dirty="0" smtClean="0">
                <a:solidFill>
                  <a:srgbClr val="FFFFFF"/>
                </a:solidFill>
                <a:latin typeface="Arial"/>
                <a:cs typeface="Arial"/>
              </a:rPr>
              <a:t>lly</a:t>
            </a:r>
            <a:r>
              <a:rPr sz="2800" spc="-99" dirty="0" smtClean="0">
                <a:solidFill>
                  <a:srgbClr val="FFFFFF"/>
                </a:solidFill>
                <a:latin typeface="Arial"/>
                <a:cs typeface="Arial"/>
              </a:rPr>
              <a:t> </a:t>
            </a:r>
            <a:r>
              <a:rPr sz="2800" dirty="0" smtClean="0">
                <a:solidFill>
                  <a:srgbClr val="FFFFFF"/>
                </a:solidFill>
                <a:latin typeface="Arial"/>
                <a:cs typeface="Arial"/>
              </a:rPr>
              <a:t>g</a:t>
            </a:r>
            <a:r>
              <a:rPr sz="2800" spc="4" dirty="0" smtClean="0">
                <a:solidFill>
                  <a:srgbClr val="FFFFFF"/>
                </a:solidFill>
                <a:latin typeface="Arial"/>
                <a:cs typeface="Arial"/>
              </a:rPr>
              <a:t>i</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66"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t</a:t>
            </a:r>
            <a:r>
              <a:rPr sz="2800" spc="-23"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e</a:t>
            </a:r>
            <a:r>
              <a:rPr sz="2800" spc="4" dirty="0" smtClean="0">
                <a:solidFill>
                  <a:srgbClr val="FFFFFF"/>
                </a:solidFill>
                <a:latin typeface="Arial"/>
                <a:cs typeface="Arial"/>
              </a:rPr>
              <a:t>n</a:t>
            </a:r>
            <a:r>
              <a:rPr sz="2800" dirty="0" smtClean="0">
                <a:solidFill>
                  <a:srgbClr val="FFFFFF"/>
                </a:solidFill>
                <a:latin typeface="Arial"/>
                <a:cs typeface="Arial"/>
              </a:rPr>
              <a:t>d</a:t>
            </a:r>
            <a:r>
              <a:rPr sz="2800" spc="-31"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g</a:t>
            </a:r>
            <a:r>
              <a:rPr sz="2800" spc="9" dirty="0" smtClean="0">
                <a:solidFill>
                  <a:srgbClr val="FFFFFF"/>
                </a:solidFill>
                <a:latin typeface="Arial"/>
                <a:cs typeface="Arial"/>
              </a:rPr>
              <a:t>r</a:t>
            </a:r>
            <a:r>
              <a:rPr sz="2800" dirty="0" smtClean="0">
                <a:solidFill>
                  <a:srgbClr val="FFFFFF"/>
                </a:solidFill>
                <a:latin typeface="Arial"/>
                <a:cs typeface="Arial"/>
              </a:rPr>
              <a:t>am</a:t>
            </a:r>
            <a:r>
              <a:rPr sz="2800" spc="-8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endParaRPr sz="2800">
              <a:solidFill>
                <a:prstClr val="black"/>
              </a:solidFill>
              <a:latin typeface="Arial"/>
              <a:cs typeface="Arial"/>
            </a:endParaRPr>
          </a:p>
          <a:p>
            <a:pPr marL="12700" marR="48635">
              <a:lnSpc>
                <a:spcPts val="3025"/>
              </a:lnSpc>
              <a:spcBef>
                <a:spcPts val="3"/>
              </a:spcBef>
            </a:pP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1" dirty="0" smtClean="0">
                <a:solidFill>
                  <a:srgbClr val="FFFFFF"/>
                </a:solidFill>
                <a:latin typeface="Arial"/>
                <a:cs typeface="Arial"/>
              </a:rPr>
              <a:t> </a:t>
            </a:r>
            <a:r>
              <a:rPr sz="2800" dirty="0" smtClean="0">
                <a:solidFill>
                  <a:srgbClr val="FFFFFF"/>
                </a:solidFill>
                <a:latin typeface="Arial"/>
                <a:cs typeface="Arial"/>
              </a:rPr>
              <a:t>for</a:t>
            </a:r>
            <a:r>
              <a:rPr sz="2800" spc="-32"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u</a:t>
            </a:r>
            <a:r>
              <a:rPr sz="2800" spc="9" dirty="0" smtClean="0">
                <a:solidFill>
                  <a:srgbClr val="FFFFFF"/>
                </a:solidFill>
                <a:latin typeface="Arial"/>
                <a:cs typeface="Arial"/>
              </a:rPr>
              <a:t>n</a:t>
            </a:r>
            <a:r>
              <a:rPr sz="2800" dirty="0" smtClean="0">
                <a:solidFill>
                  <a:srgbClr val="FFFFFF"/>
                </a:solidFill>
                <a:latin typeface="Arial"/>
                <a:cs typeface="Arial"/>
              </a:rPr>
              <a:t>ta</a:t>
            </a:r>
            <a:r>
              <a:rPr sz="2800" spc="9" dirty="0" smtClean="0">
                <a:solidFill>
                  <a:srgbClr val="FFFFFF"/>
                </a:solidFill>
                <a:latin typeface="Arial"/>
                <a:cs typeface="Arial"/>
              </a:rPr>
              <a:t>b</a:t>
            </a:r>
            <a:r>
              <a:rPr sz="2800" dirty="0" smtClean="0">
                <a:solidFill>
                  <a:srgbClr val="FFFFFF"/>
                </a:solidFill>
                <a:latin typeface="Arial"/>
                <a:cs typeface="Arial"/>
              </a:rPr>
              <a:t>il</a:t>
            </a:r>
            <a:r>
              <a:rPr sz="2800" spc="9" dirty="0" smtClean="0">
                <a:solidFill>
                  <a:srgbClr val="FFFFFF"/>
                </a:solidFill>
                <a:latin typeface="Arial"/>
                <a:cs typeface="Arial"/>
              </a:rPr>
              <a:t>i</a:t>
            </a:r>
            <a:r>
              <a:rPr sz="2800" dirty="0" smtClean="0">
                <a:solidFill>
                  <a:srgbClr val="FFFFFF"/>
                </a:solidFill>
                <a:latin typeface="Arial"/>
                <a:cs typeface="Arial"/>
              </a:rPr>
              <a:t>ty</a:t>
            </a:r>
            <a:r>
              <a:rPr sz="2800" spc="-169" dirty="0" smtClean="0">
                <a:solidFill>
                  <a:srgbClr val="FFFFFF"/>
                </a:solidFill>
                <a:latin typeface="Arial"/>
                <a:cs typeface="Arial"/>
              </a:rPr>
              <a:t> </a:t>
            </a:r>
            <a:r>
              <a:rPr sz="2800" dirty="0" smtClean="0">
                <a:solidFill>
                  <a:srgbClr val="FFFFFF"/>
                </a:solidFill>
                <a:latin typeface="Arial"/>
                <a:cs typeface="Arial"/>
              </a:rPr>
              <a:t>(</a:t>
            </a:r>
            <a:r>
              <a:rPr sz="2800" spc="9" dirty="0" smtClean="0">
                <a:solidFill>
                  <a:srgbClr val="FFFFFF"/>
                </a:solidFill>
                <a:latin typeface="Arial"/>
                <a:cs typeface="Arial"/>
              </a:rPr>
              <a:t>b</a:t>
            </a:r>
            <a:r>
              <a:rPr sz="2800" dirty="0" smtClean="0">
                <a:solidFill>
                  <a:srgbClr val="FFFFFF"/>
                </a:solidFill>
                <a:latin typeface="Arial"/>
                <a:cs typeface="Arial"/>
              </a:rPr>
              <a:t>u</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9"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a:p>
            <a:pPr marL="12700" marR="48635">
              <a:lnSpc>
                <a:spcPct val="95825"/>
              </a:lnSpc>
              <a:spcBef>
                <a:spcPts val="664"/>
              </a:spcBef>
            </a:pPr>
            <a:r>
              <a:rPr sz="2800" b="1" dirty="0" smtClean="0">
                <a:solidFill>
                  <a:srgbClr val="FFFFFF"/>
                </a:solidFill>
                <a:latin typeface="Arial"/>
                <a:cs typeface="Arial"/>
              </a:rPr>
              <a:t>P</a:t>
            </a:r>
            <a:r>
              <a:rPr sz="2800" b="1" spc="-9" dirty="0" smtClean="0">
                <a:solidFill>
                  <a:srgbClr val="FFFFFF"/>
                </a:solidFill>
                <a:latin typeface="Arial"/>
                <a:cs typeface="Arial"/>
              </a:rPr>
              <a:t>u</a:t>
            </a:r>
            <a:r>
              <a:rPr sz="2800" b="1" dirty="0" smtClean="0">
                <a:solidFill>
                  <a:srgbClr val="FFFFFF"/>
                </a:solidFill>
                <a:latin typeface="Arial"/>
                <a:cs typeface="Arial"/>
              </a:rPr>
              <a:t>rpose</a:t>
            </a:r>
            <a:r>
              <a:rPr sz="2800" b="1" spc="-92"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in</a:t>
            </a:r>
            <a:r>
              <a:rPr sz="2800" spc="9" dirty="0" smtClean="0">
                <a:solidFill>
                  <a:srgbClr val="FFFFFF"/>
                </a:solidFill>
                <a:latin typeface="Arial"/>
                <a:cs typeface="Arial"/>
              </a:rPr>
              <a:t>f</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m</a:t>
            </a:r>
            <a:r>
              <a:rPr sz="2800" spc="-67"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05"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im</a:t>
            </a:r>
            <a:r>
              <a:rPr sz="2800" spc="9" dirty="0" smtClean="0">
                <a:solidFill>
                  <a:srgbClr val="FFFFFF"/>
                </a:solidFill>
                <a:latin typeface="Arial"/>
                <a:cs typeface="Arial"/>
              </a:rPr>
              <a:t>p</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ve</a:t>
            </a:r>
            <a:r>
              <a:rPr sz="2800" spc="-79" dirty="0" smtClean="0">
                <a:solidFill>
                  <a:srgbClr val="FFFFFF"/>
                </a:solidFill>
                <a:latin typeface="Arial"/>
                <a:cs typeface="Arial"/>
              </a:rPr>
              <a:t> </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79"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ed</a:t>
            </a:r>
            <a:r>
              <a:rPr sz="2800" spc="-60" dirty="0" smtClean="0">
                <a:solidFill>
                  <a:srgbClr val="FFFFFF"/>
                </a:solidFill>
                <a:latin typeface="Arial"/>
                <a:cs typeface="Arial"/>
              </a:rPr>
              <a:t> </a:t>
            </a:r>
            <a:r>
              <a:rPr sz="2800" dirty="0" smtClean="0">
                <a:solidFill>
                  <a:srgbClr val="FFFFFF"/>
                </a:solidFill>
                <a:latin typeface="Arial"/>
                <a:cs typeface="Arial"/>
              </a:rPr>
              <a:t>as</a:t>
            </a:r>
            <a:endParaRPr sz="2800">
              <a:solidFill>
                <a:prstClr val="black"/>
              </a:solidFill>
              <a:latin typeface="Arial"/>
              <a:cs typeface="Arial"/>
            </a:endParaRPr>
          </a:p>
          <a:p>
            <a:pPr marL="12700" marR="48635">
              <a:lnSpc>
                <a:spcPts val="3025"/>
              </a:lnSpc>
              <a:spcBef>
                <a:spcPts val="151"/>
              </a:spcBef>
            </a:pPr>
            <a:r>
              <a:rPr sz="2800" dirty="0" smtClean="0">
                <a:solidFill>
                  <a:srgbClr val="FFFFFF"/>
                </a:solidFill>
                <a:latin typeface="Arial"/>
                <a:cs typeface="Arial"/>
              </a:rPr>
              <a:t>“f</a:t>
            </a:r>
            <a:r>
              <a:rPr sz="2800" spc="9" dirty="0" smtClean="0">
                <a:solidFill>
                  <a:srgbClr val="FFFFFF"/>
                </a:solidFill>
                <a:latin typeface="Arial"/>
                <a:cs typeface="Arial"/>
              </a:rPr>
              <a:t>e</a:t>
            </a:r>
            <a:r>
              <a:rPr sz="2800" dirty="0" smtClean="0">
                <a:solidFill>
                  <a:srgbClr val="FFFFFF"/>
                </a:solidFill>
                <a:latin typeface="Arial"/>
                <a:cs typeface="Arial"/>
              </a:rPr>
              <a:t>e</a:t>
            </a:r>
            <a:r>
              <a:rPr sz="2800" spc="9" dirty="0" smtClean="0">
                <a:solidFill>
                  <a:srgbClr val="FFFFFF"/>
                </a:solidFill>
                <a:latin typeface="Arial"/>
                <a:cs typeface="Arial"/>
              </a:rPr>
              <a:t>d</a:t>
            </a:r>
            <a:r>
              <a:rPr sz="2800" dirty="0" smtClean="0">
                <a:solidFill>
                  <a:srgbClr val="FFFFFF"/>
                </a:solidFill>
                <a:latin typeface="Arial"/>
                <a:cs typeface="Arial"/>
              </a:rPr>
              <a:t>b</a:t>
            </a:r>
            <a:r>
              <a:rPr sz="2800" spc="9" dirty="0" smtClean="0">
                <a:solidFill>
                  <a:srgbClr val="FFFFFF"/>
                </a:solidFill>
                <a:latin typeface="Arial"/>
                <a:cs typeface="Arial"/>
              </a:rPr>
              <a:t>a</a:t>
            </a:r>
            <a:r>
              <a:rPr sz="2800" dirty="0" smtClean="0">
                <a:solidFill>
                  <a:srgbClr val="FFFFFF"/>
                </a:solidFill>
                <a:latin typeface="Arial"/>
                <a:cs typeface="Arial"/>
              </a:rPr>
              <a:t>ck</a:t>
            </a:r>
            <a:r>
              <a:rPr sz="2800" spc="-122"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c</a:t>
            </a:r>
            <a:r>
              <a:rPr sz="2800" spc="9" dirty="0" smtClean="0">
                <a:solidFill>
                  <a:srgbClr val="FFFFFF"/>
                </a:solidFill>
                <a:latin typeface="Arial"/>
                <a:cs typeface="Arial"/>
              </a:rPr>
              <a:t>e</a:t>
            </a:r>
            <a:r>
              <a:rPr sz="2800" dirty="0" smtClean="0">
                <a:solidFill>
                  <a:srgbClr val="FFFFFF"/>
                </a:solidFill>
                <a:latin typeface="Arial"/>
                <a:cs typeface="Arial"/>
              </a:rPr>
              <a:t>s”</a:t>
            </a:r>
            <a:endParaRPr sz="2800">
              <a:solidFill>
                <a:prstClr val="black"/>
              </a:solidFill>
              <a:latin typeface="Arial"/>
              <a:cs typeface="Arial"/>
            </a:endParaRPr>
          </a:p>
          <a:p>
            <a:pPr marL="12700">
              <a:lnSpc>
                <a:spcPts val="3020"/>
              </a:lnSpc>
              <a:spcBef>
                <a:spcPts val="1010"/>
              </a:spcBef>
            </a:pPr>
            <a:r>
              <a:rPr sz="2800" b="1" dirty="0" smtClean="0">
                <a:solidFill>
                  <a:srgbClr val="FFFFFF"/>
                </a:solidFill>
                <a:latin typeface="Arial"/>
                <a:cs typeface="Arial"/>
              </a:rPr>
              <a:t>Examples</a:t>
            </a:r>
            <a:r>
              <a:rPr sz="2800" b="1" spc="-115"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o</a:t>
            </a:r>
            <a:r>
              <a:rPr sz="2800" dirty="0" smtClean="0">
                <a:solidFill>
                  <a:srgbClr val="FFFFFF"/>
                </a:solidFill>
                <a:latin typeface="Arial"/>
                <a:cs typeface="Arial"/>
              </a:rPr>
              <a:t>se</a:t>
            </a:r>
            <a:r>
              <a:rPr sz="2800" spc="-60"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127" dirty="0" smtClean="0">
                <a:solidFill>
                  <a:srgbClr val="FFFFFF"/>
                </a:solidFill>
                <a:latin typeface="Arial"/>
                <a:cs typeface="Arial"/>
              </a:rPr>
              <a:t> </a:t>
            </a:r>
            <a:r>
              <a:rPr sz="2800" dirty="0" smtClean="0">
                <a:solidFill>
                  <a:srgbClr val="FFFFFF"/>
                </a:solidFill>
                <a:latin typeface="Arial"/>
                <a:cs typeface="Arial"/>
              </a:rPr>
              <a:t>lis</a:t>
            </a:r>
            <a:r>
              <a:rPr sz="2800" spc="4" dirty="0" smtClean="0">
                <a:solidFill>
                  <a:srgbClr val="FFFFFF"/>
                </a:solidFill>
                <a:latin typeface="Arial"/>
                <a:cs typeface="Arial"/>
              </a:rPr>
              <a:t>t</a:t>
            </a:r>
            <a:r>
              <a:rPr sz="2800" dirty="0" smtClean="0">
                <a:solidFill>
                  <a:srgbClr val="FFFFFF"/>
                </a:solidFill>
                <a:latin typeface="Arial"/>
                <a:cs typeface="Arial"/>
              </a:rPr>
              <a:t>en</a:t>
            </a:r>
            <a:r>
              <a:rPr sz="2800" spc="-6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ns</a:t>
            </a:r>
            <a:r>
              <a:rPr sz="2800" spc="-11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 c</a:t>
            </a:r>
            <a:r>
              <a:rPr sz="2800" spc="9" dirty="0" smtClean="0">
                <a:solidFill>
                  <a:srgbClr val="FFFFFF"/>
                </a:solidFill>
                <a:latin typeface="Arial"/>
                <a:cs typeface="Arial"/>
              </a:rPr>
              <a:t>o</a:t>
            </a:r>
            <a:r>
              <a:rPr sz="2800" dirty="0" smtClean="0">
                <a:solidFill>
                  <a:srgbClr val="FFFFFF"/>
                </a:solidFill>
                <a:latin typeface="Arial"/>
                <a:cs typeface="Arial"/>
              </a:rPr>
              <a:t>mme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4" dirty="0" smtClean="0">
                <a:solidFill>
                  <a:srgbClr val="FFFFFF"/>
                </a:solidFill>
                <a:latin typeface="Arial"/>
                <a:cs typeface="Arial"/>
              </a:rPr>
              <a:t>s</a:t>
            </a:r>
            <a:r>
              <a:rPr sz="2800" dirty="0" smtClean="0">
                <a:solidFill>
                  <a:srgbClr val="FFFFFF"/>
                </a:solidFill>
                <a:latin typeface="Arial"/>
                <a:cs typeface="Arial"/>
              </a:rPr>
              <a:t>,</a:t>
            </a:r>
            <a:r>
              <a:rPr sz="2800" spc="-136" dirty="0" smtClean="0">
                <a:solidFill>
                  <a:srgbClr val="FFFFFF"/>
                </a:solidFill>
                <a:latin typeface="Arial"/>
                <a:cs typeface="Arial"/>
              </a:rPr>
              <a:t> </a:t>
            </a:r>
            <a:r>
              <a:rPr sz="2800" dirty="0" smtClean="0">
                <a:solidFill>
                  <a:srgbClr val="FFFFFF"/>
                </a:solidFill>
                <a:latin typeface="Arial"/>
                <a:cs typeface="Arial"/>
              </a:rPr>
              <a:t>moni</a:t>
            </a:r>
            <a:r>
              <a:rPr sz="2800" spc="4" dirty="0" smtClean="0">
                <a:solidFill>
                  <a:srgbClr val="FFFFFF"/>
                </a:solidFill>
                <a:latin typeface="Arial"/>
                <a:cs typeface="Arial"/>
              </a:rPr>
              <a:t>t</a:t>
            </a:r>
            <a:r>
              <a:rPr sz="2800" dirty="0" smtClean="0">
                <a:solidFill>
                  <a:srgbClr val="FFFFFF"/>
                </a:solidFill>
                <a:latin typeface="Arial"/>
                <a:cs typeface="Arial"/>
              </a:rPr>
              <a:t>or</a:t>
            </a:r>
            <a:r>
              <a:rPr sz="2800" spc="-73" dirty="0" smtClean="0">
                <a:solidFill>
                  <a:srgbClr val="FFFFFF"/>
                </a:solidFill>
                <a:latin typeface="Arial"/>
                <a:cs typeface="Arial"/>
              </a:rPr>
              <a:t> </a:t>
            </a:r>
            <a:r>
              <a:rPr sz="2800" dirty="0" smtClean="0">
                <a:solidFill>
                  <a:srgbClr val="FFFFFF"/>
                </a:solidFill>
                <a:latin typeface="Arial"/>
                <a:cs typeface="Arial"/>
              </a:rPr>
              <a:t>b</a:t>
            </a:r>
            <a:r>
              <a:rPr sz="2800" spc="9" dirty="0" smtClean="0">
                <a:solidFill>
                  <a:srgbClr val="FFFFFF"/>
                </a:solidFill>
                <a:latin typeface="Arial"/>
                <a:cs typeface="Arial"/>
              </a:rPr>
              <a:t>o</a:t>
            </a:r>
            <a:r>
              <a:rPr sz="2800" dirty="0" smtClean="0">
                <a:solidFill>
                  <a:srgbClr val="FFFFFF"/>
                </a:solidFill>
                <a:latin typeface="Arial"/>
                <a:cs typeface="Arial"/>
              </a:rPr>
              <a:t>dy</a:t>
            </a:r>
            <a:r>
              <a:rPr sz="2800" spc="-60" dirty="0" smtClean="0">
                <a:solidFill>
                  <a:srgbClr val="FFFFFF"/>
                </a:solidFill>
                <a:latin typeface="Arial"/>
                <a:cs typeface="Arial"/>
              </a:rPr>
              <a:t> </a:t>
            </a:r>
            <a:r>
              <a:rPr sz="2800" dirty="0" smtClean="0">
                <a:solidFill>
                  <a:srgbClr val="FFFFFF"/>
                </a:solidFill>
                <a:latin typeface="Arial"/>
                <a:cs typeface="Arial"/>
              </a:rPr>
              <a:t>l</a:t>
            </a:r>
            <a:r>
              <a:rPr sz="2800" spc="9"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g</a:t>
            </a:r>
            <a:r>
              <a:rPr sz="2800" dirty="0" smtClean="0">
                <a:solidFill>
                  <a:srgbClr val="FFFFFF"/>
                </a:solidFill>
                <a:latin typeface="Arial"/>
                <a:cs typeface="Arial"/>
              </a:rPr>
              <a:t>u</a:t>
            </a:r>
            <a:r>
              <a:rPr sz="2800" spc="9" dirty="0" smtClean="0">
                <a:solidFill>
                  <a:srgbClr val="FFFFFF"/>
                </a:solidFill>
                <a:latin typeface="Arial"/>
                <a:cs typeface="Arial"/>
              </a:rPr>
              <a:t>a</a:t>
            </a:r>
            <a:r>
              <a:rPr sz="2800" dirty="0" smtClean="0">
                <a:solidFill>
                  <a:srgbClr val="FFFFFF"/>
                </a:solidFill>
                <a:latin typeface="Arial"/>
                <a:cs typeface="Arial"/>
              </a:rPr>
              <a:t>ge</a:t>
            </a:r>
            <a:r>
              <a:rPr sz="2800" spc="-95"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f</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i</a:t>
            </a:r>
            <a:r>
              <a:rPr sz="2800" spc="4" dirty="0" smtClean="0">
                <a:solidFill>
                  <a:srgbClr val="FFFFFF"/>
                </a:solidFill>
                <a:latin typeface="Arial"/>
                <a:cs typeface="Arial"/>
              </a:rPr>
              <a:t>a</a:t>
            </a:r>
            <a:r>
              <a:rPr sz="2800" dirty="0" smtClean="0">
                <a:solidFill>
                  <a:srgbClr val="FFFFFF"/>
                </a:solidFill>
                <a:latin typeface="Arial"/>
                <a:cs typeface="Arial"/>
              </a:rPr>
              <a:t>l</a:t>
            </a:r>
            <a:endParaRPr sz="2800">
              <a:solidFill>
                <a:prstClr val="black"/>
              </a:solidFill>
              <a:latin typeface="Arial"/>
              <a:cs typeface="Arial"/>
            </a:endParaRPr>
          </a:p>
          <a:p>
            <a:pPr marL="12700" marR="48635">
              <a:lnSpc>
                <a:spcPts val="3015"/>
              </a:lnSpc>
            </a:pPr>
            <a:r>
              <a:rPr sz="2800" spc="4" dirty="0" smtClean="0">
                <a:solidFill>
                  <a:srgbClr val="FFFFFF"/>
                </a:solidFill>
                <a:latin typeface="Arial"/>
                <a:cs typeface="Arial"/>
              </a:rPr>
              <a:t>expressions</a:t>
            </a:r>
            <a:r>
              <a:rPr sz="2800" dirty="0" smtClean="0">
                <a:solidFill>
                  <a:srgbClr val="FFFFFF"/>
                </a:solidFill>
                <a:latin typeface="Arial"/>
                <a:cs typeface="Arial"/>
              </a:rPr>
              <a:t>,</a:t>
            </a:r>
            <a:r>
              <a:rPr sz="2800" spc="-172" dirty="0" smtClean="0">
                <a:solidFill>
                  <a:srgbClr val="FFFFFF"/>
                </a:solidFill>
                <a:latin typeface="Arial"/>
                <a:cs typeface="Arial"/>
              </a:rPr>
              <a:t> </a:t>
            </a:r>
            <a:r>
              <a:rPr sz="2800" spc="-4" dirty="0" smtClean="0">
                <a:solidFill>
                  <a:srgbClr val="FFFFFF"/>
                </a:solidFill>
                <a:latin typeface="Arial"/>
                <a:cs typeface="Arial"/>
              </a:rPr>
              <a:t>C</a:t>
            </a:r>
            <a:r>
              <a:rPr sz="2800" spc="4" dirty="0" smtClean="0">
                <a:solidFill>
                  <a:srgbClr val="FFFFFF"/>
                </a:solidFill>
                <a:latin typeface="Arial"/>
                <a:cs typeface="Arial"/>
              </a:rPr>
              <a:t>lassroo</a:t>
            </a:r>
            <a:r>
              <a:rPr sz="2800" dirty="0" smtClean="0">
                <a:solidFill>
                  <a:srgbClr val="FFFFFF"/>
                </a:solidFill>
                <a:latin typeface="Arial"/>
                <a:cs typeface="Arial"/>
              </a:rPr>
              <a:t>m</a:t>
            </a:r>
            <a:r>
              <a:rPr sz="2800" spc="-263" dirty="0" smtClean="0">
                <a:solidFill>
                  <a:srgbClr val="FFFFFF"/>
                </a:solidFill>
                <a:latin typeface="Arial"/>
                <a:cs typeface="Arial"/>
              </a:rPr>
              <a:t> </a:t>
            </a:r>
            <a:r>
              <a:rPr sz="2800" spc="-4" dirty="0" smtClean="0">
                <a:solidFill>
                  <a:srgbClr val="FFFFFF"/>
                </a:solidFill>
                <a:latin typeface="Arial"/>
                <a:cs typeface="Arial"/>
              </a:rPr>
              <a:t>A</a:t>
            </a:r>
            <a:r>
              <a:rPr sz="2800" spc="4" dirty="0" smtClean="0">
                <a:solidFill>
                  <a:srgbClr val="FFFFFF"/>
                </a:solidFill>
                <a:latin typeface="Arial"/>
                <a:cs typeface="Arial"/>
              </a:rPr>
              <a:t>ssessmen</a:t>
            </a:r>
            <a:r>
              <a:rPr sz="2800" dirty="0" smtClean="0">
                <a:solidFill>
                  <a:srgbClr val="FFFFFF"/>
                </a:solidFill>
                <a:latin typeface="Arial"/>
                <a:cs typeface="Arial"/>
              </a:rPr>
              <a:t>t</a:t>
            </a:r>
            <a:r>
              <a:rPr sz="2800" spc="-212" dirty="0" smtClean="0">
                <a:solidFill>
                  <a:srgbClr val="FFFFFF"/>
                </a:solidFill>
                <a:latin typeface="Arial"/>
                <a:cs typeface="Arial"/>
              </a:rPr>
              <a:t> </a:t>
            </a:r>
            <a:r>
              <a:rPr sz="2800" spc="-319" dirty="0" smtClean="0">
                <a:solidFill>
                  <a:srgbClr val="FFFFFF"/>
                </a:solidFill>
                <a:latin typeface="Arial"/>
                <a:cs typeface="Arial"/>
              </a:rPr>
              <a:t>T</a:t>
            </a:r>
            <a:r>
              <a:rPr sz="2800" spc="4" dirty="0" smtClean="0">
                <a:solidFill>
                  <a:srgbClr val="FFFFFF"/>
                </a:solidFill>
                <a:latin typeface="Arial"/>
                <a:cs typeface="Arial"/>
              </a:rPr>
              <a:t>echniques</a:t>
            </a:r>
            <a:endParaRPr sz="2800">
              <a:solidFill>
                <a:prstClr val="black"/>
              </a:solidFill>
              <a:latin typeface="Arial"/>
              <a:cs typeface="Arial"/>
            </a:endParaRPr>
          </a:p>
        </p:txBody>
      </p:sp>
      <p:sp>
        <p:nvSpPr>
          <p:cNvPr id="6" name="object 6"/>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5" y="3665651"/>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961346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770942"/>
            <a:ext cx="1508032"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A</a:t>
            </a:r>
            <a:r>
              <a:rPr sz="4400" spc="-234" dirty="0" smtClean="0">
                <a:solidFill>
                  <a:srgbClr val="FFFFFF"/>
                </a:solidFill>
                <a:latin typeface="Arial"/>
                <a:cs typeface="Arial"/>
              </a:rPr>
              <a:t> </a:t>
            </a:r>
            <a:r>
              <a:rPr sz="4400" dirty="0" smtClean="0">
                <a:solidFill>
                  <a:srgbClr val="FFFFFF"/>
                </a:solidFill>
                <a:latin typeface="Arial"/>
                <a:cs typeface="Arial"/>
              </a:rPr>
              <a:t>Set</a:t>
            </a:r>
            <a:endParaRPr sz="4400" dirty="0">
              <a:solidFill>
                <a:prstClr val="black"/>
              </a:solidFill>
              <a:latin typeface="Arial"/>
              <a:cs typeface="Arial"/>
            </a:endParaRPr>
          </a:p>
        </p:txBody>
      </p:sp>
      <p:sp>
        <p:nvSpPr>
          <p:cNvPr id="4" name="object 4"/>
          <p:cNvSpPr txBox="1"/>
          <p:nvPr/>
        </p:nvSpPr>
        <p:spPr>
          <a:xfrm>
            <a:off x="2233228" y="754034"/>
            <a:ext cx="734068"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of</a:t>
            </a:r>
            <a:endParaRPr sz="4400" dirty="0">
              <a:solidFill>
                <a:prstClr val="black"/>
              </a:solidFill>
              <a:latin typeface="Arial"/>
              <a:cs typeface="Arial"/>
            </a:endParaRPr>
          </a:p>
        </p:txBody>
      </p:sp>
      <p:sp>
        <p:nvSpPr>
          <p:cNvPr id="5" name="object 5"/>
          <p:cNvSpPr txBox="1"/>
          <p:nvPr/>
        </p:nvSpPr>
        <p:spPr>
          <a:xfrm>
            <a:off x="2967296" y="770942"/>
            <a:ext cx="2081792" cy="584707"/>
          </a:xfrm>
          <a:prstGeom prst="rect">
            <a:avLst/>
          </a:prstGeom>
        </p:spPr>
        <p:txBody>
          <a:bodyPr wrap="square" lIns="0" tIns="0" rIns="0" bIns="0" rtlCol="0">
            <a:noAutofit/>
          </a:bodyPr>
          <a:lstStyle/>
          <a:p>
            <a:pPr marL="12700">
              <a:lnSpc>
                <a:spcPts val="4600"/>
              </a:lnSpc>
              <a:spcBef>
                <a:spcPts val="230"/>
              </a:spcBef>
            </a:pPr>
            <a:r>
              <a:rPr sz="4400" spc="-19" dirty="0" smtClean="0">
                <a:solidFill>
                  <a:srgbClr val="FFFFFF"/>
                </a:solidFill>
                <a:latin typeface="Arial"/>
                <a:cs typeface="Arial"/>
              </a:rPr>
              <a:t>G</a:t>
            </a:r>
            <a:r>
              <a:rPr sz="4400" dirty="0" smtClean="0">
                <a:solidFill>
                  <a:srgbClr val="FFFFFF"/>
                </a:solidFill>
                <a:latin typeface="Arial"/>
                <a:cs typeface="Arial"/>
              </a:rPr>
              <a:t>uiding</a:t>
            </a:r>
            <a:endParaRPr sz="4400" dirty="0">
              <a:solidFill>
                <a:prstClr val="black"/>
              </a:solidFill>
              <a:latin typeface="Arial"/>
              <a:cs typeface="Arial"/>
            </a:endParaRPr>
          </a:p>
        </p:txBody>
      </p:sp>
      <p:sp>
        <p:nvSpPr>
          <p:cNvPr id="6" name="object 6"/>
          <p:cNvSpPr txBox="1"/>
          <p:nvPr/>
        </p:nvSpPr>
        <p:spPr>
          <a:xfrm>
            <a:off x="4982478" y="777112"/>
            <a:ext cx="2829882"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Pr</a:t>
            </a:r>
            <a:r>
              <a:rPr sz="4400" spc="14" dirty="0" smtClean="0">
                <a:solidFill>
                  <a:srgbClr val="FFFFFF"/>
                </a:solidFill>
                <a:latin typeface="Arial"/>
                <a:cs typeface="Arial"/>
              </a:rPr>
              <a:t>i</a:t>
            </a:r>
            <a:r>
              <a:rPr sz="4400" dirty="0" smtClean="0">
                <a:solidFill>
                  <a:srgbClr val="FFFFFF"/>
                </a:solidFill>
                <a:latin typeface="Arial"/>
                <a:cs typeface="Arial"/>
              </a:rPr>
              <a:t>ncip</a:t>
            </a:r>
            <a:r>
              <a:rPr sz="4400" spc="14" dirty="0" smtClean="0">
                <a:solidFill>
                  <a:srgbClr val="FFFFFF"/>
                </a:solidFill>
                <a:latin typeface="Arial"/>
                <a:cs typeface="Arial"/>
              </a:rPr>
              <a:t>l</a:t>
            </a:r>
            <a:r>
              <a:rPr sz="4400" dirty="0" smtClean="0">
                <a:solidFill>
                  <a:srgbClr val="FFFFFF"/>
                </a:solidFill>
                <a:latin typeface="Arial"/>
                <a:cs typeface="Arial"/>
              </a:rPr>
              <a:t>es</a:t>
            </a:r>
            <a:endParaRPr sz="4400" dirty="0">
              <a:solidFill>
                <a:prstClr val="black"/>
              </a:solidFill>
              <a:latin typeface="Arial"/>
              <a:cs typeface="Arial"/>
            </a:endParaRPr>
          </a:p>
        </p:txBody>
      </p:sp>
      <p:sp>
        <p:nvSpPr>
          <p:cNvPr id="7" name="object 7"/>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8" name="object 8"/>
          <p:cNvSpPr txBox="1"/>
          <p:nvPr/>
        </p:nvSpPr>
        <p:spPr>
          <a:xfrm>
            <a:off x="859154" y="1874570"/>
            <a:ext cx="7600548" cy="3323971"/>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Ass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ment</a:t>
            </a:r>
            <a:r>
              <a:rPr sz="2800" b="1" spc="-139" dirty="0" smtClean="0">
                <a:solidFill>
                  <a:srgbClr val="FFFFFF"/>
                </a:solidFill>
                <a:latin typeface="Arial"/>
                <a:cs typeface="Arial"/>
              </a:rPr>
              <a:t> </a:t>
            </a:r>
            <a:r>
              <a:rPr sz="2800" b="1" dirty="0" smtClean="0">
                <a:solidFill>
                  <a:srgbClr val="FFFFFF"/>
                </a:solidFill>
                <a:latin typeface="Arial"/>
                <a:cs typeface="Arial"/>
              </a:rPr>
              <a:t>r</a:t>
            </a:r>
            <a:r>
              <a:rPr sz="2800" b="1" spc="4" dirty="0" smtClean="0">
                <a:solidFill>
                  <a:srgbClr val="FFFFFF"/>
                </a:solidFill>
                <a:latin typeface="Arial"/>
                <a:cs typeface="Arial"/>
              </a:rPr>
              <a:t>e</a:t>
            </a:r>
            <a:r>
              <a:rPr sz="2800" b="1" dirty="0" smtClean="0">
                <a:solidFill>
                  <a:srgbClr val="FFFFFF"/>
                </a:solidFill>
                <a:latin typeface="Arial"/>
                <a:cs typeface="Arial"/>
              </a:rPr>
              <a:t>q</a:t>
            </a:r>
            <a:r>
              <a:rPr sz="2800" b="1" spc="-9" dirty="0" smtClean="0">
                <a:solidFill>
                  <a:srgbClr val="FFFFFF"/>
                </a:solidFill>
                <a:latin typeface="Arial"/>
                <a:cs typeface="Arial"/>
              </a:rPr>
              <a:t>u</a:t>
            </a:r>
            <a:r>
              <a:rPr sz="2800" b="1" dirty="0" smtClean="0">
                <a:solidFill>
                  <a:srgbClr val="FFFFFF"/>
                </a:solidFill>
                <a:latin typeface="Arial"/>
                <a:cs typeface="Arial"/>
              </a:rPr>
              <a:t>ire</a:t>
            </a:r>
            <a:r>
              <a:rPr sz="2800" b="1" spc="-94" dirty="0" smtClean="0">
                <a:solidFill>
                  <a:srgbClr val="FFFFFF"/>
                </a:solidFill>
                <a:latin typeface="Arial"/>
                <a:cs typeface="Arial"/>
              </a:rPr>
              <a:t> </a:t>
            </a:r>
            <a:r>
              <a:rPr sz="2800" b="1" dirty="0" smtClean="0">
                <a:solidFill>
                  <a:srgbClr val="FFFFFF"/>
                </a:solidFill>
                <a:latin typeface="Arial"/>
                <a:cs typeface="Arial"/>
              </a:rPr>
              <a:t>c</a:t>
            </a:r>
            <a:r>
              <a:rPr sz="2800" b="1" spc="9" dirty="0" smtClean="0">
                <a:solidFill>
                  <a:srgbClr val="FFFFFF"/>
                </a:solidFill>
                <a:latin typeface="Arial"/>
                <a:cs typeface="Arial"/>
              </a:rPr>
              <a:t>l</a:t>
            </a:r>
            <a:r>
              <a:rPr sz="2800" b="1" dirty="0" smtClean="0">
                <a:solidFill>
                  <a:srgbClr val="FFFFFF"/>
                </a:solidFill>
                <a:latin typeface="Arial"/>
                <a:cs typeface="Arial"/>
              </a:rPr>
              <a:t>e</a:t>
            </a:r>
            <a:r>
              <a:rPr sz="2800" b="1" spc="9" dirty="0" smtClean="0">
                <a:solidFill>
                  <a:srgbClr val="FFFFFF"/>
                </a:solidFill>
                <a:latin typeface="Arial"/>
                <a:cs typeface="Arial"/>
              </a:rPr>
              <a:t>a</a:t>
            </a:r>
            <a:r>
              <a:rPr sz="2800" b="1" dirty="0" smtClean="0">
                <a:solidFill>
                  <a:srgbClr val="FFFFFF"/>
                </a:solidFill>
                <a:latin typeface="Arial"/>
                <a:cs typeface="Arial"/>
              </a:rPr>
              <a:t>r</a:t>
            </a:r>
            <a:r>
              <a:rPr sz="2800" b="1" spc="-65" dirty="0" smtClean="0">
                <a:solidFill>
                  <a:srgbClr val="FFFFFF"/>
                </a:solidFill>
                <a:latin typeface="Arial"/>
                <a:cs typeface="Arial"/>
              </a:rPr>
              <a:t> </a:t>
            </a:r>
            <a:r>
              <a:rPr sz="2800" b="1" dirty="0" smtClean="0">
                <a:solidFill>
                  <a:srgbClr val="FFFFFF"/>
                </a:solidFill>
                <a:latin typeface="Arial"/>
                <a:cs typeface="Arial"/>
              </a:rPr>
              <a:t>thinking</a:t>
            </a:r>
            <a:r>
              <a:rPr sz="2800" b="1" spc="-93" dirty="0" smtClean="0">
                <a:solidFill>
                  <a:srgbClr val="FFFFFF"/>
                </a:solidFill>
                <a:latin typeface="Arial"/>
                <a:cs typeface="Arial"/>
              </a:rPr>
              <a:t> </a:t>
            </a:r>
            <a:r>
              <a:rPr sz="2800" b="1" dirty="0" smtClean="0">
                <a:solidFill>
                  <a:srgbClr val="FFFFFF"/>
                </a:solidFill>
                <a:latin typeface="Arial"/>
                <a:cs typeface="Arial"/>
              </a:rPr>
              <a:t>and</a:t>
            </a:r>
            <a:r>
              <a:rPr sz="2800" b="1" spc="-29" dirty="0" smtClean="0">
                <a:solidFill>
                  <a:srgbClr val="FFFFFF"/>
                </a:solidFill>
                <a:latin typeface="Arial"/>
                <a:cs typeface="Arial"/>
              </a:rPr>
              <a:t> </a:t>
            </a:r>
            <a:r>
              <a:rPr sz="2800" b="1" dirty="0" smtClean="0">
                <a:solidFill>
                  <a:srgbClr val="FFFFFF"/>
                </a:solidFill>
                <a:latin typeface="Arial"/>
                <a:cs typeface="Arial"/>
              </a:rPr>
              <a:t>e</a:t>
            </a:r>
            <a:r>
              <a:rPr sz="2800" b="1" spc="9" dirty="0" smtClean="0">
                <a:solidFill>
                  <a:srgbClr val="FFFFFF"/>
                </a:solidFill>
                <a:latin typeface="Arial"/>
                <a:cs typeface="Arial"/>
              </a:rPr>
              <a:t>f</a:t>
            </a:r>
            <a:r>
              <a:rPr sz="2800" b="1" dirty="0" smtClean="0">
                <a:solidFill>
                  <a:srgbClr val="FFFFFF"/>
                </a:solidFill>
                <a:latin typeface="Arial"/>
                <a:cs typeface="Arial"/>
              </a:rPr>
              <a:t>f</a:t>
            </a:r>
            <a:r>
              <a:rPr sz="2800" b="1" spc="9" dirty="0" smtClean="0">
                <a:solidFill>
                  <a:srgbClr val="FFFFFF"/>
                </a:solidFill>
                <a:latin typeface="Arial"/>
                <a:cs typeface="Arial"/>
              </a:rPr>
              <a:t>e</a:t>
            </a:r>
            <a:r>
              <a:rPr sz="2800" b="1" dirty="0" smtClean="0">
                <a:solidFill>
                  <a:srgbClr val="FFFFFF"/>
                </a:solidFill>
                <a:latin typeface="Arial"/>
                <a:cs typeface="Arial"/>
              </a:rPr>
              <a:t>c</a:t>
            </a:r>
            <a:r>
              <a:rPr sz="2800" b="1" spc="9" dirty="0" smtClean="0">
                <a:solidFill>
                  <a:srgbClr val="FFFFFF"/>
                </a:solidFill>
                <a:latin typeface="Arial"/>
                <a:cs typeface="Arial"/>
              </a:rPr>
              <a:t>t</a:t>
            </a:r>
            <a:r>
              <a:rPr sz="2800" b="1" dirty="0" smtClean="0">
                <a:solidFill>
                  <a:srgbClr val="FFFFFF"/>
                </a:solidFill>
                <a:latin typeface="Arial"/>
                <a:cs typeface="Arial"/>
              </a:rPr>
              <a:t>ive</a:t>
            </a:r>
            <a:endParaRPr sz="2800" dirty="0">
              <a:solidFill>
                <a:prstClr val="black"/>
              </a:solidFill>
              <a:latin typeface="Arial"/>
              <a:cs typeface="Arial"/>
            </a:endParaRPr>
          </a:p>
          <a:p>
            <a:pPr marL="12700" marR="847291">
              <a:lnSpc>
                <a:spcPts val="3020"/>
              </a:lnSpc>
              <a:spcBef>
                <a:spcPts val="17"/>
              </a:spcBef>
            </a:pPr>
            <a:r>
              <a:rPr sz="2800" b="1" dirty="0" smtClean="0">
                <a:solidFill>
                  <a:srgbClr val="FFFFFF"/>
                </a:solidFill>
                <a:latin typeface="Arial"/>
                <a:cs typeface="Arial"/>
              </a:rPr>
              <a:t>commu</a:t>
            </a:r>
            <a:r>
              <a:rPr sz="2800" b="1" spc="-9" dirty="0" smtClean="0">
                <a:solidFill>
                  <a:srgbClr val="FFFFFF"/>
                </a:solidFill>
                <a:latin typeface="Arial"/>
                <a:cs typeface="Arial"/>
              </a:rPr>
              <a:t>n</a:t>
            </a:r>
            <a:r>
              <a:rPr sz="2800" b="1" dirty="0" smtClean="0">
                <a:solidFill>
                  <a:srgbClr val="FFFFFF"/>
                </a:solidFill>
                <a:latin typeface="Arial"/>
                <a:cs typeface="Arial"/>
              </a:rPr>
              <a:t>ic</a:t>
            </a:r>
            <a:r>
              <a:rPr sz="2800" b="1" spc="9" dirty="0" smtClean="0">
                <a:solidFill>
                  <a:srgbClr val="FFFFFF"/>
                </a:solidFill>
                <a:latin typeface="Arial"/>
                <a:cs typeface="Arial"/>
              </a:rPr>
              <a:t>a</a:t>
            </a:r>
            <a:r>
              <a:rPr sz="2800" b="1" dirty="0" smtClean="0">
                <a:solidFill>
                  <a:srgbClr val="FFFFFF"/>
                </a:solidFill>
                <a:latin typeface="Arial"/>
                <a:cs typeface="Arial"/>
              </a:rPr>
              <a:t>tio</a:t>
            </a:r>
            <a:r>
              <a:rPr sz="2800" b="1" spc="4" dirty="0" smtClean="0">
                <a:solidFill>
                  <a:srgbClr val="FFFFFF"/>
                </a:solidFill>
                <a:latin typeface="Arial"/>
                <a:cs typeface="Arial"/>
              </a:rPr>
              <a:t>n</a:t>
            </a:r>
            <a:r>
              <a:rPr sz="2800" b="1" dirty="0" smtClean="0">
                <a:solidFill>
                  <a:srgbClr val="FFFFFF"/>
                </a:solidFill>
                <a:latin typeface="Arial"/>
                <a:cs typeface="Arial"/>
              </a:rPr>
              <a:t>-</a:t>
            </a:r>
            <a:r>
              <a:rPr sz="2800" b="1" spc="-171" dirty="0" smtClean="0">
                <a:solidFill>
                  <a:srgbClr val="FFFFFF"/>
                </a:solidFill>
                <a:latin typeface="Arial"/>
                <a:cs typeface="Arial"/>
              </a:rPr>
              <a:t> </a:t>
            </a:r>
            <a:r>
              <a:rPr sz="2800" dirty="0" smtClean="0">
                <a:solidFill>
                  <a:srgbClr val="FFFFFF"/>
                </a:solidFill>
                <a:latin typeface="Arial"/>
                <a:cs typeface="Arial"/>
              </a:rPr>
              <a:t>Tho</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77" dirty="0" smtClean="0">
                <a:solidFill>
                  <a:srgbClr val="FFFFFF"/>
                </a:solidFill>
                <a:latin typeface="Arial"/>
                <a:cs typeface="Arial"/>
              </a:rPr>
              <a:t> </a:t>
            </a:r>
            <a:r>
              <a:rPr sz="2800" dirty="0" smtClean="0">
                <a:solidFill>
                  <a:srgbClr val="FFFFFF"/>
                </a:solidFill>
                <a:latin typeface="Arial"/>
                <a:cs typeface="Arial"/>
              </a:rPr>
              <a:t>w</a:t>
            </a:r>
            <a:r>
              <a:rPr sz="2800" spc="9" dirty="0" smtClean="0">
                <a:solidFill>
                  <a:srgbClr val="FFFFFF"/>
                </a:solidFill>
                <a:latin typeface="Arial"/>
                <a:cs typeface="Arial"/>
              </a:rPr>
              <a:t>h</a:t>
            </a:r>
            <a:r>
              <a:rPr sz="2800" dirty="0" smtClean="0">
                <a:solidFill>
                  <a:srgbClr val="FFFFFF"/>
                </a:solidFill>
                <a:latin typeface="Arial"/>
                <a:cs typeface="Arial"/>
              </a:rPr>
              <a:t>o</a:t>
            </a:r>
            <a:r>
              <a:rPr sz="2800" spc="-36"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4" dirty="0" smtClean="0">
                <a:solidFill>
                  <a:srgbClr val="FFFFFF"/>
                </a:solidFill>
                <a:latin typeface="Arial"/>
                <a:cs typeface="Arial"/>
              </a:rPr>
              <a:t>o</a:t>
            </a:r>
            <a:r>
              <a:rPr sz="2800" dirty="0" smtClean="0">
                <a:solidFill>
                  <a:srgbClr val="FFFFFF"/>
                </a:solidFill>
                <a:latin typeface="Arial"/>
                <a:cs typeface="Arial"/>
              </a:rPr>
              <a:t>p</a:t>
            </a:r>
            <a:r>
              <a:rPr sz="2800" spc="-98"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26"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45" dirty="0" smtClean="0">
                <a:solidFill>
                  <a:srgbClr val="FFFFFF"/>
                </a:solidFill>
                <a:latin typeface="Arial"/>
                <a:cs typeface="Arial"/>
              </a:rPr>
              <a:t> </a:t>
            </a:r>
            <a:r>
              <a:rPr sz="2800" dirty="0" smtClean="0">
                <a:solidFill>
                  <a:srgbClr val="FFFFFF"/>
                </a:solidFill>
                <a:latin typeface="Arial"/>
                <a:cs typeface="Arial"/>
              </a:rPr>
              <a:t>hi</a:t>
            </a:r>
            <a:r>
              <a:rPr sz="2800" spc="9" dirty="0" smtClean="0">
                <a:solidFill>
                  <a:srgbClr val="FFFFFF"/>
                </a:solidFill>
                <a:latin typeface="Arial"/>
                <a:cs typeface="Arial"/>
              </a:rPr>
              <a:t>g</a:t>
            </a:r>
            <a:r>
              <a:rPr sz="2800" dirty="0" smtClean="0">
                <a:solidFill>
                  <a:srgbClr val="FFFFFF"/>
                </a:solidFill>
                <a:latin typeface="Arial"/>
                <a:cs typeface="Arial"/>
              </a:rPr>
              <a:t>h</a:t>
            </a:r>
            <a:r>
              <a:rPr sz="2800" spc="-37"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 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ts</a:t>
            </a:r>
            <a:r>
              <a:rPr sz="2800" spc="-183" dirty="0" smtClean="0">
                <a:solidFill>
                  <a:srgbClr val="FFFFFF"/>
                </a:solidFill>
                <a:latin typeface="Arial"/>
                <a:cs typeface="Arial"/>
              </a:rPr>
              <a:t> </a:t>
            </a:r>
            <a:r>
              <a:rPr sz="2800" dirty="0" smtClean="0">
                <a:solidFill>
                  <a:srgbClr val="FFFFFF"/>
                </a:solidFill>
                <a:latin typeface="Arial"/>
                <a:cs typeface="Arial"/>
              </a:rPr>
              <a:t>mu</a:t>
            </a:r>
            <a:r>
              <a:rPr sz="2800" spc="9" dirty="0" smtClean="0">
                <a:solidFill>
                  <a:srgbClr val="FFFFFF"/>
                </a:solidFill>
                <a:latin typeface="Arial"/>
                <a:cs typeface="Arial"/>
              </a:rPr>
              <a:t>s</a:t>
            </a:r>
            <a:r>
              <a:rPr sz="2800" dirty="0" smtClean="0">
                <a:solidFill>
                  <a:srgbClr val="FFFFFF"/>
                </a:solidFill>
                <a:latin typeface="Arial"/>
                <a:cs typeface="Arial"/>
              </a:rPr>
              <a:t>t</a:t>
            </a:r>
            <a:r>
              <a:rPr sz="2800" spc="-60"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h</a:t>
            </a:r>
            <a:r>
              <a:rPr sz="2800" spc="9" dirty="0" smtClean="0">
                <a:solidFill>
                  <a:srgbClr val="FFFFFF"/>
                </a:solidFill>
                <a:latin typeface="Arial"/>
                <a:cs typeface="Arial"/>
              </a:rPr>
              <a:t>a</a:t>
            </a:r>
            <a:r>
              <a:rPr sz="2800" dirty="0" smtClean="0">
                <a:solidFill>
                  <a:srgbClr val="FFFFFF"/>
                </a:solidFill>
                <a:latin typeface="Arial"/>
                <a:cs typeface="Arial"/>
              </a:rPr>
              <a:t>re</a:t>
            </a:r>
            <a:r>
              <a:rPr sz="2800" spc="-70"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h</a:t>
            </a:r>
            <a:r>
              <a:rPr sz="2800" spc="4" dirty="0" smtClean="0">
                <a:solidFill>
                  <a:srgbClr val="FFFFFF"/>
                </a:solidFill>
                <a:latin typeface="Arial"/>
                <a:cs typeface="Arial"/>
              </a:rPr>
              <a:t>i</a:t>
            </a:r>
            <a:r>
              <a:rPr sz="2800" dirty="0" smtClean="0">
                <a:solidFill>
                  <a:srgbClr val="FFFFFF"/>
                </a:solidFill>
                <a:latin typeface="Arial"/>
                <a:cs typeface="Arial"/>
              </a:rPr>
              <a:t>g</a:t>
            </a:r>
            <a:r>
              <a:rPr sz="2800" spc="9" dirty="0" smtClean="0">
                <a:solidFill>
                  <a:srgbClr val="FFFFFF"/>
                </a:solidFill>
                <a:latin typeface="Arial"/>
                <a:cs typeface="Arial"/>
              </a:rPr>
              <a:t>h</a:t>
            </a:r>
            <a:r>
              <a:rPr sz="2800" dirty="0" smtClean="0">
                <a:solidFill>
                  <a:srgbClr val="FFFFFF"/>
                </a:solidFill>
                <a:latin typeface="Arial"/>
                <a:cs typeface="Arial"/>
              </a:rPr>
              <a:t>ly</a:t>
            </a:r>
            <a:r>
              <a:rPr sz="2800" spc="-73"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fi</a:t>
            </a:r>
            <a:r>
              <a:rPr sz="2800" spc="9" dirty="0" smtClean="0">
                <a:solidFill>
                  <a:srgbClr val="FFFFFF"/>
                </a:solidFill>
                <a:latin typeface="Arial"/>
                <a:cs typeface="Arial"/>
              </a:rPr>
              <a:t>n</a:t>
            </a:r>
            <a:r>
              <a:rPr sz="2800" dirty="0" smtClean="0">
                <a:solidFill>
                  <a:srgbClr val="FFFFFF"/>
                </a:solidFill>
                <a:latin typeface="Arial"/>
                <a:cs typeface="Arial"/>
              </a:rPr>
              <a:t>ed</a:t>
            </a:r>
            <a:r>
              <a:rPr sz="2800" spc="-85" dirty="0" smtClean="0">
                <a:solidFill>
                  <a:srgbClr val="FFFFFF"/>
                </a:solidFill>
                <a:latin typeface="Arial"/>
                <a:cs typeface="Arial"/>
              </a:rPr>
              <a:t> </a:t>
            </a:r>
            <a:r>
              <a:rPr sz="2800" dirty="0" smtClean="0">
                <a:solidFill>
                  <a:srgbClr val="FFFFFF"/>
                </a:solidFill>
                <a:latin typeface="Arial"/>
                <a:cs typeface="Arial"/>
              </a:rPr>
              <a:t>f</a:t>
            </a:r>
            <a:r>
              <a:rPr sz="2800" spc="9" dirty="0" smtClean="0">
                <a:solidFill>
                  <a:srgbClr val="FFFFFF"/>
                </a:solidFill>
                <a:latin typeface="Arial"/>
                <a:cs typeface="Arial"/>
              </a:rPr>
              <a:t>o</a:t>
            </a:r>
            <a:r>
              <a:rPr sz="2800" dirty="0" smtClean="0">
                <a:solidFill>
                  <a:srgbClr val="FFFFFF"/>
                </a:solidFill>
                <a:latin typeface="Arial"/>
                <a:cs typeface="Arial"/>
              </a:rPr>
              <a:t>c</a:t>
            </a:r>
            <a:r>
              <a:rPr sz="2800" spc="9" dirty="0" smtClean="0">
                <a:solidFill>
                  <a:srgbClr val="FFFFFF"/>
                </a:solidFill>
                <a:latin typeface="Arial"/>
                <a:cs typeface="Arial"/>
              </a:rPr>
              <a:t>u</a:t>
            </a:r>
            <a:r>
              <a:rPr sz="2800" dirty="0" smtClean="0">
                <a:solidFill>
                  <a:srgbClr val="FFFFFF"/>
                </a:solidFill>
                <a:latin typeface="Arial"/>
                <a:cs typeface="Arial"/>
              </a:rPr>
              <a:t>s.</a:t>
            </a:r>
            <a:endParaRPr sz="2800" dirty="0">
              <a:solidFill>
                <a:prstClr val="black"/>
              </a:solidFill>
              <a:latin typeface="Arial"/>
              <a:cs typeface="Arial"/>
            </a:endParaRPr>
          </a:p>
          <a:p>
            <a:pPr marL="12700">
              <a:lnSpc>
                <a:spcPts val="3299"/>
              </a:lnSpc>
              <a:spcBef>
                <a:spcPts val="819"/>
              </a:spcBef>
            </a:pPr>
            <a:r>
              <a:rPr sz="2800" b="1" dirty="0" smtClean="0">
                <a:solidFill>
                  <a:srgbClr val="FFFFFF"/>
                </a:solidFill>
                <a:latin typeface="Arial"/>
                <a:cs typeface="Arial"/>
              </a:rPr>
              <a:t>Cla</a:t>
            </a:r>
            <a:r>
              <a:rPr sz="2800" b="1" spc="9" dirty="0" smtClean="0">
                <a:solidFill>
                  <a:srgbClr val="FFFFFF"/>
                </a:solidFill>
                <a:latin typeface="Arial"/>
                <a:cs typeface="Arial"/>
              </a:rPr>
              <a:t>s</a:t>
            </a:r>
            <a:r>
              <a:rPr sz="2800" b="1" dirty="0" smtClean="0">
                <a:solidFill>
                  <a:srgbClr val="FFFFFF"/>
                </a:solidFill>
                <a:latin typeface="Arial"/>
                <a:cs typeface="Arial"/>
              </a:rPr>
              <a:t>s</a:t>
            </a:r>
            <a:r>
              <a:rPr sz="2800" b="1" spc="4" dirty="0" smtClean="0">
                <a:solidFill>
                  <a:srgbClr val="FFFFFF"/>
                </a:solidFill>
                <a:latin typeface="Arial"/>
                <a:cs typeface="Arial"/>
              </a:rPr>
              <a:t>r</a:t>
            </a:r>
            <a:r>
              <a:rPr sz="2800" b="1" dirty="0" smtClean="0">
                <a:solidFill>
                  <a:srgbClr val="FFFFFF"/>
                </a:solidFill>
                <a:latin typeface="Arial"/>
                <a:cs typeface="Arial"/>
              </a:rPr>
              <a:t>o</a:t>
            </a:r>
            <a:r>
              <a:rPr sz="2800" b="1" spc="-9" dirty="0" smtClean="0">
                <a:solidFill>
                  <a:srgbClr val="FFFFFF"/>
                </a:solidFill>
                <a:latin typeface="Arial"/>
                <a:cs typeface="Arial"/>
              </a:rPr>
              <a:t>o</a:t>
            </a:r>
            <a:r>
              <a:rPr sz="2800" b="1" dirty="0" smtClean="0">
                <a:solidFill>
                  <a:srgbClr val="FFFFFF"/>
                </a:solidFill>
                <a:latin typeface="Arial"/>
                <a:cs typeface="Arial"/>
              </a:rPr>
              <a:t>m</a:t>
            </a:r>
            <a:r>
              <a:rPr sz="2800" b="1" spc="-134" dirty="0" smtClean="0">
                <a:solidFill>
                  <a:srgbClr val="FFFFFF"/>
                </a:solidFill>
                <a:latin typeface="Arial"/>
                <a:cs typeface="Arial"/>
              </a:rPr>
              <a:t> </a:t>
            </a:r>
            <a:r>
              <a:rPr sz="2800" b="1" dirty="0" smtClean="0">
                <a:solidFill>
                  <a:srgbClr val="FFFFFF"/>
                </a:solidFill>
                <a:latin typeface="Arial"/>
                <a:cs typeface="Arial"/>
              </a:rPr>
              <a:t>a</a:t>
            </a:r>
            <a:r>
              <a:rPr sz="2800" b="1" spc="9" dirty="0" smtClean="0">
                <a:solidFill>
                  <a:srgbClr val="FFFFFF"/>
                </a:solidFill>
                <a:latin typeface="Arial"/>
                <a:cs typeface="Arial"/>
              </a:rPr>
              <a:t>s</a:t>
            </a:r>
            <a:r>
              <a:rPr sz="2800" b="1" dirty="0" smtClean="0">
                <a:solidFill>
                  <a:srgbClr val="FFFFFF"/>
                </a:solidFill>
                <a:latin typeface="Arial"/>
                <a:cs typeface="Arial"/>
              </a:rPr>
              <a:t>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ment</a:t>
            </a:r>
            <a:r>
              <a:rPr sz="2800" b="1" spc="-135" dirty="0" smtClean="0">
                <a:solidFill>
                  <a:srgbClr val="FFFFFF"/>
                </a:solidFill>
                <a:latin typeface="Arial"/>
                <a:cs typeface="Arial"/>
              </a:rPr>
              <a:t> </a:t>
            </a:r>
            <a:r>
              <a:rPr sz="2800" b="1" dirty="0" smtClean="0">
                <a:solidFill>
                  <a:srgbClr val="FFFFFF"/>
                </a:solidFill>
                <a:latin typeface="Arial"/>
                <a:cs typeface="Arial"/>
              </a:rPr>
              <a:t>is</a:t>
            </a:r>
            <a:r>
              <a:rPr sz="2800" b="1" spc="-23" dirty="0" smtClean="0">
                <a:solidFill>
                  <a:srgbClr val="FFFFFF"/>
                </a:solidFill>
                <a:latin typeface="Arial"/>
                <a:cs typeface="Arial"/>
              </a:rPr>
              <a:t> </a:t>
            </a:r>
            <a:r>
              <a:rPr sz="2800" b="1" dirty="0" smtClean="0">
                <a:solidFill>
                  <a:srgbClr val="FFFFFF"/>
                </a:solidFill>
                <a:latin typeface="Arial"/>
                <a:cs typeface="Arial"/>
              </a:rPr>
              <a:t>the</a:t>
            </a:r>
            <a:r>
              <a:rPr sz="2800" b="1" spc="-27" dirty="0" smtClean="0">
                <a:solidFill>
                  <a:srgbClr val="FFFFFF"/>
                </a:solidFill>
                <a:latin typeface="Arial"/>
                <a:cs typeface="Arial"/>
              </a:rPr>
              <a:t> </a:t>
            </a:r>
            <a:r>
              <a:rPr sz="2800" b="1" dirty="0" smtClean="0">
                <a:solidFill>
                  <a:srgbClr val="FFFFFF"/>
                </a:solidFill>
                <a:latin typeface="Arial"/>
                <a:cs typeface="Arial"/>
              </a:rPr>
              <a:t>k</a:t>
            </a:r>
            <a:r>
              <a:rPr sz="2800" b="1" spc="9" dirty="0" smtClean="0">
                <a:solidFill>
                  <a:srgbClr val="FFFFFF"/>
                </a:solidFill>
                <a:latin typeface="Arial"/>
                <a:cs typeface="Arial"/>
              </a:rPr>
              <a:t>e</a:t>
            </a:r>
            <a:r>
              <a:rPr sz="2800" b="1" dirty="0" smtClean="0">
                <a:solidFill>
                  <a:srgbClr val="FFFFFF"/>
                </a:solidFill>
                <a:latin typeface="Arial"/>
                <a:cs typeface="Arial"/>
              </a:rPr>
              <a:t>y-</a:t>
            </a:r>
            <a:r>
              <a:rPr sz="2800" b="1" spc="-11" dirty="0" smtClean="0">
                <a:solidFill>
                  <a:srgbClr val="FFFFFF"/>
                </a:solidFill>
                <a:latin typeface="Arial"/>
                <a:cs typeface="Arial"/>
              </a:rPr>
              <a:t> </a:t>
            </a:r>
            <a:r>
              <a:rPr sz="2800" spc="-314"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101" dirty="0" smtClean="0">
                <a:solidFill>
                  <a:srgbClr val="FFFFFF"/>
                </a:solidFill>
                <a:latin typeface="Arial"/>
                <a:cs typeface="Arial"/>
              </a:rPr>
              <a:t> </a:t>
            </a:r>
            <a:r>
              <a:rPr sz="2800" dirty="0" smtClean="0">
                <a:solidFill>
                  <a:srgbClr val="FFFFFF"/>
                </a:solidFill>
                <a:latin typeface="Arial"/>
                <a:cs typeface="Arial"/>
              </a:rPr>
              <a:t>d</a:t>
            </a:r>
            <a:r>
              <a:rPr sz="2800" spc="4" dirty="0" smtClean="0">
                <a:solidFill>
                  <a:srgbClr val="FFFFFF"/>
                </a:solidFill>
                <a:latin typeface="Arial"/>
                <a:cs typeface="Arial"/>
              </a:rPr>
              <a:t>i</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ct</a:t>
            </a:r>
            <a:r>
              <a:rPr sz="2800" spc="-68"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 </a:t>
            </a:r>
            <a:endParaRPr sz="2800" dirty="0">
              <a:solidFill>
                <a:prstClr val="black"/>
              </a:solidFill>
              <a:latin typeface="Arial"/>
              <a:cs typeface="Arial"/>
            </a:endParaRPr>
          </a:p>
          <a:p>
            <a:pPr marL="12700">
              <a:lnSpc>
                <a:spcPts val="3011"/>
              </a:lnSpc>
            </a:pP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ts</a:t>
            </a:r>
            <a:r>
              <a:rPr sz="2800" spc="-183"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a</a:t>
            </a:r>
            <a:r>
              <a:rPr sz="2800" dirty="0" smtClean="0">
                <a:solidFill>
                  <a:srgbClr val="FFFFFF"/>
                </a:solidFill>
                <a:latin typeface="Arial"/>
                <a:cs typeface="Arial"/>
              </a:rPr>
              <a:t>t</a:t>
            </a:r>
            <a:r>
              <a:rPr sz="2800" spc="-46" dirty="0" smtClean="0">
                <a:solidFill>
                  <a:srgbClr val="FFFFFF"/>
                </a:solidFill>
                <a:latin typeface="Arial"/>
                <a:cs typeface="Arial"/>
              </a:rPr>
              <a:t> </a:t>
            </a:r>
            <a:r>
              <a:rPr sz="2800" dirty="0" smtClean="0">
                <a:solidFill>
                  <a:srgbClr val="FFFFFF"/>
                </a:solidFill>
                <a:latin typeface="Arial"/>
                <a:cs typeface="Arial"/>
              </a:rPr>
              <a:t>det</a:t>
            </a:r>
            <a:r>
              <a:rPr sz="2800" spc="9" dirty="0" smtClean="0">
                <a:solidFill>
                  <a:srgbClr val="FFFFFF"/>
                </a:solidFill>
                <a:latin typeface="Arial"/>
                <a:cs typeface="Arial"/>
              </a:rPr>
              <a:t>e</a:t>
            </a:r>
            <a:r>
              <a:rPr sz="2800" dirty="0" smtClean="0">
                <a:solidFill>
                  <a:srgbClr val="FFFFFF"/>
                </a:solidFill>
                <a:latin typeface="Arial"/>
                <a:cs typeface="Arial"/>
              </a:rPr>
              <a:t>rmi</a:t>
            </a:r>
            <a:r>
              <a:rPr sz="2800" spc="9" dirty="0" smtClean="0">
                <a:solidFill>
                  <a:srgbClr val="FFFFFF"/>
                </a:solidFill>
                <a:latin typeface="Arial"/>
                <a:cs typeface="Arial"/>
              </a:rPr>
              <a:t>n</a:t>
            </a:r>
            <a:r>
              <a:rPr sz="2800" dirty="0" smtClean="0">
                <a:solidFill>
                  <a:srgbClr val="FFFFFF"/>
                </a:solidFill>
                <a:latin typeface="Arial"/>
                <a:cs typeface="Arial"/>
              </a:rPr>
              <a:t>e</a:t>
            </a:r>
            <a:r>
              <a:rPr sz="2800" spc="-99" dirty="0" smtClean="0">
                <a:solidFill>
                  <a:srgbClr val="FFFFFF"/>
                </a:solidFill>
                <a:latin typeface="Arial"/>
                <a:cs typeface="Arial"/>
              </a:rPr>
              <a:t> </a:t>
            </a:r>
            <a:r>
              <a:rPr sz="2800" dirty="0" smtClean="0">
                <a:solidFill>
                  <a:srgbClr val="FFFFFF"/>
                </a:solidFill>
                <a:latin typeface="Arial"/>
                <a:cs typeface="Arial"/>
              </a:rPr>
              <a:t>what</a:t>
            </a:r>
            <a:r>
              <a:rPr sz="2800" spc="-59"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62"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w</a:t>
            </a:r>
            <a:r>
              <a:rPr sz="2800" spc="-51"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o</a:t>
            </a:r>
            <a:r>
              <a:rPr sz="2800" dirty="0" smtClean="0">
                <a:solidFill>
                  <a:srgbClr val="FFFFFF"/>
                </a:solidFill>
                <a:latin typeface="Arial"/>
                <a:cs typeface="Arial"/>
              </a:rPr>
              <a:t>se </a:t>
            </a:r>
            <a:endParaRPr sz="2800" dirty="0">
              <a:solidFill>
                <a:prstClr val="black"/>
              </a:solidFill>
              <a:latin typeface="Arial"/>
              <a:cs typeface="Arial"/>
            </a:endParaRPr>
          </a:p>
          <a:p>
            <a:pPr marL="12700">
              <a:lnSpc>
                <a:spcPts val="3016"/>
              </a:lnSpc>
            </a:pP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25" dirty="0" smtClean="0">
                <a:solidFill>
                  <a:srgbClr val="FFFFFF"/>
                </a:solidFill>
                <a:latin typeface="Arial"/>
                <a:cs typeface="Arial"/>
              </a:rPr>
              <a:t> </a:t>
            </a:r>
            <a:r>
              <a:rPr sz="2800" dirty="0" smtClean="0">
                <a:solidFill>
                  <a:srgbClr val="FFFFFF"/>
                </a:solidFill>
                <a:latin typeface="Arial"/>
                <a:cs typeface="Arial"/>
              </a:rPr>
              <a:t>fe</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45"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b</a:t>
            </a:r>
            <a:r>
              <a:rPr sz="2800" spc="9" dirty="0" smtClean="0">
                <a:solidFill>
                  <a:srgbClr val="FFFFFF"/>
                </a:solidFill>
                <a:latin typeface="Arial"/>
                <a:cs typeface="Arial"/>
              </a:rPr>
              <a:t>o</a:t>
            </a:r>
            <a:r>
              <a:rPr sz="2800" dirty="0" smtClean="0">
                <a:solidFill>
                  <a:srgbClr val="FFFFFF"/>
                </a:solidFill>
                <a:latin typeface="Arial"/>
                <a:cs typeface="Arial"/>
              </a:rPr>
              <a:t>ut</a:t>
            </a:r>
            <a:r>
              <a:rPr sz="2800" spc="-70"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a:t>
            </a:r>
            <a:r>
              <a:rPr sz="2800" spc="9" dirty="0" smtClean="0">
                <a:solidFill>
                  <a:srgbClr val="FFFFFF"/>
                </a:solidFill>
                <a:latin typeface="Arial"/>
                <a:cs typeface="Arial"/>
              </a:rPr>
              <a:t>g</a:t>
            </a:r>
            <a:r>
              <a:rPr sz="2800" dirty="0" smtClean="0">
                <a:solidFill>
                  <a:srgbClr val="FFFFFF"/>
                </a:solidFill>
                <a:latin typeface="Arial"/>
                <a:cs typeface="Arial"/>
              </a:rPr>
              <a:t>.</a:t>
            </a:r>
            <a:endParaRPr sz="2800" dirty="0">
              <a:solidFill>
                <a:prstClr val="black"/>
              </a:solidFill>
              <a:latin typeface="Arial"/>
              <a:cs typeface="Arial"/>
            </a:endParaRPr>
          </a:p>
          <a:p>
            <a:pPr marL="12700" marR="48635">
              <a:lnSpc>
                <a:spcPct val="95825"/>
              </a:lnSpc>
              <a:spcBef>
                <a:spcPts val="648"/>
              </a:spcBef>
            </a:pPr>
            <a:r>
              <a:rPr sz="2800" b="1" dirty="0" smtClean="0">
                <a:solidFill>
                  <a:srgbClr val="FFFFFF"/>
                </a:solidFill>
                <a:latin typeface="Arial"/>
                <a:cs typeface="Arial"/>
              </a:rPr>
              <a:t>Stu</a:t>
            </a:r>
            <a:r>
              <a:rPr sz="2800" b="1" spc="-14" dirty="0" smtClean="0">
                <a:solidFill>
                  <a:srgbClr val="FFFFFF"/>
                </a:solidFill>
                <a:latin typeface="Arial"/>
                <a:cs typeface="Arial"/>
              </a:rPr>
              <a:t>d</a:t>
            </a:r>
            <a:r>
              <a:rPr sz="2800" b="1" dirty="0" smtClean="0">
                <a:solidFill>
                  <a:srgbClr val="FFFFFF"/>
                </a:solidFill>
                <a:latin typeface="Arial"/>
                <a:cs typeface="Arial"/>
              </a:rPr>
              <a:t>ents</a:t>
            </a:r>
            <a:r>
              <a:rPr sz="2800" b="1" spc="-89" dirty="0" smtClean="0">
                <a:solidFill>
                  <a:srgbClr val="FFFFFF"/>
                </a:solidFill>
                <a:latin typeface="Arial"/>
                <a:cs typeface="Arial"/>
              </a:rPr>
              <a:t> </a:t>
            </a:r>
            <a:r>
              <a:rPr sz="2800" b="1" dirty="0" smtClean="0">
                <a:solidFill>
                  <a:srgbClr val="FFFFFF"/>
                </a:solidFill>
                <a:latin typeface="Arial"/>
                <a:cs typeface="Arial"/>
              </a:rPr>
              <a:t>are</a:t>
            </a:r>
            <a:r>
              <a:rPr sz="2800" b="1" spc="-41" dirty="0" smtClean="0">
                <a:solidFill>
                  <a:srgbClr val="FFFFFF"/>
                </a:solidFill>
                <a:latin typeface="Arial"/>
                <a:cs typeface="Arial"/>
              </a:rPr>
              <a:t> </a:t>
            </a:r>
            <a:r>
              <a:rPr sz="2800" b="1" dirty="0" smtClean="0">
                <a:solidFill>
                  <a:srgbClr val="FFFFFF"/>
                </a:solidFill>
                <a:latin typeface="Arial"/>
                <a:cs typeface="Arial"/>
              </a:rPr>
              <a:t>as</a:t>
            </a:r>
            <a:r>
              <a:rPr sz="2800" b="1" spc="9" dirty="0" smtClean="0">
                <a:solidFill>
                  <a:srgbClr val="FFFFFF"/>
                </a:solidFill>
                <a:latin typeface="Arial"/>
                <a:cs typeface="Arial"/>
              </a:rPr>
              <a:t>s</a:t>
            </a:r>
            <a:r>
              <a:rPr sz="2800" b="1" dirty="0" smtClean="0">
                <a:solidFill>
                  <a:srgbClr val="FFFFFF"/>
                </a:solidFill>
                <a:latin typeface="Arial"/>
                <a:cs typeface="Arial"/>
              </a:rPr>
              <a:t>es</a:t>
            </a:r>
            <a:r>
              <a:rPr sz="2800" b="1" spc="9" dirty="0" smtClean="0">
                <a:solidFill>
                  <a:srgbClr val="FFFFFF"/>
                </a:solidFill>
                <a:latin typeface="Arial"/>
                <a:cs typeface="Arial"/>
              </a:rPr>
              <a:t>s</a:t>
            </a:r>
            <a:r>
              <a:rPr sz="2800" b="1" dirty="0" smtClean="0">
                <a:solidFill>
                  <a:srgbClr val="FFFFFF"/>
                </a:solidFill>
                <a:latin typeface="Arial"/>
                <a:cs typeface="Arial"/>
              </a:rPr>
              <a:t>ment</a:t>
            </a:r>
            <a:r>
              <a:rPr sz="2800" b="1" spc="-140" dirty="0" smtClean="0">
                <a:solidFill>
                  <a:srgbClr val="FFFFFF"/>
                </a:solidFill>
                <a:latin typeface="Arial"/>
                <a:cs typeface="Arial"/>
              </a:rPr>
              <a:t> </a:t>
            </a:r>
            <a:r>
              <a:rPr sz="2800" b="1" dirty="0" smtClean="0">
                <a:solidFill>
                  <a:srgbClr val="FFFFFF"/>
                </a:solidFill>
                <a:latin typeface="Arial"/>
                <a:cs typeface="Arial"/>
              </a:rPr>
              <a:t>user</a:t>
            </a:r>
            <a:r>
              <a:rPr sz="2800" b="1" spc="29" dirty="0" smtClean="0">
                <a:solidFill>
                  <a:srgbClr val="FFFFFF"/>
                </a:solidFill>
                <a:latin typeface="Arial"/>
                <a:cs typeface="Arial"/>
              </a:rPr>
              <a:t>s</a:t>
            </a:r>
            <a:r>
              <a:rPr sz="2800" b="1" dirty="0" smtClean="0">
                <a:solidFill>
                  <a:srgbClr val="FFFFFF"/>
                </a:solidFill>
                <a:latin typeface="Arial"/>
                <a:cs typeface="Arial"/>
              </a:rPr>
              <a:t>-</a:t>
            </a:r>
            <a:r>
              <a:rPr sz="2800" b="1" spc="-64" dirty="0" smtClean="0">
                <a:solidFill>
                  <a:srgbClr val="FFFFFF"/>
                </a:solidFill>
                <a:latin typeface="Arial"/>
                <a:cs typeface="Arial"/>
              </a:rPr>
              <a:t> </a:t>
            </a:r>
            <a:r>
              <a:rPr sz="2800" dirty="0" smtClean="0">
                <a:solidFill>
                  <a:srgbClr val="FFFFFF"/>
                </a:solidFill>
                <a:latin typeface="Arial"/>
                <a:cs typeface="Arial"/>
              </a:rPr>
              <a:t>Stude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are</a:t>
            </a:r>
            <a:r>
              <a:rPr sz="2800" spc="-30"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most</a:t>
            </a:r>
            <a:endParaRPr sz="2800" dirty="0">
              <a:solidFill>
                <a:prstClr val="black"/>
              </a:solidFill>
              <a:latin typeface="Arial"/>
              <a:cs typeface="Arial"/>
            </a:endParaRPr>
          </a:p>
          <a:p>
            <a:pPr marL="12700" marR="48635">
              <a:lnSpc>
                <a:spcPts val="3025"/>
              </a:lnSpc>
              <a:spcBef>
                <a:spcPts val="151"/>
              </a:spcBef>
            </a:pPr>
            <a:r>
              <a:rPr sz="2800" dirty="0" smtClean="0">
                <a:solidFill>
                  <a:srgbClr val="FFFFFF"/>
                </a:solidFill>
                <a:latin typeface="Arial"/>
                <a:cs typeface="Arial"/>
              </a:rPr>
              <a:t>imp</a:t>
            </a:r>
            <a:r>
              <a:rPr sz="2800" spc="9" dirty="0" smtClean="0">
                <a:solidFill>
                  <a:srgbClr val="FFFFFF"/>
                </a:solidFill>
                <a:latin typeface="Arial"/>
                <a:cs typeface="Arial"/>
              </a:rPr>
              <a:t>o</a:t>
            </a:r>
            <a:r>
              <a:rPr sz="2800" dirty="0" smtClean="0">
                <a:solidFill>
                  <a:srgbClr val="FFFFFF"/>
                </a:solidFill>
                <a:latin typeface="Arial"/>
                <a:cs typeface="Arial"/>
              </a:rPr>
              <a:t>rt</a:t>
            </a:r>
            <a:r>
              <a:rPr sz="2800" spc="9" dirty="0" smtClean="0">
                <a:solidFill>
                  <a:srgbClr val="FFFFFF"/>
                </a:solidFill>
                <a:latin typeface="Arial"/>
                <a:cs typeface="Arial"/>
              </a:rPr>
              <a:t>a</a:t>
            </a:r>
            <a:r>
              <a:rPr sz="2800" dirty="0" smtClean="0">
                <a:solidFill>
                  <a:srgbClr val="FFFFFF"/>
                </a:solidFill>
                <a:latin typeface="Arial"/>
                <a:cs typeface="Arial"/>
              </a:rPr>
              <a:t>nt</a:t>
            </a:r>
            <a:r>
              <a:rPr sz="2800" spc="-116"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68"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49" dirty="0" smtClean="0">
                <a:solidFill>
                  <a:srgbClr val="FFFFFF"/>
                </a:solidFill>
                <a:latin typeface="Arial"/>
                <a:cs typeface="Arial"/>
              </a:rPr>
              <a:t> </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u</a:t>
            </a:r>
            <a:r>
              <a:rPr sz="2800" spc="4" dirty="0" smtClean="0">
                <a:solidFill>
                  <a:srgbClr val="FFFFFF"/>
                </a:solidFill>
                <a:latin typeface="Arial"/>
                <a:cs typeface="Arial"/>
              </a:rPr>
              <a:t>l</a:t>
            </a:r>
            <a:r>
              <a:rPr sz="2800" dirty="0" smtClean="0">
                <a:solidFill>
                  <a:srgbClr val="FFFFFF"/>
                </a:solidFill>
                <a:latin typeface="Arial"/>
                <a:cs typeface="Arial"/>
              </a:rPr>
              <a:t>t</a:t>
            </a:r>
            <a:r>
              <a:rPr sz="2800" spc="4" dirty="0" smtClean="0">
                <a:solidFill>
                  <a:srgbClr val="FFFFFF"/>
                </a:solidFill>
                <a:latin typeface="Arial"/>
                <a:cs typeface="Arial"/>
              </a:rPr>
              <a:t>s</a:t>
            </a:r>
            <a:r>
              <a:rPr sz="2800" dirty="0" smtClean="0">
                <a:solidFill>
                  <a:srgbClr val="FFFFFF"/>
                </a:solidFill>
                <a:latin typeface="Arial"/>
                <a:cs typeface="Arial"/>
              </a:rPr>
              <a:t>.</a:t>
            </a:r>
            <a:endParaRPr sz="2800" dirty="0">
              <a:solidFill>
                <a:prstClr val="black"/>
              </a:solidFill>
              <a:latin typeface="Arial"/>
              <a:cs typeface="Arial"/>
            </a:endParaRPr>
          </a:p>
        </p:txBody>
      </p:sp>
      <p:sp>
        <p:nvSpPr>
          <p:cNvPr id="9" name="object 9"/>
          <p:cNvSpPr txBox="1"/>
          <p:nvPr/>
        </p:nvSpPr>
        <p:spPr>
          <a:xfrm>
            <a:off x="687705" y="3155106"/>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10" name="object 10"/>
          <p:cNvSpPr txBox="1"/>
          <p:nvPr/>
        </p:nvSpPr>
        <p:spPr>
          <a:xfrm>
            <a:off x="687706" y="4433749"/>
            <a:ext cx="161849" cy="38079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300908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427400"/>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6" y="427405"/>
            <a:ext cx="7401641" cy="1533017"/>
          </a:xfrm>
          <a:prstGeom prst="rect">
            <a:avLst/>
          </a:prstGeom>
        </p:spPr>
        <p:txBody>
          <a:bodyPr wrap="square" lIns="0" tIns="0" rIns="0" bIns="0" rtlCol="0">
            <a:noAutofit/>
          </a:bodyPr>
          <a:lstStyle/>
          <a:p>
            <a:pPr marL="12700" marR="212190" algn="just">
              <a:lnSpc>
                <a:spcPts val="2960"/>
              </a:lnSpc>
              <a:spcBef>
                <a:spcPts val="148"/>
              </a:spcBef>
            </a:pPr>
            <a:r>
              <a:rPr sz="2800" b="1" dirty="0" smtClean="0">
                <a:solidFill>
                  <a:srgbClr val="FFFFFF"/>
                </a:solidFill>
                <a:latin typeface="Arial"/>
                <a:cs typeface="Arial"/>
              </a:rPr>
              <a:t>Cle</a:t>
            </a:r>
            <a:r>
              <a:rPr sz="2800" b="1" spc="9" dirty="0" smtClean="0">
                <a:solidFill>
                  <a:srgbClr val="FFFFFF"/>
                </a:solidFill>
                <a:latin typeface="Arial"/>
                <a:cs typeface="Arial"/>
              </a:rPr>
              <a:t>a</a:t>
            </a:r>
            <a:r>
              <a:rPr sz="2800" b="1" dirty="0" smtClean="0">
                <a:solidFill>
                  <a:srgbClr val="FFFFFF"/>
                </a:solidFill>
                <a:latin typeface="Arial"/>
                <a:cs typeface="Arial"/>
              </a:rPr>
              <a:t>r</a:t>
            </a:r>
            <a:r>
              <a:rPr sz="2800" b="1" spc="-70" dirty="0" smtClean="0">
                <a:solidFill>
                  <a:srgbClr val="FFFFFF"/>
                </a:solidFill>
                <a:latin typeface="Arial"/>
                <a:cs typeface="Arial"/>
              </a:rPr>
              <a:t> </a:t>
            </a:r>
            <a:r>
              <a:rPr sz="2800" b="1" dirty="0" smtClean="0">
                <a:solidFill>
                  <a:srgbClr val="FFFFFF"/>
                </a:solidFill>
                <a:latin typeface="Arial"/>
                <a:cs typeface="Arial"/>
              </a:rPr>
              <a:t>and</a:t>
            </a:r>
            <a:r>
              <a:rPr sz="2800" b="1" spc="-49" dirty="0" smtClean="0">
                <a:solidFill>
                  <a:srgbClr val="FFFFFF"/>
                </a:solidFill>
                <a:latin typeface="Arial"/>
                <a:cs typeface="Arial"/>
              </a:rPr>
              <a:t> </a:t>
            </a:r>
            <a:r>
              <a:rPr sz="2800" b="1" spc="9" dirty="0" smtClean="0">
                <a:solidFill>
                  <a:srgbClr val="FFFFFF"/>
                </a:solidFill>
                <a:latin typeface="Arial"/>
                <a:cs typeface="Arial"/>
              </a:rPr>
              <a:t>a</a:t>
            </a:r>
            <a:r>
              <a:rPr sz="2800" b="1" dirty="0" smtClean="0">
                <a:solidFill>
                  <a:srgbClr val="FFFFFF"/>
                </a:solidFill>
                <a:latin typeface="Arial"/>
                <a:cs typeface="Arial"/>
              </a:rPr>
              <a:t>p</a:t>
            </a:r>
            <a:r>
              <a:rPr sz="2800" b="1" spc="-9" dirty="0" smtClean="0">
                <a:solidFill>
                  <a:srgbClr val="FFFFFF"/>
                </a:solidFill>
                <a:latin typeface="Arial"/>
                <a:cs typeface="Arial"/>
              </a:rPr>
              <a:t>p</a:t>
            </a:r>
            <a:r>
              <a:rPr sz="2800" b="1" dirty="0" smtClean="0">
                <a:solidFill>
                  <a:srgbClr val="FFFFFF"/>
                </a:solidFill>
                <a:latin typeface="Arial"/>
                <a:cs typeface="Arial"/>
              </a:rPr>
              <a:t>ropria</a:t>
            </a:r>
            <a:r>
              <a:rPr sz="2800" b="1" spc="9" dirty="0" smtClean="0">
                <a:solidFill>
                  <a:srgbClr val="FFFFFF"/>
                </a:solidFill>
                <a:latin typeface="Arial"/>
                <a:cs typeface="Arial"/>
              </a:rPr>
              <a:t>t</a:t>
            </a:r>
            <a:r>
              <a:rPr sz="2800" b="1" dirty="0" smtClean="0">
                <a:solidFill>
                  <a:srgbClr val="FFFFFF"/>
                </a:solidFill>
                <a:latin typeface="Arial"/>
                <a:cs typeface="Arial"/>
              </a:rPr>
              <a:t>e</a:t>
            </a:r>
            <a:r>
              <a:rPr sz="2800" b="1" spc="-129" dirty="0" smtClean="0">
                <a:solidFill>
                  <a:srgbClr val="FFFFFF"/>
                </a:solidFill>
                <a:latin typeface="Arial"/>
                <a:cs typeface="Arial"/>
              </a:rPr>
              <a:t> </a:t>
            </a:r>
            <a:r>
              <a:rPr sz="2800" b="1" dirty="0" smtClean="0">
                <a:solidFill>
                  <a:srgbClr val="FFFFFF"/>
                </a:solidFill>
                <a:latin typeface="Arial"/>
                <a:cs typeface="Arial"/>
              </a:rPr>
              <a:t>t</a:t>
            </a:r>
            <a:r>
              <a:rPr sz="2800" b="1" spc="9" dirty="0" smtClean="0">
                <a:solidFill>
                  <a:srgbClr val="FFFFFF"/>
                </a:solidFill>
                <a:latin typeface="Arial"/>
                <a:cs typeface="Arial"/>
              </a:rPr>
              <a:t>a</a:t>
            </a:r>
            <a:r>
              <a:rPr sz="2800" b="1" dirty="0" smtClean="0">
                <a:solidFill>
                  <a:srgbClr val="FFFFFF"/>
                </a:solidFill>
                <a:latin typeface="Arial"/>
                <a:cs typeface="Arial"/>
              </a:rPr>
              <a:t>rge</a:t>
            </a:r>
            <a:r>
              <a:rPr sz="2800" b="1" spc="9" dirty="0" smtClean="0">
                <a:solidFill>
                  <a:srgbClr val="FFFFFF"/>
                </a:solidFill>
                <a:latin typeface="Arial"/>
                <a:cs typeface="Arial"/>
              </a:rPr>
              <a:t>t</a:t>
            </a:r>
            <a:r>
              <a:rPr sz="2800" b="1" dirty="0" smtClean="0">
                <a:solidFill>
                  <a:srgbClr val="FFFFFF"/>
                </a:solidFill>
                <a:latin typeface="Arial"/>
                <a:cs typeface="Arial"/>
              </a:rPr>
              <a:t>s</a:t>
            </a:r>
            <a:r>
              <a:rPr sz="2800" b="1" spc="-78" dirty="0" smtClean="0">
                <a:solidFill>
                  <a:srgbClr val="FFFFFF"/>
                </a:solidFill>
                <a:latin typeface="Arial"/>
                <a:cs typeface="Arial"/>
              </a:rPr>
              <a:t> </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e</a:t>
            </a:r>
            <a:r>
              <a:rPr sz="2800" b="1" spc="-41" dirty="0" smtClean="0">
                <a:solidFill>
                  <a:srgbClr val="FFFFFF"/>
                </a:solidFill>
                <a:latin typeface="Arial"/>
                <a:cs typeface="Arial"/>
              </a:rPr>
              <a:t> </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ent</a:t>
            </a:r>
            <a:r>
              <a:rPr sz="2800" b="1" spc="4" dirty="0" smtClean="0">
                <a:solidFill>
                  <a:srgbClr val="FFFFFF"/>
                </a:solidFill>
                <a:latin typeface="Arial"/>
                <a:cs typeface="Arial"/>
              </a:rPr>
              <a:t>i</a:t>
            </a:r>
            <a:r>
              <a:rPr sz="2800" b="1" dirty="0" smtClean="0">
                <a:solidFill>
                  <a:srgbClr val="FFFFFF"/>
                </a:solidFill>
                <a:latin typeface="Arial"/>
                <a:cs typeface="Arial"/>
              </a:rPr>
              <a:t>a</a:t>
            </a:r>
            <a:r>
              <a:rPr sz="2800" b="1" spc="44" dirty="0" smtClean="0">
                <a:solidFill>
                  <a:srgbClr val="FFFFFF"/>
                </a:solidFill>
                <a:latin typeface="Arial"/>
                <a:cs typeface="Arial"/>
              </a:rPr>
              <a:t>l</a:t>
            </a:r>
            <a:r>
              <a:rPr sz="2800" b="1" dirty="0" smtClean="0">
                <a:solidFill>
                  <a:srgbClr val="FFFFFF"/>
                </a:solidFill>
                <a:latin typeface="Arial"/>
                <a:cs typeface="Arial"/>
              </a:rPr>
              <a:t>-</a:t>
            </a:r>
            <a:r>
              <a:rPr sz="2800" b="1" spc="-119"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80" dirty="0" smtClean="0">
                <a:solidFill>
                  <a:srgbClr val="FFFFFF"/>
                </a:solidFill>
                <a:latin typeface="Arial"/>
                <a:cs typeface="Arial"/>
              </a:rPr>
              <a:t> </a:t>
            </a:r>
            <a:r>
              <a:rPr sz="2800" dirty="0" smtClean="0">
                <a:solidFill>
                  <a:srgbClr val="FFFFFF"/>
                </a:solidFill>
                <a:latin typeface="Arial"/>
                <a:cs typeface="Arial"/>
              </a:rPr>
              <a:t>of</a:t>
            </a:r>
            <a:endParaRPr sz="2800">
              <a:solidFill>
                <a:prstClr val="black"/>
              </a:solidFill>
              <a:latin typeface="Arial"/>
              <a:cs typeface="Arial"/>
            </a:endParaRPr>
          </a:p>
          <a:p>
            <a:pPr marL="12700" algn="just">
              <a:lnSpc>
                <a:spcPts val="3020"/>
              </a:lnSpc>
              <a:spcBef>
                <a:spcPts val="17"/>
              </a:spcBef>
            </a:pPr>
            <a:r>
              <a:rPr sz="2800" dirty="0" smtClean="0">
                <a:solidFill>
                  <a:srgbClr val="FFFFFF"/>
                </a:solidFill>
                <a:latin typeface="Arial"/>
                <a:cs typeface="Arial"/>
              </a:rPr>
              <a:t>any</a:t>
            </a:r>
            <a:r>
              <a:rPr sz="2800" spc="-45" dirty="0" smtClean="0">
                <a:solidFill>
                  <a:srgbClr val="FFFFFF"/>
                </a:solidFill>
                <a:latin typeface="Arial"/>
                <a:cs typeface="Arial"/>
              </a:rPr>
              <a:t> </a:t>
            </a:r>
            <a:r>
              <a:rPr sz="2800" dirty="0" smtClean="0">
                <a:solidFill>
                  <a:srgbClr val="FFFFFF"/>
                </a:solidFill>
                <a:latin typeface="Arial"/>
                <a:cs typeface="Arial"/>
              </a:rPr>
              <a:t>a</a:t>
            </a:r>
            <a:r>
              <a:rPr sz="2800" spc="4"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s</a:t>
            </a:r>
            <a:r>
              <a:rPr sz="2800" spc="4" dirty="0" smtClean="0">
                <a:solidFill>
                  <a:srgbClr val="FFFFFF"/>
                </a:solidFill>
                <a:latin typeface="Arial"/>
                <a:cs typeface="Arial"/>
              </a:rPr>
              <a:t>s</a:t>
            </a:r>
            <a:r>
              <a:rPr sz="2800" dirty="0" smtClean="0">
                <a:solidFill>
                  <a:srgbClr val="FFFFFF"/>
                </a:solidFill>
                <a:latin typeface="Arial"/>
                <a:cs typeface="Arial"/>
              </a:rPr>
              <a:t>ment</a:t>
            </a:r>
            <a:r>
              <a:rPr sz="2800" spc="-149" dirty="0" smtClean="0">
                <a:solidFill>
                  <a:srgbClr val="FFFFFF"/>
                </a:solidFill>
                <a:latin typeface="Arial"/>
                <a:cs typeface="Arial"/>
              </a:rPr>
              <a:t> </a:t>
            </a:r>
            <a:r>
              <a:rPr sz="2800" dirty="0" smtClean="0">
                <a:solidFill>
                  <a:srgbClr val="FFFFFF"/>
                </a:solidFill>
                <a:latin typeface="Arial"/>
                <a:cs typeface="Arial"/>
              </a:rPr>
              <a:t>de</a:t>
            </a:r>
            <a:r>
              <a:rPr sz="2800" spc="4" dirty="0" smtClean="0">
                <a:solidFill>
                  <a:srgbClr val="FFFFFF"/>
                </a:solidFill>
                <a:latin typeface="Arial"/>
                <a:cs typeface="Arial"/>
              </a:rPr>
              <a:t>p</a:t>
            </a:r>
            <a:r>
              <a:rPr sz="2800" dirty="0" smtClean="0">
                <a:solidFill>
                  <a:srgbClr val="FFFFFF"/>
                </a:solidFill>
                <a:latin typeface="Arial"/>
                <a:cs typeface="Arial"/>
              </a:rPr>
              <a:t>en</a:t>
            </a:r>
            <a:r>
              <a:rPr sz="2800" spc="9" dirty="0" smtClean="0">
                <a:solidFill>
                  <a:srgbClr val="FFFFFF"/>
                </a:solidFill>
                <a:latin typeface="Arial"/>
                <a:cs typeface="Arial"/>
              </a:rPr>
              <a:t>d</a:t>
            </a:r>
            <a:r>
              <a:rPr sz="2800" dirty="0" smtClean="0">
                <a:solidFill>
                  <a:srgbClr val="FFFFFF"/>
                </a:solidFill>
                <a:latin typeface="Arial"/>
                <a:cs typeface="Arial"/>
              </a:rPr>
              <a:t>s</a:t>
            </a:r>
            <a:r>
              <a:rPr sz="2800" spc="-92" dirty="0" smtClean="0">
                <a:solidFill>
                  <a:srgbClr val="FFFFFF"/>
                </a:solidFill>
                <a:latin typeface="Arial"/>
                <a:cs typeface="Arial"/>
              </a:rPr>
              <a:t> </a:t>
            </a:r>
            <a:r>
              <a:rPr sz="2800" dirty="0" smtClean="0">
                <a:solidFill>
                  <a:srgbClr val="FFFFFF"/>
                </a:solidFill>
                <a:latin typeface="Arial"/>
                <a:cs typeface="Arial"/>
              </a:rPr>
              <a:t>fi</a:t>
            </a:r>
            <a:r>
              <a:rPr sz="2800" spc="4" dirty="0" smtClean="0">
                <a:solidFill>
                  <a:srgbClr val="FFFFFF"/>
                </a:solidFill>
                <a:latin typeface="Arial"/>
                <a:cs typeface="Arial"/>
              </a:rPr>
              <a:t>r</a:t>
            </a:r>
            <a:r>
              <a:rPr sz="2800" dirty="0" smtClean="0">
                <a:solidFill>
                  <a:srgbClr val="FFFFFF"/>
                </a:solidFill>
                <a:latin typeface="Arial"/>
                <a:cs typeface="Arial"/>
              </a:rPr>
              <a:t>st</a:t>
            </a:r>
            <a:r>
              <a:rPr sz="2800" spc="-59" dirty="0" smtClean="0">
                <a:solidFill>
                  <a:srgbClr val="FFFFFF"/>
                </a:solidFill>
                <a:latin typeface="Arial"/>
                <a:cs typeface="Arial"/>
              </a:rPr>
              <a:t> </a:t>
            </a:r>
            <a:r>
              <a:rPr sz="2800" dirty="0" smtClean="0">
                <a:solidFill>
                  <a:srgbClr val="FFFFFF"/>
                </a:solidFill>
                <a:latin typeface="Arial"/>
                <a:cs typeface="Arial"/>
              </a:rPr>
              <a:t>and</a:t>
            </a:r>
            <a:r>
              <a:rPr sz="2800" spc="-36" dirty="0" smtClean="0">
                <a:solidFill>
                  <a:srgbClr val="FFFFFF"/>
                </a:solidFill>
                <a:latin typeface="Arial"/>
                <a:cs typeface="Arial"/>
              </a:rPr>
              <a:t> </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emo</a:t>
            </a:r>
            <a:r>
              <a:rPr sz="2800" spc="9" dirty="0" smtClean="0">
                <a:solidFill>
                  <a:srgbClr val="FFFFFF"/>
                </a:solidFill>
                <a:latin typeface="Arial"/>
                <a:cs typeface="Arial"/>
              </a:rPr>
              <a:t>s</a:t>
            </a:r>
            <a:r>
              <a:rPr sz="2800" dirty="0" smtClean="0">
                <a:solidFill>
                  <a:srgbClr val="FFFFFF"/>
                </a:solidFill>
                <a:latin typeface="Arial"/>
                <a:cs typeface="Arial"/>
              </a:rPr>
              <a:t>t</a:t>
            </a:r>
            <a:r>
              <a:rPr sz="2800" spc="-108" dirty="0" smtClean="0">
                <a:solidFill>
                  <a:srgbClr val="FFFFFF"/>
                </a:solidFill>
                <a:latin typeface="Arial"/>
                <a:cs typeface="Arial"/>
              </a:rPr>
              <a:t> </a:t>
            </a:r>
            <a:r>
              <a:rPr sz="2800" dirty="0" smtClean="0">
                <a:solidFill>
                  <a:srgbClr val="FFFFFF"/>
                </a:solidFill>
                <a:latin typeface="Arial"/>
                <a:cs typeface="Arial"/>
              </a:rPr>
              <a:t>on</a:t>
            </a:r>
            <a:r>
              <a:rPr sz="2800" spc="-21"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c</a:t>
            </a:r>
            <a:r>
              <a:rPr sz="2800" spc="4" dirty="0" smtClean="0">
                <a:solidFill>
                  <a:srgbClr val="FFFFFF"/>
                </a:solidFill>
                <a:latin typeface="Arial"/>
                <a:cs typeface="Arial"/>
              </a:rPr>
              <a:t>l</a:t>
            </a:r>
            <a:r>
              <a:rPr sz="2800" dirty="0" smtClean="0">
                <a:solidFill>
                  <a:srgbClr val="FFFFFF"/>
                </a:solidFill>
                <a:latin typeface="Arial"/>
                <a:cs typeface="Arial"/>
              </a:rPr>
              <a:t>ar</a:t>
            </a:r>
            <a:r>
              <a:rPr sz="2800" spc="9" dirty="0" smtClean="0">
                <a:solidFill>
                  <a:srgbClr val="FFFFFF"/>
                </a:solidFill>
                <a:latin typeface="Arial"/>
                <a:cs typeface="Arial"/>
              </a:rPr>
              <a:t>i</a:t>
            </a:r>
            <a:r>
              <a:rPr sz="2800" dirty="0" smtClean="0">
                <a:solidFill>
                  <a:srgbClr val="FFFFFF"/>
                </a:solidFill>
                <a:latin typeface="Arial"/>
                <a:cs typeface="Arial"/>
              </a:rPr>
              <a:t>ty</a:t>
            </a:r>
            <a:r>
              <a:rPr sz="2800" spc="-73" dirty="0" smtClean="0">
                <a:solidFill>
                  <a:srgbClr val="FFFFFF"/>
                </a:solidFill>
                <a:latin typeface="Arial"/>
                <a:cs typeface="Arial"/>
              </a:rPr>
              <a:t> </a:t>
            </a:r>
            <a:r>
              <a:rPr sz="2800" dirty="0" smtClean="0">
                <a:solidFill>
                  <a:srgbClr val="FFFFFF"/>
                </a:solidFill>
                <a:latin typeface="Arial"/>
                <a:cs typeface="Arial"/>
              </a:rPr>
              <a:t>and </a:t>
            </a:r>
            <a:r>
              <a:rPr sz="2800" spc="4" dirty="0" smtClean="0">
                <a:solidFill>
                  <a:srgbClr val="FFFFFF"/>
                </a:solidFill>
                <a:latin typeface="Arial"/>
                <a:cs typeface="Arial"/>
              </a:rPr>
              <a:t>appropriatenes</a:t>
            </a:r>
            <a:r>
              <a:rPr sz="2800" dirty="0" smtClean="0">
                <a:solidFill>
                  <a:srgbClr val="FFFFFF"/>
                </a:solidFill>
                <a:latin typeface="Arial"/>
                <a:cs typeface="Arial"/>
              </a:rPr>
              <a:t>s</a:t>
            </a:r>
            <a:r>
              <a:rPr sz="2800" spc="-190" dirty="0" smtClean="0">
                <a:solidFill>
                  <a:srgbClr val="FFFFFF"/>
                </a:solidFill>
                <a:latin typeface="Arial"/>
                <a:cs typeface="Arial"/>
              </a:rPr>
              <a:t> </a:t>
            </a:r>
            <a:r>
              <a:rPr sz="2800" spc="4" dirty="0" smtClean="0">
                <a:solidFill>
                  <a:srgbClr val="FFFFFF"/>
                </a:solidFill>
                <a:latin typeface="Arial"/>
                <a:cs typeface="Arial"/>
              </a:rPr>
              <a:t>o</a:t>
            </a:r>
            <a:r>
              <a:rPr sz="2800" dirty="0" smtClean="0">
                <a:solidFill>
                  <a:srgbClr val="FFFFFF"/>
                </a:solidFill>
                <a:latin typeface="Arial"/>
                <a:cs typeface="Arial"/>
              </a:rPr>
              <a:t>f</a:t>
            </a:r>
            <a:r>
              <a:rPr sz="2800" spc="-38" dirty="0" smtClean="0">
                <a:solidFill>
                  <a:srgbClr val="FFFFFF"/>
                </a:solidFill>
                <a:latin typeface="Arial"/>
                <a:cs typeface="Arial"/>
              </a:rPr>
              <a:t> </a:t>
            </a:r>
            <a:r>
              <a:rPr sz="2800" spc="4" dirty="0" smtClean="0">
                <a:solidFill>
                  <a:srgbClr val="FFFFFF"/>
                </a:solidFill>
                <a:latin typeface="Arial"/>
                <a:cs typeface="Arial"/>
              </a:rPr>
              <a:t>ou</a:t>
            </a:r>
            <a:r>
              <a:rPr sz="2800" dirty="0" smtClean="0">
                <a:solidFill>
                  <a:srgbClr val="FFFFFF"/>
                </a:solidFill>
                <a:latin typeface="Arial"/>
                <a:cs typeface="Arial"/>
              </a:rPr>
              <a:t>r</a:t>
            </a:r>
            <a:r>
              <a:rPr sz="2800" spc="-30" dirty="0" smtClean="0">
                <a:solidFill>
                  <a:srgbClr val="FFFFFF"/>
                </a:solidFill>
                <a:latin typeface="Arial"/>
                <a:cs typeface="Arial"/>
              </a:rPr>
              <a:t> </a:t>
            </a:r>
            <a:r>
              <a:rPr sz="2800" spc="4" dirty="0" smtClean="0">
                <a:solidFill>
                  <a:srgbClr val="FFFFFF"/>
                </a:solidFill>
                <a:latin typeface="Arial"/>
                <a:cs typeface="Arial"/>
              </a:rPr>
              <a:t>defin</a:t>
            </a:r>
            <a:r>
              <a:rPr sz="2800" spc="-4" dirty="0" smtClean="0">
                <a:solidFill>
                  <a:srgbClr val="FFFFFF"/>
                </a:solidFill>
                <a:latin typeface="Arial"/>
                <a:cs typeface="Arial"/>
              </a:rPr>
              <a:t>i</a:t>
            </a:r>
            <a:r>
              <a:rPr sz="2800" spc="4" dirty="0" smtClean="0">
                <a:solidFill>
                  <a:srgbClr val="FFFFFF"/>
                </a:solidFill>
                <a:latin typeface="Arial"/>
                <a:cs typeface="Arial"/>
              </a:rPr>
              <a:t>tio</a:t>
            </a:r>
            <a:r>
              <a:rPr sz="2800" dirty="0" smtClean="0">
                <a:solidFill>
                  <a:srgbClr val="FFFFFF"/>
                </a:solidFill>
                <a:latin typeface="Arial"/>
                <a:cs typeface="Arial"/>
              </a:rPr>
              <a:t>n</a:t>
            </a:r>
            <a:r>
              <a:rPr sz="2800" spc="-102" dirty="0" smtClean="0">
                <a:solidFill>
                  <a:srgbClr val="FFFFFF"/>
                </a:solidFill>
                <a:latin typeface="Arial"/>
                <a:cs typeface="Arial"/>
              </a:rPr>
              <a:t> </a:t>
            </a:r>
            <a:r>
              <a:rPr sz="2800" spc="4" dirty="0" smtClean="0">
                <a:solidFill>
                  <a:srgbClr val="FFFFFF"/>
                </a:solidFill>
                <a:latin typeface="Arial"/>
                <a:cs typeface="Arial"/>
              </a:rPr>
              <a:t>o</a:t>
            </a:r>
            <a:r>
              <a:rPr sz="2800" dirty="0" smtClean="0">
                <a:solidFill>
                  <a:srgbClr val="FFFFFF"/>
                </a:solidFill>
                <a:latin typeface="Arial"/>
                <a:cs typeface="Arial"/>
              </a:rPr>
              <a:t>f</a:t>
            </a:r>
            <a:r>
              <a:rPr sz="2800" spc="-23" dirty="0" smtClean="0">
                <a:solidFill>
                  <a:srgbClr val="FFFFFF"/>
                </a:solidFill>
                <a:latin typeface="Arial"/>
                <a:cs typeface="Arial"/>
              </a:rPr>
              <a:t> </a:t>
            </a:r>
            <a:r>
              <a:rPr sz="2800" spc="4" dirty="0" smtClean="0">
                <a:solidFill>
                  <a:srgbClr val="FFFFFF"/>
                </a:solidFill>
                <a:latin typeface="Arial"/>
                <a:cs typeface="Arial"/>
              </a:rPr>
              <a:t>th</a:t>
            </a:r>
            <a:r>
              <a:rPr sz="2800" dirty="0" smtClean="0">
                <a:solidFill>
                  <a:srgbClr val="FFFFFF"/>
                </a:solidFill>
                <a:latin typeface="Arial"/>
                <a:cs typeface="Arial"/>
              </a:rPr>
              <a:t>e</a:t>
            </a:r>
            <a:r>
              <a:rPr sz="2800" spc="-48" dirty="0" smtClean="0">
                <a:solidFill>
                  <a:srgbClr val="FFFFFF"/>
                </a:solidFill>
                <a:latin typeface="Arial"/>
                <a:cs typeface="Arial"/>
              </a:rPr>
              <a:t> </a:t>
            </a:r>
            <a:r>
              <a:rPr sz="2800" spc="4" dirty="0" smtClean="0">
                <a:solidFill>
                  <a:srgbClr val="FFFFFF"/>
                </a:solidFill>
                <a:latin typeface="Arial"/>
                <a:cs typeface="Arial"/>
              </a:rPr>
              <a:t>achievemen</a:t>
            </a:r>
            <a:r>
              <a:rPr sz="2800" dirty="0" smtClean="0">
                <a:solidFill>
                  <a:srgbClr val="FFFFFF"/>
                </a:solidFill>
                <a:latin typeface="Arial"/>
                <a:cs typeface="Arial"/>
              </a:rPr>
              <a:t>t</a:t>
            </a:r>
            <a:r>
              <a:rPr sz="2800" spc="-158" dirty="0" smtClean="0">
                <a:solidFill>
                  <a:srgbClr val="FFFFFF"/>
                </a:solidFill>
                <a:latin typeface="Arial"/>
                <a:cs typeface="Arial"/>
              </a:rPr>
              <a:t> </a:t>
            </a:r>
            <a:r>
              <a:rPr sz="2800" spc="4" dirty="0" smtClean="0">
                <a:solidFill>
                  <a:srgbClr val="FFFFFF"/>
                </a:solidFill>
                <a:latin typeface="Arial"/>
                <a:cs typeface="Arial"/>
              </a:rPr>
              <a:t>target</a:t>
            </a:r>
            <a:r>
              <a:rPr sz="2800" dirty="0" smtClean="0">
                <a:solidFill>
                  <a:srgbClr val="FFFFFF"/>
                </a:solidFill>
                <a:latin typeface="Arial"/>
                <a:cs typeface="Arial"/>
              </a:rPr>
              <a:t>s</a:t>
            </a:r>
            <a:r>
              <a:rPr sz="2800" spc="-95" dirty="0" smtClean="0">
                <a:solidFill>
                  <a:srgbClr val="FFFFFF"/>
                </a:solidFill>
                <a:latin typeface="Arial"/>
                <a:cs typeface="Arial"/>
              </a:rPr>
              <a:t> </a:t>
            </a:r>
            <a:r>
              <a:rPr sz="2800" spc="4" dirty="0" smtClean="0">
                <a:solidFill>
                  <a:srgbClr val="FFFFFF"/>
                </a:solidFill>
                <a:latin typeface="Arial"/>
                <a:cs typeface="Arial"/>
              </a:rPr>
              <a:t>to </a:t>
            </a:r>
            <a:r>
              <a:rPr sz="2800" dirty="0" smtClean="0">
                <a:solidFill>
                  <a:srgbClr val="FFFFFF"/>
                </a:solidFill>
                <a:latin typeface="Arial"/>
                <a:cs typeface="Arial"/>
              </a:rPr>
              <a:t>be</a:t>
            </a:r>
            <a:r>
              <a:rPr sz="2800" spc="-3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d</a:t>
            </a: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687705" y="20904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859154" y="2090470"/>
            <a:ext cx="5141688" cy="764851"/>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High</a:t>
            </a:r>
            <a:r>
              <a:rPr sz="2800" b="1" spc="-72" dirty="0" smtClean="0">
                <a:solidFill>
                  <a:srgbClr val="FFFFFF"/>
                </a:solidFill>
                <a:latin typeface="Arial"/>
                <a:cs typeface="Arial"/>
              </a:rPr>
              <a:t> </a:t>
            </a:r>
            <a:r>
              <a:rPr sz="2800" b="1" dirty="0" smtClean="0">
                <a:solidFill>
                  <a:srgbClr val="FFFFFF"/>
                </a:solidFill>
                <a:latin typeface="Arial"/>
                <a:cs typeface="Arial"/>
              </a:rPr>
              <a:t>quali</a:t>
            </a:r>
            <a:r>
              <a:rPr sz="2800" b="1" spc="4" dirty="0" smtClean="0">
                <a:solidFill>
                  <a:srgbClr val="FFFFFF"/>
                </a:solidFill>
                <a:latin typeface="Arial"/>
                <a:cs typeface="Arial"/>
              </a:rPr>
              <a:t>t</a:t>
            </a:r>
            <a:r>
              <a:rPr sz="2800" b="1" dirty="0" smtClean="0">
                <a:solidFill>
                  <a:srgbClr val="FFFFFF"/>
                </a:solidFill>
                <a:latin typeface="Arial"/>
                <a:cs typeface="Arial"/>
              </a:rPr>
              <a:t>y</a:t>
            </a:r>
            <a:r>
              <a:rPr sz="2800" b="1" spc="-75" dirty="0" smtClean="0">
                <a:solidFill>
                  <a:srgbClr val="FFFFFF"/>
                </a:solidFill>
                <a:latin typeface="Arial"/>
                <a:cs typeface="Arial"/>
              </a:rPr>
              <a:t> </a:t>
            </a:r>
            <a:r>
              <a:rPr sz="2800" b="1" dirty="0" smtClean="0">
                <a:solidFill>
                  <a:srgbClr val="FFFFFF"/>
                </a:solidFill>
                <a:latin typeface="Arial"/>
                <a:cs typeface="Arial"/>
              </a:rPr>
              <a:t>a</a:t>
            </a:r>
            <a:r>
              <a:rPr sz="2800" b="1" spc="9" dirty="0" smtClean="0">
                <a:solidFill>
                  <a:srgbClr val="FFFFFF"/>
                </a:solidFill>
                <a:latin typeface="Arial"/>
                <a:cs typeface="Arial"/>
              </a:rPr>
              <a:t>s</a:t>
            </a:r>
            <a:r>
              <a:rPr sz="2800" b="1" dirty="0" smtClean="0">
                <a:solidFill>
                  <a:srgbClr val="FFFFFF"/>
                </a:solidFill>
                <a:latin typeface="Arial"/>
                <a:cs typeface="Arial"/>
              </a:rPr>
              <a:t>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ment</a:t>
            </a:r>
            <a:r>
              <a:rPr sz="2800" b="1" spc="-135" dirty="0" smtClean="0">
                <a:solidFill>
                  <a:srgbClr val="FFFFFF"/>
                </a:solidFill>
                <a:latin typeface="Arial"/>
                <a:cs typeface="Arial"/>
              </a:rPr>
              <a:t> </a:t>
            </a:r>
            <a:r>
              <a:rPr sz="2800" b="1" dirty="0" smtClean="0">
                <a:solidFill>
                  <a:srgbClr val="FFFFFF"/>
                </a:solidFill>
                <a:latin typeface="Arial"/>
                <a:cs typeface="Arial"/>
              </a:rPr>
              <a:t>is</a:t>
            </a:r>
            <a:r>
              <a:rPr sz="2800" b="1" spc="-23" dirty="0" smtClean="0">
                <a:solidFill>
                  <a:srgbClr val="FFFFFF"/>
                </a:solidFill>
                <a:latin typeface="Arial"/>
                <a:cs typeface="Arial"/>
              </a:rPr>
              <a:t> </a:t>
            </a:r>
            <a:r>
              <a:rPr sz="2800" b="1" dirty="0" smtClean="0">
                <a:solidFill>
                  <a:srgbClr val="FFFFFF"/>
                </a:solidFill>
                <a:latin typeface="Arial"/>
                <a:cs typeface="Arial"/>
              </a:rPr>
              <a:t>a</a:t>
            </a:r>
            <a:r>
              <a:rPr sz="2800" b="1" spc="-15" dirty="0" smtClean="0">
                <a:solidFill>
                  <a:srgbClr val="FFFFFF"/>
                </a:solidFill>
                <a:latin typeface="Arial"/>
                <a:cs typeface="Arial"/>
              </a:rPr>
              <a:t> </a:t>
            </a:r>
            <a:r>
              <a:rPr sz="2800" b="1" dirty="0" smtClean="0">
                <a:solidFill>
                  <a:srgbClr val="FFFFFF"/>
                </a:solidFill>
                <a:latin typeface="Arial"/>
                <a:cs typeface="Arial"/>
              </a:rPr>
              <a:t>m</a:t>
            </a:r>
            <a:r>
              <a:rPr sz="2800" b="1" spc="-9" dirty="0" smtClean="0">
                <a:solidFill>
                  <a:srgbClr val="FFFFFF"/>
                </a:solidFill>
                <a:latin typeface="Arial"/>
                <a:cs typeface="Arial"/>
              </a:rPr>
              <a:t>u</a:t>
            </a:r>
            <a:r>
              <a:rPr sz="2800" b="1" dirty="0" smtClean="0">
                <a:solidFill>
                  <a:srgbClr val="FFFFFF"/>
                </a:solidFill>
                <a:latin typeface="Arial"/>
                <a:cs typeface="Arial"/>
              </a:rPr>
              <a:t>s</a:t>
            </a:r>
            <a:r>
              <a:rPr sz="2800" b="1" spc="34" dirty="0" smtClean="0">
                <a:solidFill>
                  <a:srgbClr val="FFFFFF"/>
                </a:solidFill>
                <a:latin typeface="Arial"/>
                <a:cs typeface="Arial"/>
              </a:rPr>
              <a:t>t</a:t>
            </a:r>
            <a:r>
              <a:rPr sz="2800" b="1" dirty="0" smtClean="0">
                <a:solidFill>
                  <a:srgbClr val="FFFFFF"/>
                </a:solidFill>
                <a:latin typeface="Arial"/>
                <a:cs typeface="Arial"/>
              </a:rPr>
              <a:t>-</a:t>
            </a:r>
            <a:r>
              <a:rPr sz="2800" b="1" spc="-56" dirty="0" smtClean="0">
                <a:solidFill>
                  <a:srgbClr val="FFFFFF"/>
                </a:solidFill>
                <a:latin typeface="Arial"/>
                <a:cs typeface="Arial"/>
              </a:rPr>
              <a:t> </a:t>
            </a:r>
            <a:r>
              <a:rPr sz="2800" dirty="0" smtClean="0">
                <a:solidFill>
                  <a:srgbClr val="FFFFFF"/>
                </a:solidFill>
                <a:latin typeface="Arial"/>
                <a:cs typeface="Arial"/>
              </a:rPr>
              <a:t>High</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is</a:t>
            </a:r>
            <a:r>
              <a:rPr sz="2800" spc="-35" dirty="0" smtClean="0">
                <a:solidFill>
                  <a:srgbClr val="FFFFFF"/>
                </a:solidFill>
                <a:latin typeface="Arial"/>
                <a:cs typeface="Arial"/>
              </a:rPr>
              <a:t> </a:t>
            </a:r>
            <a:r>
              <a:rPr sz="2800" dirty="0" smtClean="0">
                <a:solidFill>
                  <a:srgbClr val="FFFFFF"/>
                </a:solidFill>
                <a:latin typeface="Arial"/>
                <a:cs typeface="Arial"/>
              </a:rPr>
              <a:t>e</a:t>
            </a:r>
            <a:r>
              <a:rPr sz="2800" spc="4"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4" dirty="0" smtClean="0">
                <a:solidFill>
                  <a:srgbClr val="FFFFFF"/>
                </a:solidFill>
                <a:latin typeface="Arial"/>
                <a:cs typeface="Arial"/>
              </a:rPr>
              <a:t>i</a:t>
            </a:r>
            <a:r>
              <a:rPr sz="2800" dirty="0" smtClean="0">
                <a:solidFill>
                  <a:srgbClr val="FFFFFF"/>
                </a:solidFill>
                <a:latin typeface="Arial"/>
                <a:cs typeface="Arial"/>
              </a:rPr>
              <a:t>al</a:t>
            </a:r>
            <a:r>
              <a:rPr sz="2800" spc="-110"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all</a:t>
            </a:r>
            <a:r>
              <a:rPr sz="2800" spc="-27"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s</a:t>
            </a:r>
            <a:r>
              <a:rPr sz="2800" spc="4" dirty="0" smtClean="0">
                <a:solidFill>
                  <a:srgbClr val="FFFFFF"/>
                </a:solidFill>
                <a:latin typeface="Arial"/>
                <a:cs typeface="Arial"/>
              </a:rPr>
              <a:t>s</a:t>
            </a:r>
            <a:r>
              <a:rPr sz="2800" dirty="0" smtClean="0">
                <a:solidFill>
                  <a:srgbClr val="FFFFFF"/>
                </a:solidFill>
                <a:latin typeface="Arial"/>
                <a:cs typeface="Arial"/>
              </a:rPr>
              <a:t>ment</a:t>
            </a:r>
            <a:r>
              <a:rPr sz="2800" spc="-149" dirty="0" smtClean="0">
                <a:solidFill>
                  <a:srgbClr val="FFFFFF"/>
                </a:solidFill>
                <a:latin typeface="Arial"/>
                <a:cs typeface="Arial"/>
              </a:rPr>
              <a:t> </a:t>
            </a:r>
            <a:r>
              <a:rPr sz="2800" dirty="0" smtClean="0">
                <a:solidFill>
                  <a:srgbClr val="FFFFFF"/>
                </a:solidFill>
                <a:latin typeface="Arial"/>
                <a:cs typeface="Arial"/>
              </a:rPr>
              <a:t>co</a:t>
            </a:r>
            <a:r>
              <a:rPr sz="2800" spc="9" dirty="0" smtClean="0">
                <a:solidFill>
                  <a:srgbClr val="FFFFFF"/>
                </a:solidFill>
                <a:latin typeface="Arial"/>
                <a:cs typeface="Arial"/>
              </a:rPr>
              <a:t>n</a:t>
            </a:r>
            <a:r>
              <a:rPr sz="2800" dirty="0" smtClean="0">
                <a:solidFill>
                  <a:srgbClr val="FFFFFF"/>
                </a:solidFill>
                <a:latin typeface="Arial"/>
                <a:cs typeface="Arial"/>
              </a:rPr>
              <a:t>ta</a:t>
            </a:r>
            <a:r>
              <a:rPr sz="2800" spc="9" dirty="0" smtClean="0">
                <a:solidFill>
                  <a:srgbClr val="FFFFFF"/>
                </a:solidFill>
                <a:latin typeface="Arial"/>
                <a:cs typeface="Arial"/>
              </a:rPr>
              <a:t>c</a:t>
            </a:r>
            <a:r>
              <a:rPr sz="2800" dirty="0" smtClean="0">
                <a:solidFill>
                  <a:srgbClr val="FFFFFF"/>
                </a:solidFill>
                <a:latin typeface="Arial"/>
                <a:cs typeface="Arial"/>
              </a:rPr>
              <a:t>ts.</a:t>
            </a:r>
            <a:endParaRPr sz="2800">
              <a:solidFill>
                <a:prstClr val="black"/>
              </a:solidFill>
              <a:latin typeface="Arial"/>
              <a:cs typeface="Arial"/>
            </a:endParaRPr>
          </a:p>
        </p:txBody>
      </p:sp>
      <p:sp>
        <p:nvSpPr>
          <p:cNvPr id="7" name="object 7"/>
          <p:cNvSpPr txBox="1"/>
          <p:nvPr/>
        </p:nvSpPr>
        <p:spPr>
          <a:xfrm>
            <a:off x="6008221" y="2090465"/>
            <a:ext cx="839516"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endParaRPr sz="2800">
              <a:solidFill>
                <a:prstClr val="black"/>
              </a:solidFill>
              <a:latin typeface="Arial"/>
              <a:cs typeface="Arial"/>
            </a:endParaRPr>
          </a:p>
        </p:txBody>
      </p:sp>
      <p:sp>
        <p:nvSpPr>
          <p:cNvPr id="8" name="object 8"/>
          <p:cNvSpPr txBox="1"/>
          <p:nvPr/>
        </p:nvSpPr>
        <p:spPr>
          <a:xfrm>
            <a:off x="6854050" y="2090465"/>
            <a:ext cx="1492530"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p:txBody>
      </p:sp>
      <p:sp>
        <p:nvSpPr>
          <p:cNvPr id="9" name="object 9"/>
          <p:cNvSpPr txBox="1"/>
          <p:nvPr/>
        </p:nvSpPr>
        <p:spPr>
          <a:xfrm>
            <a:off x="687706" y="2986836"/>
            <a:ext cx="161849" cy="2941479"/>
          </a:xfrm>
          <a:prstGeom prst="rect">
            <a:avLst/>
          </a:prstGeom>
        </p:spPr>
        <p:txBody>
          <a:bodyPr wrap="square" lIns="0" tIns="0" rIns="0" bIns="0" rtlCol="0">
            <a:noAutofit/>
          </a:bodyPr>
          <a:lstStyle/>
          <a:p>
            <a:pPr marL="12700" marR="152">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marR="152">
              <a:lnSpc>
                <a:spcPct val="95825"/>
              </a:lnSpc>
              <a:spcBef>
                <a:spcPts val="664"/>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814"/>
              </a:spcBef>
            </a:pPr>
            <a:r>
              <a:rPr sz="2800" dirty="0" smtClean="0">
                <a:solidFill>
                  <a:srgbClr val="FFFFFF"/>
                </a:solidFill>
                <a:latin typeface="Arial"/>
                <a:cs typeface="Arial"/>
              </a:rPr>
              <a:t>•</a:t>
            </a:r>
            <a:endParaRPr sz="2800">
              <a:solidFill>
                <a:prstClr val="black"/>
              </a:solidFill>
              <a:latin typeface="Arial"/>
              <a:cs typeface="Arial"/>
            </a:endParaRPr>
          </a:p>
          <a:p>
            <a:pPr marL="12700" marR="152">
              <a:lnSpc>
                <a:spcPct val="95825"/>
              </a:lnSpc>
              <a:spcBef>
                <a:spcPts val="812"/>
              </a:spcBef>
            </a:pPr>
            <a:r>
              <a:rPr sz="2800" dirty="0" smtClean="0">
                <a:solidFill>
                  <a:srgbClr val="FFFFFF"/>
                </a:solidFill>
                <a:latin typeface="Arial"/>
                <a:cs typeface="Arial"/>
              </a:rPr>
              <a:t>•</a:t>
            </a:r>
            <a:endParaRPr sz="2800">
              <a:solidFill>
                <a:prstClr val="black"/>
              </a:solidFill>
              <a:latin typeface="Arial"/>
              <a:cs typeface="Arial"/>
            </a:endParaRPr>
          </a:p>
          <a:p>
            <a:pPr marL="12700" marR="152">
              <a:lnSpc>
                <a:spcPct val="95825"/>
              </a:lnSpc>
              <a:spcBef>
                <a:spcPts val="812"/>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815"/>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10" name="object 10"/>
          <p:cNvSpPr txBox="1"/>
          <p:nvPr/>
        </p:nvSpPr>
        <p:spPr>
          <a:xfrm>
            <a:off x="859156" y="2986831"/>
            <a:ext cx="2380970" cy="242900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Five</a:t>
            </a:r>
            <a:r>
              <a:rPr sz="2800" spc="-52"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p</a:t>
            </a:r>
            <a:r>
              <a:rPr sz="2800" dirty="0" smtClean="0">
                <a:solidFill>
                  <a:srgbClr val="FFFFFF"/>
                </a:solidFill>
                <a:latin typeface="Arial"/>
                <a:cs typeface="Arial"/>
              </a:rPr>
              <a:t>e</a:t>
            </a:r>
            <a:r>
              <a:rPr sz="2800" spc="9" dirty="0" smtClean="0">
                <a:solidFill>
                  <a:srgbClr val="FFFFFF"/>
                </a:solidFill>
                <a:latin typeface="Arial"/>
                <a:cs typeface="Arial"/>
              </a:rPr>
              <a:t>c</a:t>
            </a:r>
            <a:r>
              <a:rPr sz="2800" dirty="0" smtClean="0">
                <a:solidFill>
                  <a:srgbClr val="FFFFFF"/>
                </a:solidFill>
                <a:latin typeface="Arial"/>
                <a:cs typeface="Arial"/>
              </a:rPr>
              <a:t>if</a:t>
            </a:r>
            <a:r>
              <a:rPr sz="2800" spc="4" dirty="0" smtClean="0">
                <a:solidFill>
                  <a:srgbClr val="FFFFFF"/>
                </a:solidFill>
                <a:latin typeface="Arial"/>
                <a:cs typeface="Arial"/>
              </a:rPr>
              <a:t>i</a:t>
            </a:r>
            <a:r>
              <a:rPr sz="2800" dirty="0" smtClean="0">
                <a:solidFill>
                  <a:srgbClr val="FFFFFF"/>
                </a:solidFill>
                <a:latin typeface="Arial"/>
                <a:cs typeface="Arial"/>
              </a:rPr>
              <a:t>c</a:t>
            </a:r>
            <a:r>
              <a:rPr sz="2800" spc="-93" dirty="0" smtClean="0">
                <a:solidFill>
                  <a:srgbClr val="FFFFFF"/>
                </a:solidFill>
                <a:latin typeface="Arial"/>
                <a:cs typeface="Arial"/>
              </a:rPr>
              <a:t> </a:t>
            </a:r>
            <a:r>
              <a:rPr sz="2800" dirty="0" smtClean="0">
                <a:solidFill>
                  <a:srgbClr val="FFFFFF"/>
                </a:solidFill>
                <a:latin typeface="Arial"/>
                <a:cs typeface="Arial"/>
              </a:rPr>
              <a:t>qu</a:t>
            </a:r>
            <a:r>
              <a:rPr sz="2800" spc="9" dirty="0" smtClean="0">
                <a:solidFill>
                  <a:srgbClr val="FFFFFF"/>
                </a:solidFill>
                <a:latin typeface="Arial"/>
                <a:cs typeface="Arial"/>
              </a:rPr>
              <a:t>a</a:t>
            </a:r>
            <a:r>
              <a:rPr sz="2800" dirty="0" smtClean="0">
                <a:solidFill>
                  <a:srgbClr val="FFFFFF"/>
                </a:solidFill>
                <a:latin typeface="Arial"/>
                <a:cs typeface="Arial"/>
              </a:rPr>
              <a:t>li</a:t>
            </a:r>
            <a:r>
              <a:rPr sz="2800" spc="4" dirty="0" smtClean="0">
                <a:solidFill>
                  <a:srgbClr val="FFFFFF"/>
                </a:solidFill>
                <a:latin typeface="Arial"/>
                <a:cs typeface="Arial"/>
              </a:rPr>
              <a:t>t</a:t>
            </a:r>
            <a:r>
              <a:rPr sz="2800" dirty="0" smtClean="0">
                <a:solidFill>
                  <a:srgbClr val="FFFFFF"/>
                </a:solidFill>
                <a:latin typeface="Arial"/>
                <a:cs typeface="Arial"/>
              </a:rPr>
              <a:t>y</a:t>
            </a:r>
            <a:endParaRPr sz="2800">
              <a:solidFill>
                <a:prstClr val="black"/>
              </a:solidFill>
              <a:latin typeface="Arial"/>
              <a:cs typeface="Arial"/>
            </a:endParaRPr>
          </a:p>
          <a:p>
            <a:pPr marL="12700" marR="125304">
              <a:lnSpc>
                <a:spcPts val="3219"/>
              </a:lnSpc>
              <a:spcBef>
                <a:spcPts val="664"/>
              </a:spcBef>
            </a:pPr>
            <a:r>
              <a:rPr sz="2800" b="1" dirty="0" smtClean="0">
                <a:solidFill>
                  <a:srgbClr val="FFFFFF"/>
                </a:solidFill>
                <a:latin typeface="Arial"/>
                <a:cs typeface="Arial"/>
              </a:rPr>
              <a:t>Cle</a:t>
            </a:r>
            <a:r>
              <a:rPr sz="2800" b="1" spc="9" dirty="0" smtClean="0">
                <a:solidFill>
                  <a:srgbClr val="FFFFFF"/>
                </a:solidFill>
                <a:latin typeface="Arial"/>
                <a:cs typeface="Arial"/>
              </a:rPr>
              <a:t>a</a:t>
            </a:r>
            <a:r>
              <a:rPr sz="2800" b="1" dirty="0" smtClean="0">
                <a:solidFill>
                  <a:srgbClr val="FFFFFF"/>
                </a:solidFill>
                <a:latin typeface="Arial"/>
                <a:cs typeface="Arial"/>
              </a:rPr>
              <a:t>r</a:t>
            </a:r>
            <a:r>
              <a:rPr sz="2800" b="1" spc="-70" dirty="0" smtClean="0">
                <a:solidFill>
                  <a:srgbClr val="FFFFFF"/>
                </a:solidFill>
                <a:latin typeface="Arial"/>
                <a:cs typeface="Arial"/>
              </a:rPr>
              <a:t> </a:t>
            </a:r>
            <a:r>
              <a:rPr sz="2800" b="1" dirty="0" smtClean="0">
                <a:solidFill>
                  <a:srgbClr val="FFFFFF"/>
                </a:solidFill>
                <a:latin typeface="Arial"/>
                <a:cs typeface="Arial"/>
              </a:rPr>
              <a:t>ta</a:t>
            </a:r>
            <a:r>
              <a:rPr sz="2800" b="1" spc="4" dirty="0" smtClean="0">
                <a:solidFill>
                  <a:srgbClr val="FFFFFF"/>
                </a:solidFill>
                <a:latin typeface="Arial"/>
                <a:cs typeface="Arial"/>
              </a:rPr>
              <a:t>r</a:t>
            </a:r>
            <a:r>
              <a:rPr sz="2800" b="1" dirty="0" smtClean="0">
                <a:solidFill>
                  <a:srgbClr val="FFFFFF"/>
                </a:solidFill>
                <a:latin typeface="Arial"/>
                <a:cs typeface="Arial"/>
              </a:rPr>
              <a:t>gets </a:t>
            </a:r>
            <a:endParaRPr sz="2800">
              <a:solidFill>
                <a:prstClr val="black"/>
              </a:solidFill>
              <a:latin typeface="Arial"/>
              <a:cs typeface="Arial"/>
            </a:endParaRPr>
          </a:p>
          <a:p>
            <a:pPr marL="12700" marR="125304">
              <a:lnSpc>
                <a:spcPts val="3219"/>
              </a:lnSpc>
              <a:spcBef>
                <a:spcPts val="814"/>
              </a:spcBef>
            </a:pPr>
            <a:r>
              <a:rPr sz="2800" b="1" dirty="0" smtClean="0">
                <a:solidFill>
                  <a:srgbClr val="FFFFFF"/>
                </a:solidFill>
                <a:latin typeface="Arial"/>
                <a:cs typeface="Arial"/>
              </a:rPr>
              <a:t>F</a:t>
            </a:r>
            <a:r>
              <a:rPr sz="2800" b="1" spc="-9" dirty="0" smtClean="0">
                <a:solidFill>
                  <a:srgbClr val="FFFFFF"/>
                </a:solidFill>
                <a:latin typeface="Arial"/>
                <a:cs typeface="Arial"/>
              </a:rPr>
              <a:t>o</a:t>
            </a:r>
            <a:r>
              <a:rPr sz="2800" b="1" dirty="0" smtClean="0">
                <a:solidFill>
                  <a:srgbClr val="FFFFFF"/>
                </a:solidFill>
                <a:latin typeface="Arial"/>
                <a:cs typeface="Arial"/>
              </a:rPr>
              <a:t>cused</a:t>
            </a:r>
            <a:r>
              <a:rPr sz="2800" b="1" spc="-90" dirty="0" smtClean="0">
                <a:solidFill>
                  <a:srgbClr val="FFFFFF"/>
                </a:solidFill>
                <a:latin typeface="Arial"/>
                <a:cs typeface="Arial"/>
              </a:rPr>
              <a:t> </a:t>
            </a:r>
            <a:r>
              <a:rPr sz="2800" b="1" dirty="0" smtClean="0">
                <a:solidFill>
                  <a:srgbClr val="FFFFFF"/>
                </a:solidFill>
                <a:latin typeface="Arial"/>
                <a:cs typeface="Arial"/>
              </a:rPr>
              <a:t>p</a:t>
            </a:r>
            <a:r>
              <a:rPr sz="2800" b="1" spc="-9" dirty="0" smtClean="0">
                <a:solidFill>
                  <a:srgbClr val="FFFFFF"/>
                </a:solidFill>
                <a:latin typeface="Arial"/>
                <a:cs typeface="Arial"/>
              </a:rPr>
              <a:t>u</a:t>
            </a:r>
            <a:r>
              <a:rPr sz="2800" b="1" dirty="0" smtClean="0">
                <a:solidFill>
                  <a:srgbClr val="FFFFFF"/>
                </a:solidFill>
                <a:latin typeface="Arial"/>
                <a:cs typeface="Arial"/>
              </a:rPr>
              <a:t>rpose </a:t>
            </a:r>
            <a:endParaRPr sz="2800">
              <a:solidFill>
                <a:prstClr val="black"/>
              </a:solidFill>
              <a:latin typeface="Arial"/>
              <a:cs typeface="Arial"/>
            </a:endParaRPr>
          </a:p>
          <a:p>
            <a:pPr marL="12700" marR="125304">
              <a:lnSpc>
                <a:spcPts val="3219"/>
              </a:lnSpc>
              <a:spcBef>
                <a:spcPts val="814"/>
              </a:spcBef>
            </a:pPr>
            <a:r>
              <a:rPr sz="2800" b="1" dirty="0" smtClean="0">
                <a:solidFill>
                  <a:srgbClr val="FFFFFF"/>
                </a:solidFill>
                <a:latin typeface="Arial"/>
                <a:cs typeface="Arial"/>
              </a:rPr>
              <a:t>Pro</a:t>
            </a:r>
            <a:r>
              <a:rPr sz="2800" b="1" spc="-9" dirty="0" smtClean="0">
                <a:solidFill>
                  <a:srgbClr val="FFFFFF"/>
                </a:solidFill>
                <a:latin typeface="Arial"/>
                <a:cs typeface="Arial"/>
              </a:rPr>
              <a:t>p</a:t>
            </a:r>
            <a:r>
              <a:rPr sz="2800" b="1" dirty="0" smtClean="0">
                <a:solidFill>
                  <a:srgbClr val="FFFFFF"/>
                </a:solidFill>
                <a:latin typeface="Arial"/>
                <a:cs typeface="Arial"/>
              </a:rPr>
              <a:t>er</a:t>
            </a:r>
            <a:r>
              <a:rPr sz="2800" b="1" spc="-90" dirty="0" smtClean="0">
                <a:solidFill>
                  <a:srgbClr val="FFFFFF"/>
                </a:solidFill>
                <a:latin typeface="Arial"/>
                <a:cs typeface="Arial"/>
              </a:rPr>
              <a:t> </a:t>
            </a:r>
            <a:r>
              <a:rPr sz="2800" b="1" dirty="0" smtClean="0">
                <a:solidFill>
                  <a:srgbClr val="FFFFFF"/>
                </a:solidFill>
                <a:latin typeface="Arial"/>
                <a:cs typeface="Arial"/>
              </a:rPr>
              <a:t>me</a:t>
            </a:r>
            <a:r>
              <a:rPr sz="2800" b="1" spc="9" dirty="0" smtClean="0">
                <a:solidFill>
                  <a:srgbClr val="FFFFFF"/>
                </a:solidFill>
                <a:latin typeface="Arial"/>
                <a:cs typeface="Arial"/>
              </a:rPr>
              <a:t>t</a:t>
            </a:r>
            <a:r>
              <a:rPr sz="2800" b="1" dirty="0" smtClean="0">
                <a:solidFill>
                  <a:srgbClr val="FFFFFF"/>
                </a:solidFill>
                <a:latin typeface="Arial"/>
                <a:cs typeface="Arial"/>
              </a:rPr>
              <a:t>h</a:t>
            </a:r>
            <a:r>
              <a:rPr sz="2800" b="1" spc="-9" dirty="0" smtClean="0">
                <a:solidFill>
                  <a:srgbClr val="FFFFFF"/>
                </a:solidFill>
                <a:latin typeface="Arial"/>
                <a:cs typeface="Arial"/>
              </a:rPr>
              <a:t>o</a:t>
            </a:r>
            <a:r>
              <a:rPr sz="2800" b="1" dirty="0" smtClean="0">
                <a:solidFill>
                  <a:srgbClr val="FFFFFF"/>
                </a:solidFill>
                <a:latin typeface="Arial"/>
                <a:cs typeface="Arial"/>
              </a:rPr>
              <a:t>d</a:t>
            </a:r>
            <a:endParaRPr sz="2800">
              <a:solidFill>
                <a:prstClr val="black"/>
              </a:solidFill>
              <a:latin typeface="Arial"/>
              <a:cs typeface="Arial"/>
            </a:endParaRPr>
          </a:p>
          <a:p>
            <a:pPr marL="12700" marR="53263">
              <a:lnSpc>
                <a:spcPct val="95825"/>
              </a:lnSpc>
              <a:spcBef>
                <a:spcPts val="834"/>
              </a:spcBef>
            </a:pPr>
            <a:r>
              <a:rPr sz="2800" b="1" dirty="0" smtClean="0">
                <a:solidFill>
                  <a:srgbClr val="FFFFFF"/>
                </a:solidFill>
                <a:latin typeface="Arial"/>
                <a:cs typeface="Arial"/>
              </a:rPr>
              <a:t>S</a:t>
            </a:r>
            <a:r>
              <a:rPr sz="2800" b="1" spc="-9" dirty="0" smtClean="0">
                <a:solidFill>
                  <a:srgbClr val="FFFFFF"/>
                </a:solidFill>
                <a:latin typeface="Arial"/>
                <a:cs typeface="Arial"/>
              </a:rPr>
              <a:t>o</a:t>
            </a:r>
            <a:r>
              <a:rPr sz="2800" b="1" dirty="0" smtClean="0">
                <a:solidFill>
                  <a:srgbClr val="FFFFFF"/>
                </a:solidFill>
                <a:latin typeface="Arial"/>
                <a:cs typeface="Arial"/>
              </a:rPr>
              <a:t>u</a:t>
            </a:r>
            <a:r>
              <a:rPr sz="2800" b="1" spc="-9" dirty="0" smtClean="0">
                <a:solidFill>
                  <a:srgbClr val="FFFFFF"/>
                </a:solidFill>
                <a:latin typeface="Arial"/>
                <a:cs typeface="Arial"/>
              </a:rPr>
              <a:t>n</a:t>
            </a:r>
            <a:r>
              <a:rPr sz="2800" b="1" dirty="0" smtClean="0">
                <a:solidFill>
                  <a:srgbClr val="FFFFFF"/>
                </a:solidFill>
                <a:latin typeface="Arial"/>
                <a:cs typeface="Arial"/>
              </a:rPr>
              <a:t>d</a:t>
            </a:r>
            <a:r>
              <a:rPr sz="2800" b="1" spc="-67" dirty="0" smtClean="0">
                <a:solidFill>
                  <a:srgbClr val="FFFFFF"/>
                </a:solidFill>
                <a:latin typeface="Arial"/>
                <a:cs typeface="Arial"/>
              </a:rPr>
              <a:t> </a:t>
            </a:r>
            <a:r>
              <a:rPr sz="2800" b="1" dirty="0" smtClean="0">
                <a:solidFill>
                  <a:srgbClr val="FFFFFF"/>
                </a:solidFill>
                <a:latin typeface="Arial"/>
                <a:cs typeface="Arial"/>
              </a:rPr>
              <a:t>s</a:t>
            </a:r>
            <a:r>
              <a:rPr sz="2800" b="1" spc="9" dirty="0" smtClean="0">
                <a:solidFill>
                  <a:srgbClr val="FFFFFF"/>
                </a:solidFill>
                <a:latin typeface="Arial"/>
                <a:cs typeface="Arial"/>
              </a:rPr>
              <a:t>a</a:t>
            </a:r>
            <a:r>
              <a:rPr sz="2800" b="1" dirty="0" smtClean="0">
                <a:solidFill>
                  <a:srgbClr val="FFFFFF"/>
                </a:solidFill>
                <a:latin typeface="Arial"/>
                <a:cs typeface="Arial"/>
              </a:rPr>
              <a:t>mpling</a:t>
            </a:r>
            <a:endParaRPr sz="2800">
              <a:solidFill>
                <a:prstClr val="black"/>
              </a:solidFill>
              <a:latin typeface="Arial"/>
              <a:cs typeface="Arial"/>
            </a:endParaRPr>
          </a:p>
        </p:txBody>
      </p:sp>
      <p:sp>
        <p:nvSpPr>
          <p:cNvPr id="11" name="object 11"/>
          <p:cNvSpPr txBox="1"/>
          <p:nvPr/>
        </p:nvSpPr>
        <p:spPr>
          <a:xfrm>
            <a:off x="3246174" y="2986831"/>
            <a:ext cx="1240859"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9" dirty="0" smtClean="0">
                <a:solidFill>
                  <a:srgbClr val="FFFFFF"/>
                </a:solidFill>
                <a:latin typeface="Arial"/>
                <a:cs typeface="Arial"/>
              </a:rPr>
              <a:t>a</a:t>
            </a:r>
            <a:r>
              <a:rPr sz="2800" dirty="0" smtClean="0">
                <a:solidFill>
                  <a:srgbClr val="FFFFFF"/>
                </a:solidFill>
                <a:latin typeface="Arial"/>
                <a:cs typeface="Arial"/>
              </a:rPr>
              <a:t>r</a:t>
            </a:r>
            <a:r>
              <a:rPr sz="2800" spc="9" dirty="0" smtClean="0">
                <a:solidFill>
                  <a:srgbClr val="FFFFFF"/>
                </a:solidFill>
                <a:latin typeface="Arial"/>
                <a:cs typeface="Arial"/>
              </a:rPr>
              <a:t>d</a:t>
            </a:r>
            <a:r>
              <a:rPr sz="2800" dirty="0" smtClean="0">
                <a:solidFill>
                  <a:srgbClr val="FFFFFF"/>
                </a:solidFill>
                <a:latin typeface="Arial"/>
                <a:cs typeface="Arial"/>
              </a:rPr>
              <a:t>s</a:t>
            </a:r>
            <a:endParaRPr sz="2800">
              <a:solidFill>
                <a:prstClr val="black"/>
              </a:solidFill>
              <a:latin typeface="Arial"/>
              <a:cs typeface="Arial"/>
            </a:endParaRPr>
          </a:p>
        </p:txBody>
      </p:sp>
      <p:sp>
        <p:nvSpPr>
          <p:cNvPr id="12" name="object 12"/>
          <p:cNvSpPr txBox="1"/>
          <p:nvPr/>
        </p:nvSpPr>
        <p:spPr>
          <a:xfrm>
            <a:off x="859156" y="5547514"/>
            <a:ext cx="2812664" cy="380796"/>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Accura</a:t>
            </a:r>
            <a:r>
              <a:rPr sz="2800" b="1" spc="4" dirty="0" smtClean="0">
                <a:solidFill>
                  <a:srgbClr val="FFFFFF"/>
                </a:solidFill>
                <a:latin typeface="Arial"/>
                <a:cs typeface="Arial"/>
              </a:rPr>
              <a:t>t</a:t>
            </a:r>
            <a:r>
              <a:rPr sz="2800" b="1" dirty="0" smtClean="0">
                <a:solidFill>
                  <a:srgbClr val="FFFFFF"/>
                </a:solidFill>
                <a:latin typeface="Arial"/>
                <a:cs typeface="Arial"/>
              </a:rPr>
              <a:t>e</a:t>
            </a:r>
            <a:r>
              <a:rPr sz="2800" b="1" spc="-104" dirty="0" smtClean="0">
                <a:solidFill>
                  <a:srgbClr val="FFFFFF"/>
                </a:solidFill>
                <a:latin typeface="Arial"/>
                <a:cs typeface="Arial"/>
              </a:rPr>
              <a:t> </a:t>
            </a:r>
            <a:r>
              <a:rPr sz="2800" b="1" dirty="0" smtClean="0">
                <a:solidFill>
                  <a:srgbClr val="FFFFFF"/>
                </a:solidFill>
                <a:latin typeface="Arial"/>
                <a:cs typeface="Arial"/>
              </a:rPr>
              <a:t>as</a:t>
            </a:r>
            <a:r>
              <a:rPr sz="2800" b="1" spc="9" dirty="0" smtClean="0">
                <a:solidFill>
                  <a:srgbClr val="FFFFFF"/>
                </a:solidFill>
                <a:latin typeface="Arial"/>
                <a:cs typeface="Arial"/>
              </a:rPr>
              <a:t>s</a:t>
            </a:r>
            <a:r>
              <a:rPr sz="2800" b="1" dirty="0" smtClean="0">
                <a:solidFill>
                  <a:srgbClr val="FFFFFF"/>
                </a:solidFill>
                <a:latin typeface="Arial"/>
                <a:cs typeface="Arial"/>
              </a:rPr>
              <a:t>es</a:t>
            </a:r>
            <a:r>
              <a:rPr sz="2800" b="1" spc="9" dirty="0" smtClean="0">
                <a:solidFill>
                  <a:srgbClr val="FFFFFF"/>
                </a:solidFill>
                <a:latin typeface="Arial"/>
                <a:cs typeface="Arial"/>
              </a:rPr>
              <a:t>s</a:t>
            </a:r>
            <a:r>
              <a:rPr sz="2800" b="1" dirty="0" smtClean="0">
                <a:solidFill>
                  <a:srgbClr val="FFFFFF"/>
                </a:solidFill>
                <a:latin typeface="Arial"/>
                <a:cs typeface="Arial"/>
              </a:rPr>
              <a:t>ment</a:t>
            </a:r>
            <a:endParaRPr sz="2800">
              <a:solidFill>
                <a:prstClr val="black"/>
              </a:solidFill>
              <a:latin typeface="Arial"/>
              <a:cs typeface="Arial"/>
            </a:endParaRPr>
          </a:p>
        </p:txBody>
      </p:sp>
      <p:sp>
        <p:nvSpPr>
          <p:cNvPr id="13" name="object 13"/>
          <p:cNvSpPr txBox="1"/>
          <p:nvPr/>
        </p:nvSpPr>
        <p:spPr>
          <a:xfrm>
            <a:off x="3679495" y="5547514"/>
            <a:ext cx="883926" cy="380796"/>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fr</a:t>
            </a:r>
            <a:r>
              <a:rPr sz="2800" b="1" spc="9" dirty="0" smtClean="0">
                <a:solidFill>
                  <a:srgbClr val="FFFFFF"/>
                </a:solidFill>
                <a:latin typeface="Arial"/>
                <a:cs typeface="Arial"/>
              </a:rPr>
              <a:t>e</a:t>
            </a:r>
            <a:r>
              <a:rPr sz="2800" b="1" dirty="0" smtClean="0">
                <a:solidFill>
                  <a:srgbClr val="FFFFFF"/>
                </a:solidFill>
                <a:latin typeface="Arial"/>
                <a:cs typeface="Arial"/>
              </a:rPr>
              <a:t>e</a:t>
            </a:r>
            <a:r>
              <a:rPr sz="2800" b="1" spc="-51" dirty="0" smtClean="0">
                <a:solidFill>
                  <a:srgbClr val="FFFFFF"/>
                </a:solidFill>
                <a:latin typeface="Arial"/>
                <a:cs typeface="Arial"/>
              </a:rPr>
              <a:t> </a:t>
            </a:r>
            <a:r>
              <a:rPr sz="2800" b="1" dirty="0" smtClean="0">
                <a:solidFill>
                  <a:srgbClr val="FFFFFF"/>
                </a:solidFill>
                <a:latin typeface="Arial"/>
                <a:cs typeface="Arial"/>
              </a:rPr>
              <a:t>of</a:t>
            </a:r>
            <a:endParaRPr sz="2800">
              <a:solidFill>
                <a:prstClr val="black"/>
              </a:solidFill>
              <a:latin typeface="Arial"/>
              <a:cs typeface="Arial"/>
            </a:endParaRPr>
          </a:p>
        </p:txBody>
      </p:sp>
      <p:sp>
        <p:nvSpPr>
          <p:cNvPr id="14" name="object 14"/>
          <p:cNvSpPr txBox="1"/>
          <p:nvPr/>
        </p:nvSpPr>
        <p:spPr>
          <a:xfrm>
            <a:off x="4568964" y="5547514"/>
            <a:ext cx="1150740" cy="380796"/>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bias</a:t>
            </a:r>
            <a:r>
              <a:rPr sz="2800" b="1" spc="-45" dirty="0" smtClean="0">
                <a:solidFill>
                  <a:srgbClr val="FFFFFF"/>
                </a:solidFill>
                <a:latin typeface="Arial"/>
                <a:cs typeface="Arial"/>
              </a:rPr>
              <a:t> </a:t>
            </a:r>
            <a:r>
              <a:rPr sz="2800" b="1" dirty="0" smtClean="0">
                <a:solidFill>
                  <a:srgbClr val="FFFFFF"/>
                </a:solidFill>
                <a:latin typeface="Arial"/>
                <a:cs typeface="Arial"/>
              </a:rPr>
              <a:t>and</a:t>
            </a:r>
            <a:endParaRPr sz="2800">
              <a:solidFill>
                <a:prstClr val="black"/>
              </a:solidFill>
              <a:latin typeface="Arial"/>
              <a:cs typeface="Arial"/>
            </a:endParaRPr>
          </a:p>
        </p:txBody>
      </p:sp>
      <p:sp>
        <p:nvSpPr>
          <p:cNvPr id="15" name="object 15"/>
          <p:cNvSpPr txBox="1"/>
          <p:nvPr/>
        </p:nvSpPr>
        <p:spPr>
          <a:xfrm>
            <a:off x="5725781" y="5547514"/>
            <a:ext cx="1297608" cy="380796"/>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distortion</a:t>
            </a:r>
            <a:endParaRPr sz="2800">
              <a:solidFill>
                <a:prstClr val="black"/>
              </a:solidFill>
              <a:latin typeface="Arial"/>
              <a:cs typeface="Arial"/>
            </a:endParaRPr>
          </a:p>
        </p:txBody>
      </p:sp>
    </p:spTree>
    <p:extLst>
      <p:ext uri="{BB962C8B-B14F-4D97-AF65-F5344CB8AC3E}">
        <p14:creationId xmlns:p14="http://schemas.microsoft.com/office/powerpoint/2010/main" val="147791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806246"/>
            <a:ext cx="7329736" cy="1276985"/>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b="1" dirty="0" smtClean="0">
                <a:solidFill>
                  <a:srgbClr val="FFFFFF"/>
                </a:solidFill>
                <a:latin typeface="Arial"/>
                <a:cs typeface="Arial"/>
              </a:rPr>
              <a:t>Un</a:t>
            </a:r>
            <a:r>
              <a:rPr sz="2800" b="1" spc="-9" dirty="0" smtClean="0">
                <a:solidFill>
                  <a:srgbClr val="FFFFFF"/>
                </a:solidFill>
                <a:latin typeface="Arial"/>
                <a:cs typeface="Arial"/>
              </a:rPr>
              <a:t>d</a:t>
            </a:r>
            <a:r>
              <a:rPr sz="2800" b="1" dirty="0" smtClean="0">
                <a:solidFill>
                  <a:srgbClr val="FFFFFF"/>
                </a:solidFill>
                <a:latin typeface="Arial"/>
                <a:cs typeface="Arial"/>
              </a:rPr>
              <a:t>e</a:t>
            </a:r>
            <a:r>
              <a:rPr sz="2800" b="1" spc="4" dirty="0" smtClean="0">
                <a:solidFill>
                  <a:srgbClr val="FFFFFF"/>
                </a:solidFill>
                <a:latin typeface="Arial"/>
                <a:cs typeface="Arial"/>
              </a:rPr>
              <a:t>r</a:t>
            </a:r>
            <a:r>
              <a:rPr sz="2800" b="1" dirty="0" smtClean="0">
                <a:solidFill>
                  <a:srgbClr val="FFFFFF"/>
                </a:solidFill>
                <a:latin typeface="Arial"/>
                <a:cs typeface="Arial"/>
              </a:rPr>
              <a:t>s</a:t>
            </a:r>
            <a:r>
              <a:rPr sz="2800" b="1" spc="9" dirty="0" smtClean="0">
                <a:solidFill>
                  <a:srgbClr val="FFFFFF"/>
                </a:solidFill>
                <a:latin typeface="Arial"/>
                <a:cs typeface="Arial"/>
              </a:rPr>
              <a:t>t</a:t>
            </a:r>
            <a:r>
              <a:rPr sz="2800" b="1" dirty="0" smtClean="0">
                <a:solidFill>
                  <a:srgbClr val="FFFFFF"/>
                </a:solidFill>
                <a:latin typeface="Arial"/>
                <a:cs typeface="Arial"/>
              </a:rPr>
              <a:t>and</a:t>
            </a:r>
            <a:r>
              <a:rPr sz="2800" b="1" spc="-125" dirty="0" smtClean="0">
                <a:solidFill>
                  <a:srgbClr val="FFFFFF"/>
                </a:solidFill>
                <a:latin typeface="Arial"/>
                <a:cs typeface="Arial"/>
              </a:rPr>
              <a:t> </a:t>
            </a:r>
            <a:r>
              <a:rPr sz="2800" b="1" dirty="0" smtClean="0">
                <a:solidFill>
                  <a:srgbClr val="FFFFFF"/>
                </a:solidFill>
                <a:latin typeface="Arial"/>
                <a:cs typeface="Arial"/>
              </a:rPr>
              <a:t>the</a:t>
            </a:r>
            <a:r>
              <a:rPr sz="2800" b="1" spc="-41" dirty="0" smtClean="0">
                <a:solidFill>
                  <a:srgbClr val="FFFFFF"/>
                </a:solidFill>
                <a:latin typeface="Arial"/>
                <a:cs typeface="Arial"/>
              </a:rPr>
              <a:t> </a:t>
            </a:r>
            <a:r>
              <a:rPr sz="2800" b="1" dirty="0" smtClean="0">
                <a:solidFill>
                  <a:srgbClr val="FFFFFF"/>
                </a:solidFill>
                <a:latin typeface="Arial"/>
                <a:cs typeface="Arial"/>
              </a:rPr>
              <a:t>per</a:t>
            </a:r>
            <a:r>
              <a:rPr sz="2800" b="1" spc="9" dirty="0" smtClean="0">
                <a:solidFill>
                  <a:srgbClr val="FFFFFF"/>
                </a:solidFill>
                <a:latin typeface="Arial"/>
                <a:cs typeface="Arial"/>
              </a:rPr>
              <a:t>s</a:t>
            </a:r>
            <a:r>
              <a:rPr sz="2800" b="1" dirty="0" smtClean="0">
                <a:solidFill>
                  <a:srgbClr val="FFFFFF"/>
                </a:solidFill>
                <a:latin typeface="Arial"/>
                <a:cs typeface="Arial"/>
              </a:rPr>
              <a:t>o</a:t>
            </a:r>
            <a:r>
              <a:rPr sz="2800" b="1" spc="-9" dirty="0" smtClean="0">
                <a:solidFill>
                  <a:srgbClr val="FFFFFF"/>
                </a:solidFill>
                <a:latin typeface="Arial"/>
                <a:cs typeface="Arial"/>
              </a:rPr>
              <a:t>n</a:t>
            </a:r>
            <a:r>
              <a:rPr sz="2800" b="1" dirty="0" smtClean="0">
                <a:solidFill>
                  <a:srgbClr val="FFFFFF"/>
                </a:solidFill>
                <a:latin typeface="Arial"/>
                <a:cs typeface="Arial"/>
              </a:rPr>
              <a:t>al</a:t>
            </a:r>
            <a:r>
              <a:rPr sz="2800" b="1" spc="-86" dirty="0" smtClean="0">
                <a:solidFill>
                  <a:srgbClr val="FFFFFF"/>
                </a:solidFill>
                <a:latin typeface="Arial"/>
                <a:cs typeface="Arial"/>
              </a:rPr>
              <a:t> </a:t>
            </a:r>
            <a:r>
              <a:rPr sz="2800" b="1" dirty="0" smtClean="0">
                <a:solidFill>
                  <a:srgbClr val="FFFFFF"/>
                </a:solidFill>
                <a:latin typeface="Arial"/>
                <a:cs typeface="Arial"/>
              </a:rPr>
              <a:t>implic</a:t>
            </a:r>
            <a:r>
              <a:rPr sz="2800" b="1" spc="9" dirty="0" smtClean="0">
                <a:solidFill>
                  <a:srgbClr val="FFFFFF"/>
                </a:solidFill>
                <a:latin typeface="Arial"/>
                <a:cs typeface="Arial"/>
              </a:rPr>
              <a:t>a</a:t>
            </a:r>
            <a:r>
              <a:rPr sz="2800" b="1" dirty="0" smtClean="0">
                <a:solidFill>
                  <a:srgbClr val="FFFFFF"/>
                </a:solidFill>
                <a:latin typeface="Arial"/>
                <a:cs typeface="Arial"/>
              </a:rPr>
              <a:t>tions</a:t>
            </a:r>
            <a:r>
              <a:rPr sz="2800" b="1" spc="-123" dirty="0" smtClean="0">
                <a:solidFill>
                  <a:srgbClr val="FFFFFF"/>
                </a:solidFill>
                <a:latin typeface="Arial"/>
                <a:cs typeface="Arial"/>
              </a:rPr>
              <a:t> </a:t>
            </a:r>
            <a:r>
              <a:rPr sz="2800" b="1" spc="4" dirty="0" smtClean="0">
                <a:solidFill>
                  <a:srgbClr val="FFFFFF"/>
                </a:solidFill>
                <a:latin typeface="Arial"/>
                <a:cs typeface="Arial"/>
              </a:rPr>
              <a:t>–</a:t>
            </a:r>
            <a:r>
              <a:rPr sz="2800" dirty="0" smtClean="0">
                <a:solidFill>
                  <a:srgbClr val="FFFFFF"/>
                </a:solidFill>
                <a:latin typeface="Arial"/>
                <a:cs typeface="Arial"/>
              </a:rPr>
              <a:t>Ass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67"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a:t>
            </a:r>
            <a:endParaRPr sz="2800">
              <a:solidFill>
                <a:prstClr val="black"/>
              </a:solidFill>
              <a:latin typeface="Arial"/>
              <a:cs typeface="Arial"/>
            </a:endParaRPr>
          </a:p>
          <a:p>
            <a:pPr marL="241300" marR="53263">
              <a:lnSpc>
                <a:spcPts val="3025"/>
              </a:lnSpc>
              <a:spcBef>
                <a:spcPts val="3"/>
              </a:spcBef>
            </a:pP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tr</a:t>
            </a:r>
            <a:r>
              <a:rPr sz="2800" spc="9" dirty="0" smtClean="0">
                <a:solidFill>
                  <a:srgbClr val="FFFFFF"/>
                </a:solidFill>
                <a:latin typeface="Arial"/>
                <a:cs typeface="Arial"/>
              </a:rPr>
              <a:t>a</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s</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al</a:t>
            </a:r>
            <a:r>
              <a:rPr sz="2800" spc="-16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it</a:t>
            </a:r>
            <a:r>
              <a:rPr sz="2800" spc="-194" dirty="0" smtClean="0">
                <a:solidFill>
                  <a:srgbClr val="FFFFFF"/>
                </a:solidFill>
                <a:latin typeface="Arial"/>
                <a:cs typeface="Arial"/>
              </a:rPr>
              <a:t>y</a:t>
            </a:r>
            <a:r>
              <a:rPr sz="2800" dirty="0" smtClean="0">
                <a:solidFill>
                  <a:srgbClr val="FFFFFF"/>
                </a:solidFill>
                <a:latin typeface="Arial"/>
                <a:cs typeface="Arial"/>
              </a:rPr>
              <a:t>.</a:t>
            </a:r>
            <a:endParaRPr sz="2800">
              <a:solidFill>
                <a:prstClr val="black"/>
              </a:solidFill>
              <a:latin typeface="Arial"/>
              <a:cs typeface="Arial"/>
            </a:endParaRPr>
          </a:p>
          <a:p>
            <a:pPr marL="12700" marR="53263">
              <a:lnSpc>
                <a:spcPct val="95825"/>
              </a:lnSpc>
              <a:spcBef>
                <a:spcPts val="661"/>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b="1" dirty="0" smtClean="0">
                <a:solidFill>
                  <a:srgbClr val="FFFFFF"/>
                </a:solidFill>
                <a:latin typeface="Arial"/>
                <a:cs typeface="Arial"/>
              </a:rPr>
              <a:t>Ass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ment</a:t>
            </a:r>
            <a:r>
              <a:rPr sz="2800" b="1" spc="-139" dirty="0" smtClean="0">
                <a:solidFill>
                  <a:srgbClr val="FFFFFF"/>
                </a:solidFill>
                <a:latin typeface="Arial"/>
                <a:cs typeface="Arial"/>
              </a:rPr>
              <a:t> </a:t>
            </a:r>
            <a:r>
              <a:rPr sz="2800" b="1" dirty="0" smtClean="0">
                <a:solidFill>
                  <a:srgbClr val="FFFFFF"/>
                </a:solidFill>
                <a:latin typeface="Arial"/>
                <a:cs typeface="Arial"/>
              </a:rPr>
              <a:t>as</a:t>
            </a:r>
            <a:r>
              <a:rPr sz="2800" b="1" spc="-31" dirty="0" smtClean="0">
                <a:solidFill>
                  <a:srgbClr val="FFFFFF"/>
                </a:solidFill>
                <a:latin typeface="Arial"/>
                <a:cs typeface="Arial"/>
              </a:rPr>
              <a:t> </a:t>
            </a:r>
            <a:r>
              <a:rPr sz="2800" b="1" dirty="0" smtClean="0">
                <a:solidFill>
                  <a:srgbClr val="FFFFFF"/>
                </a:solidFill>
                <a:latin typeface="Arial"/>
                <a:cs typeface="Arial"/>
              </a:rPr>
              <a:t>t</a:t>
            </a:r>
            <a:r>
              <a:rPr sz="2800" b="1" spc="9" dirty="0" smtClean="0">
                <a:solidFill>
                  <a:srgbClr val="FFFFFF"/>
                </a:solidFill>
                <a:latin typeface="Arial"/>
                <a:cs typeface="Arial"/>
              </a:rPr>
              <a:t>e</a:t>
            </a:r>
            <a:r>
              <a:rPr sz="2800" b="1" dirty="0" smtClean="0">
                <a:solidFill>
                  <a:srgbClr val="FFFFFF"/>
                </a:solidFill>
                <a:latin typeface="Arial"/>
                <a:cs typeface="Arial"/>
              </a:rPr>
              <a:t>a</a:t>
            </a:r>
            <a:r>
              <a:rPr sz="2800" b="1" spc="9" dirty="0" smtClean="0">
                <a:solidFill>
                  <a:srgbClr val="FFFFFF"/>
                </a:solidFill>
                <a:latin typeface="Arial"/>
                <a:cs typeface="Arial"/>
              </a:rPr>
              <a:t>c</a:t>
            </a:r>
            <a:r>
              <a:rPr sz="2800" b="1" dirty="0" smtClean="0">
                <a:solidFill>
                  <a:srgbClr val="FFFFFF"/>
                </a:solidFill>
                <a:latin typeface="Arial"/>
                <a:cs typeface="Arial"/>
              </a:rPr>
              <a:t>hing</a:t>
            </a:r>
            <a:r>
              <a:rPr sz="2800" b="1" spc="-100" dirty="0" smtClean="0">
                <a:solidFill>
                  <a:srgbClr val="FFFFFF"/>
                </a:solidFill>
                <a:latin typeface="Arial"/>
                <a:cs typeface="Arial"/>
              </a:rPr>
              <a:t> </a:t>
            </a:r>
            <a:r>
              <a:rPr sz="2800" b="1" dirty="0" smtClean="0">
                <a:solidFill>
                  <a:srgbClr val="FFFFFF"/>
                </a:solidFill>
                <a:latin typeface="Arial"/>
                <a:cs typeface="Arial"/>
              </a:rPr>
              <a:t>and</a:t>
            </a:r>
            <a:r>
              <a:rPr sz="2800" b="1" spc="-49" dirty="0" smtClean="0">
                <a:solidFill>
                  <a:srgbClr val="FFFFFF"/>
                </a:solidFill>
                <a:latin typeface="Arial"/>
                <a:cs typeface="Arial"/>
              </a:rPr>
              <a:t> </a:t>
            </a:r>
            <a:r>
              <a:rPr sz="2800" b="1" dirty="0" smtClean="0">
                <a:solidFill>
                  <a:srgbClr val="FFFFFF"/>
                </a:solidFill>
                <a:latin typeface="Arial"/>
                <a:cs typeface="Arial"/>
              </a:rPr>
              <a:t>le</a:t>
            </a:r>
            <a:r>
              <a:rPr sz="2800" b="1" spc="9" dirty="0" smtClean="0">
                <a:solidFill>
                  <a:srgbClr val="FFFFFF"/>
                </a:solidFill>
                <a:latin typeface="Arial"/>
                <a:cs typeface="Arial"/>
              </a:rPr>
              <a:t>a</a:t>
            </a:r>
            <a:r>
              <a:rPr sz="2800" b="1" dirty="0" smtClean="0">
                <a:solidFill>
                  <a:srgbClr val="FFFFFF"/>
                </a:solidFill>
                <a:latin typeface="Arial"/>
                <a:cs typeface="Arial"/>
              </a:rPr>
              <a:t>rning</a:t>
            </a:r>
            <a:endParaRPr sz="2800">
              <a:solidFill>
                <a:prstClr val="black"/>
              </a:solidFill>
              <a:latin typeface="Arial"/>
              <a:cs typeface="Arial"/>
            </a:endParaRPr>
          </a:p>
        </p:txBody>
      </p:sp>
    </p:spTree>
    <p:extLst>
      <p:ext uri="{BB962C8B-B14F-4D97-AF65-F5344CB8AC3E}">
        <p14:creationId xmlns:p14="http://schemas.microsoft.com/office/powerpoint/2010/main" val="16930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assessment does:</a:t>
            </a:r>
          </a:p>
        </p:txBody>
      </p:sp>
      <p:sp>
        <p:nvSpPr>
          <p:cNvPr id="3" name="Content Placeholder 2"/>
          <p:cNvSpPr>
            <a:spLocks noGrp="1"/>
          </p:cNvSpPr>
          <p:nvPr>
            <p:ph idx="1"/>
          </p:nvPr>
        </p:nvSpPr>
        <p:spPr>
          <a:xfrm>
            <a:off x="179514" y="1600200"/>
            <a:ext cx="8784976" cy="5141168"/>
          </a:xfrm>
        </p:spPr>
        <p:txBody>
          <a:bodyPr>
            <a:normAutofit fontScale="92500" lnSpcReduction="20000"/>
          </a:bodyPr>
          <a:lstStyle/>
          <a:p>
            <a:r>
              <a:rPr lang="en-GB" dirty="0"/>
              <a:t>Provides information on student’s learning</a:t>
            </a:r>
          </a:p>
          <a:p>
            <a:r>
              <a:rPr lang="en-GB" dirty="0"/>
              <a:t>• Engages you and other’s in </a:t>
            </a:r>
            <a:r>
              <a:rPr lang="en-GB" dirty="0" err="1"/>
              <a:t>analyzing</a:t>
            </a:r>
            <a:r>
              <a:rPr lang="en-GB" dirty="0"/>
              <a:t> and using this data/information to confirm</a:t>
            </a:r>
          </a:p>
          <a:p>
            <a:r>
              <a:rPr lang="en-GB" dirty="0"/>
              <a:t>and improve teaching and learning</a:t>
            </a:r>
          </a:p>
          <a:p>
            <a:r>
              <a:rPr lang="en-GB" dirty="0"/>
              <a:t>• Provides evidence of student’s learning to meet set goals</a:t>
            </a:r>
          </a:p>
          <a:p>
            <a:r>
              <a:rPr lang="en-GB" dirty="0"/>
              <a:t>• Guides in making educational and institutional improvements</a:t>
            </a:r>
          </a:p>
          <a:p>
            <a:r>
              <a:rPr lang="en-GB" dirty="0"/>
              <a:t>• Evaluates whether changes made improve student learning</a:t>
            </a:r>
          </a:p>
          <a:p>
            <a:r>
              <a:rPr lang="en-GB" dirty="0"/>
              <a:t>• Document the learning and your efforts</a:t>
            </a:r>
          </a:p>
        </p:txBody>
      </p:sp>
    </p:spTree>
    <p:extLst>
      <p:ext uri="{BB962C8B-B14F-4D97-AF65-F5344CB8AC3E}">
        <p14:creationId xmlns:p14="http://schemas.microsoft.com/office/powerpoint/2010/main" val="1781909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6" y="770942"/>
            <a:ext cx="1210673" cy="584707"/>
          </a:xfrm>
          <a:prstGeom prst="rect">
            <a:avLst/>
          </a:prstGeom>
        </p:spPr>
        <p:txBody>
          <a:bodyPr wrap="square" lIns="0" tIns="0" rIns="0" bIns="0" rtlCol="0">
            <a:noAutofit/>
          </a:bodyPr>
          <a:lstStyle/>
          <a:p>
            <a:pPr marL="12700">
              <a:lnSpc>
                <a:spcPts val="4600"/>
              </a:lnSpc>
              <a:spcBef>
                <a:spcPts val="230"/>
              </a:spcBef>
            </a:pPr>
            <a:r>
              <a:rPr sz="4400" spc="-239" dirty="0" smtClean="0">
                <a:solidFill>
                  <a:srgbClr val="FFFFFF"/>
                </a:solidFill>
                <a:latin typeface="Arial"/>
                <a:cs typeface="Arial"/>
              </a:rPr>
              <a:t>T</a:t>
            </a:r>
            <a:r>
              <a:rPr sz="4400" dirty="0" smtClean="0">
                <a:solidFill>
                  <a:srgbClr val="FFFFFF"/>
                </a:solidFill>
                <a:latin typeface="Arial"/>
                <a:cs typeface="Arial"/>
              </a:rPr>
              <a:t>ypes</a:t>
            </a:r>
            <a:endParaRPr sz="4400">
              <a:solidFill>
                <a:prstClr val="black"/>
              </a:solidFill>
              <a:latin typeface="Arial"/>
              <a:cs typeface="Arial"/>
            </a:endParaRPr>
          </a:p>
        </p:txBody>
      </p:sp>
      <p:sp>
        <p:nvSpPr>
          <p:cNvPr id="4" name="object 4"/>
          <p:cNvSpPr txBox="1"/>
          <p:nvPr/>
        </p:nvSpPr>
        <p:spPr>
          <a:xfrm>
            <a:off x="1922239" y="770942"/>
            <a:ext cx="441344"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of</a:t>
            </a:r>
            <a:endParaRPr sz="4400">
              <a:solidFill>
                <a:prstClr val="black"/>
              </a:solidFill>
              <a:latin typeface="Arial"/>
              <a:cs typeface="Arial"/>
            </a:endParaRPr>
          </a:p>
        </p:txBody>
      </p:sp>
      <p:sp>
        <p:nvSpPr>
          <p:cNvPr id="5" name="object 5"/>
          <p:cNvSpPr txBox="1"/>
          <p:nvPr/>
        </p:nvSpPr>
        <p:spPr>
          <a:xfrm>
            <a:off x="2355071" y="770937"/>
            <a:ext cx="6116393" cy="1484120"/>
          </a:xfrm>
          <a:prstGeom prst="rect">
            <a:avLst/>
          </a:prstGeom>
        </p:spPr>
        <p:txBody>
          <a:bodyPr wrap="square" lIns="0" tIns="0" rIns="0" bIns="0" rtlCol="0">
            <a:noAutofit/>
          </a:bodyPr>
          <a:lstStyle/>
          <a:p>
            <a:pPr marL="26780" marR="53263">
              <a:lnSpc>
                <a:spcPts val="4600"/>
              </a:lnSpc>
              <a:spcBef>
                <a:spcPts val="230"/>
              </a:spcBef>
            </a:pPr>
            <a:r>
              <a:rPr sz="4400" dirty="0" smtClean="0">
                <a:solidFill>
                  <a:srgbClr val="FFFFFF"/>
                </a:solidFill>
                <a:latin typeface="Arial"/>
                <a:cs typeface="Arial"/>
              </a:rPr>
              <a:t>Ach</a:t>
            </a:r>
            <a:r>
              <a:rPr sz="4400" spc="9" dirty="0" smtClean="0">
                <a:solidFill>
                  <a:srgbClr val="FFFFFF"/>
                </a:solidFill>
                <a:latin typeface="Arial"/>
                <a:cs typeface="Arial"/>
              </a:rPr>
              <a:t>i</a:t>
            </a:r>
            <a:r>
              <a:rPr sz="4400" dirty="0" smtClean="0">
                <a:solidFill>
                  <a:srgbClr val="FFFFFF"/>
                </a:solidFill>
                <a:latin typeface="Arial"/>
                <a:cs typeface="Arial"/>
              </a:rPr>
              <a:t>evement</a:t>
            </a:r>
            <a:r>
              <a:rPr sz="4400" spc="-100" dirty="0" smtClean="0">
                <a:solidFill>
                  <a:srgbClr val="FFFFFF"/>
                </a:solidFill>
                <a:latin typeface="Arial"/>
                <a:cs typeface="Arial"/>
              </a:rPr>
              <a:t> </a:t>
            </a:r>
            <a:r>
              <a:rPr sz="4400" spc="-494" dirty="0" smtClean="0">
                <a:solidFill>
                  <a:srgbClr val="FFFFFF"/>
                </a:solidFill>
                <a:latin typeface="Arial"/>
                <a:cs typeface="Arial"/>
              </a:rPr>
              <a:t>T</a:t>
            </a:r>
            <a:r>
              <a:rPr sz="4400" dirty="0" smtClean="0">
                <a:solidFill>
                  <a:srgbClr val="FFFFFF"/>
                </a:solidFill>
                <a:latin typeface="Arial"/>
                <a:cs typeface="Arial"/>
              </a:rPr>
              <a:t>argets</a:t>
            </a:r>
            <a:endParaRPr sz="4400">
              <a:solidFill>
                <a:prstClr val="black"/>
              </a:solidFill>
              <a:latin typeface="Arial"/>
              <a:cs typeface="Arial"/>
            </a:endParaRPr>
          </a:p>
          <a:p>
            <a:pPr marL="12700">
              <a:lnSpc>
                <a:spcPct val="95825"/>
              </a:lnSpc>
              <a:spcBef>
                <a:spcPts val="3598"/>
              </a:spcBef>
            </a:pPr>
            <a:r>
              <a:rPr sz="2800" b="1" spc="-209" dirty="0" smtClean="0">
                <a:solidFill>
                  <a:srgbClr val="FFFFFF"/>
                </a:solidFill>
                <a:latin typeface="Arial"/>
                <a:cs typeface="Arial"/>
              </a:rPr>
              <a:t>T</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get</a:t>
            </a:r>
            <a:r>
              <a:rPr sz="2800" b="1" spc="19" dirty="0" smtClean="0">
                <a:solidFill>
                  <a:srgbClr val="FFFFFF"/>
                </a:solidFill>
                <a:latin typeface="Arial"/>
                <a:cs typeface="Arial"/>
              </a:rPr>
              <a:t>s</a:t>
            </a:r>
            <a:r>
              <a:rPr sz="2800" b="1" dirty="0" smtClean="0">
                <a:solidFill>
                  <a:srgbClr val="FFFFFF"/>
                </a:solidFill>
                <a:latin typeface="Arial"/>
                <a:cs typeface="Arial"/>
              </a:rPr>
              <a:t>-</a:t>
            </a:r>
            <a:r>
              <a:rPr sz="2800" b="1" spc="-80" dirty="0" smtClean="0">
                <a:solidFill>
                  <a:srgbClr val="FFFFFF"/>
                </a:solidFill>
                <a:latin typeface="Arial"/>
                <a:cs typeface="Arial"/>
              </a:rPr>
              <a:t> </a:t>
            </a:r>
            <a:r>
              <a:rPr sz="2800" spc="-314"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116"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x</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ct</a:t>
            </a:r>
            <a:r>
              <a:rPr sz="2800" spc="-82"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2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s</a:t>
            </a:r>
            <a:r>
              <a:rPr sz="2800" dirty="0" smtClean="0">
                <a:solidFill>
                  <a:srgbClr val="FFFFFF"/>
                </a:solidFill>
                <a:latin typeface="Arial"/>
                <a:cs typeface="Arial"/>
              </a:rPr>
              <a:t>ter</a:t>
            </a:r>
            <a:r>
              <a:rPr sz="2800" spc="-75"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ome</a:t>
            </a:r>
            <a:endParaRPr sz="2800">
              <a:solidFill>
                <a:prstClr val="black"/>
              </a:solidFill>
              <a:latin typeface="Arial"/>
              <a:cs typeface="Arial"/>
            </a:endParaRPr>
          </a:p>
        </p:txBody>
      </p:sp>
      <p:sp>
        <p:nvSpPr>
          <p:cNvPr id="6" name="object 6"/>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859154" y="1874565"/>
            <a:ext cx="1488003" cy="764540"/>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Kn</a:t>
            </a:r>
            <a:r>
              <a:rPr sz="2800" b="1" spc="-9" dirty="0" smtClean="0">
                <a:solidFill>
                  <a:srgbClr val="FFFFFF"/>
                </a:solidFill>
                <a:latin typeface="Arial"/>
                <a:cs typeface="Arial"/>
              </a:rPr>
              <a:t>o</a:t>
            </a:r>
            <a:r>
              <a:rPr sz="2800" b="1" dirty="0" smtClean="0">
                <a:solidFill>
                  <a:srgbClr val="FFFFFF"/>
                </a:solidFill>
                <a:latin typeface="Arial"/>
                <a:cs typeface="Arial"/>
              </a:rPr>
              <a:t>wledge</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nt</a:t>
            </a:r>
            <a:r>
              <a:rPr sz="2800" spc="9" dirty="0" smtClean="0">
                <a:solidFill>
                  <a:srgbClr val="FFFFFF"/>
                </a:solidFill>
                <a:latin typeface="Arial"/>
                <a:cs typeface="Arial"/>
              </a:rPr>
              <a:t>e</a:t>
            </a:r>
            <a:r>
              <a:rPr sz="2800" dirty="0" smtClean="0">
                <a:solidFill>
                  <a:srgbClr val="FFFFFF"/>
                </a:solidFill>
                <a:latin typeface="Arial"/>
                <a:cs typeface="Arial"/>
              </a:rPr>
              <a:t>nt.</a:t>
            </a:r>
            <a:endParaRPr sz="2800">
              <a:solidFill>
                <a:prstClr val="black"/>
              </a:solidFill>
              <a:latin typeface="Arial"/>
              <a:cs typeface="Arial"/>
            </a:endParaRPr>
          </a:p>
        </p:txBody>
      </p:sp>
      <p:sp>
        <p:nvSpPr>
          <p:cNvPr id="8" name="object 8"/>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9" name="object 9"/>
          <p:cNvSpPr txBox="1"/>
          <p:nvPr/>
        </p:nvSpPr>
        <p:spPr>
          <a:xfrm>
            <a:off x="859156" y="2771058"/>
            <a:ext cx="7363790" cy="1147064"/>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Rea</a:t>
            </a:r>
            <a:r>
              <a:rPr sz="2800" b="1" spc="9" dirty="0" smtClean="0">
                <a:solidFill>
                  <a:srgbClr val="FFFFFF"/>
                </a:solidFill>
                <a:latin typeface="Arial"/>
                <a:cs typeface="Arial"/>
              </a:rPr>
              <a:t>s</a:t>
            </a:r>
            <a:r>
              <a:rPr sz="2800" b="1" dirty="0" smtClean="0">
                <a:solidFill>
                  <a:srgbClr val="FFFFFF"/>
                </a:solidFill>
                <a:latin typeface="Arial"/>
                <a:cs typeface="Arial"/>
              </a:rPr>
              <a:t>o</a:t>
            </a:r>
            <a:r>
              <a:rPr sz="2800" b="1" spc="-9" dirty="0" smtClean="0">
                <a:solidFill>
                  <a:srgbClr val="FFFFFF"/>
                </a:solidFill>
                <a:latin typeface="Arial"/>
                <a:cs typeface="Arial"/>
              </a:rPr>
              <a:t>n</a:t>
            </a:r>
            <a:r>
              <a:rPr sz="2800" b="1" dirty="0" smtClean="0">
                <a:solidFill>
                  <a:srgbClr val="FFFFFF"/>
                </a:solidFill>
                <a:latin typeface="Arial"/>
                <a:cs typeface="Arial"/>
              </a:rPr>
              <a:t>ing</a:t>
            </a:r>
            <a:r>
              <a:rPr sz="2800" b="1" spc="-128" dirty="0" smtClean="0">
                <a:solidFill>
                  <a:srgbClr val="FFFFFF"/>
                </a:solidFill>
                <a:latin typeface="Arial"/>
                <a:cs typeface="Arial"/>
              </a:rPr>
              <a:t> </a:t>
            </a:r>
            <a:r>
              <a:rPr sz="2800" b="1" spc="-209" dirty="0" smtClean="0">
                <a:solidFill>
                  <a:srgbClr val="FFFFFF"/>
                </a:solidFill>
                <a:latin typeface="Arial"/>
                <a:cs typeface="Arial"/>
              </a:rPr>
              <a:t>T</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get</a:t>
            </a:r>
            <a:r>
              <a:rPr sz="2800" b="1" spc="25" dirty="0" smtClean="0">
                <a:solidFill>
                  <a:srgbClr val="FFFFFF"/>
                </a:solidFill>
                <a:latin typeface="Arial"/>
                <a:cs typeface="Arial"/>
              </a:rPr>
              <a:t>s</a:t>
            </a:r>
            <a:r>
              <a:rPr sz="2800" b="1" dirty="0" smtClean="0">
                <a:solidFill>
                  <a:srgbClr val="FFFFFF"/>
                </a:solidFill>
                <a:latin typeface="Arial"/>
                <a:cs typeface="Arial"/>
              </a:rPr>
              <a:t>-</a:t>
            </a:r>
            <a:r>
              <a:rPr sz="2800" b="1" spc="-80" dirty="0" smtClean="0">
                <a:solidFill>
                  <a:srgbClr val="FFFFFF"/>
                </a:solidFill>
                <a:latin typeface="Arial"/>
                <a:cs typeface="Arial"/>
              </a:rPr>
              <a:t> </a:t>
            </a:r>
            <a:r>
              <a:rPr sz="2800" dirty="0" smtClean="0">
                <a:solidFill>
                  <a:srgbClr val="FFFFFF"/>
                </a:solidFill>
                <a:latin typeface="Arial"/>
                <a:cs typeface="Arial"/>
              </a:rPr>
              <a:t>Its</a:t>
            </a:r>
            <a:r>
              <a:rPr sz="2800" spc="-44" dirty="0" smtClean="0">
                <a:solidFill>
                  <a:srgbClr val="FFFFFF"/>
                </a:solidFill>
                <a:latin typeface="Arial"/>
                <a:cs typeface="Arial"/>
              </a:rPr>
              <a:t> </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rt</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ly</a:t>
            </a:r>
            <a:r>
              <a:rPr sz="2800" spc="-94" dirty="0" smtClean="0">
                <a:solidFill>
                  <a:srgbClr val="FFFFFF"/>
                </a:solidFill>
                <a:latin typeface="Arial"/>
                <a:cs typeface="Arial"/>
              </a:rPr>
              <a:t> </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wa</a:t>
            </a:r>
            <a:r>
              <a:rPr sz="2800" spc="4" dirty="0" smtClean="0">
                <a:solidFill>
                  <a:srgbClr val="FFFFFF"/>
                </a:solidFill>
                <a:latin typeface="Arial"/>
                <a:cs typeface="Arial"/>
              </a:rPr>
              <a:t>y</a:t>
            </a:r>
            <a:r>
              <a:rPr sz="2800" dirty="0" smtClean="0">
                <a:solidFill>
                  <a:srgbClr val="FFFFFF"/>
                </a:solidFill>
                <a:latin typeface="Arial"/>
                <a:cs typeface="Arial"/>
              </a:rPr>
              <a:t>s</a:t>
            </a:r>
            <a:r>
              <a:rPr sz="2800" spc="-85"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59" dirty="0" smtClean="0">
                <a:solidFill>
                  <a:srgbClr val="FFFFFF"/>
                </a:solidFill>
                <a:latin typeface="Arial"/>
                <a:cs typeface="Arial"/>
              </a:rPr>
              <a:t> </a:t>
            </a:r>
            <a:r>
              <a:rPr sz="2800" dirty="0" smtClean="0">
                <a:solidFill>
                  <a:srgbClr val="FFFFFF"/>
                </a:solidFill>
                <a:latin typeface="Arial"/>
                <a:cs typeface="Arial"/>
              </a:rPr>
              <a:t>we</a:t>
            </a:r>
            <a:r>
              <a:rPr sz="2800" spc="-25" dirty="0" smtClean="0">
                <a:solidFill>
                  <a:srgbClr val="FFFFFF"/>
                </a:solidFill>
                <a:latin typeface="Arial"/>
                <a:cs typeface="Arial"/>
              </a:rPr>
              <a:t> </a:t>
            </a:r>
            <a:r>
              <a:rPr sz="2800" dirty="0" smtClean="0">
                <a:solidFill>
                  <a:srgbClr val="FFFFFF"/>
                </a:solidFill>
                <a:latin typeface="Arial"/>
                <a:cs typeface="Arial"/>
              </a:rPr>
              <a:t>want</a:t>
            </a:r>
            <a:endParaRPr sz="2800">
              <a:solidFill>
                <a:prstClr val="black"/>
              </a:solidFill>
              <a:latin typeface="Arial"/>
              <a:cs typeface="Arial"/>
            </a:endParaRPr>
          </a:p>
          <a:p>
            <a:pPr marL="12700">
              <a:lnSpc>
                <a:spcPts val="3010"/>
              </a:lnSpc>
              <a:spcBef>
                <a:spcPts val="22"/>
              </a:spcBef>
            </a:pP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2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be</a:t>
            </a:r>
            <a:r>
              <a:rPr sz="2800" spc="-3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b</a:t>
            </a:r>
            <a:r>
              <a:rPr sz="2800" dirty="0" smtClean="0">
                <a:solidFill>
                  <a:srgbClr val="FFFFFF"/>
                </a:solidFill>
                <a:latin typeface="Arial"/>
                <a:cs typeface="Arial"/>
              </a:rPr>
              <a:t>le</a:t>
            </a:r>
            <a:r>
              <a:rPr sz="2800" spc="-37"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45"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he</a:t>
            </a:r>
            <a:r>
              <a:rPr sz="2800" spc="-38"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a:t>
            </a:r>
            <a:r>
              <a:rPr sz="2800" spc="-118"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r</a:t>
            </a:r>
            <a:r>
              <a:rPr sz="2800" spc="4"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on</a:t>
            </a:r>
            <a:r>
              <a:rPr sz="2800" spc="-65"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o</a:t>
            </a:r>
            <a:r>
              <a:rPr sz="2800" spc="4" dirty="0" smtClean="0">
                <a:solidFill>
                  <a:srgbClr val="FFFFFF"/>
                </a:solidFill>
                <a:latin typeface="Arial"/>
                <a:cs typeface="Arial"/>
              </a:rPr>
              <a:t>l</a:t>
            </a:r>
            <a:r>
              <a:rPr sz="2800" dirty="0" smtClean="0">
                <a:solidFill>
                  <a:srgbClr val="FFFFFF"/>
                </a:solidFill>
                <a:latin typeface="Arial"/>
                <a:cs typeface="Arial"/>
              </a:rPr>
              <a:t>ve c</a:t>
            </a:r>
            <a:r>
              <a:rPr sz="2800" spc="9" dirty="0" smtClean="0">
                <a:solidFill>
                  <a:srgbClr val="FFFFFF"/>
                </a:solidFill>
                <a:latin typeface="Arial"/>
                <a:cs typeface="Arial"/>
              </a:rPr>
              <a:t>e</a:t>
            </a:r>
            <a:r>
              <a:rPr sz="2800" dirty="0" smtClean="0">
                <a:solidFill>
                  <a:srgbClr val="FFFFFF"/>
                </a:solidFill>
                <a:latin typeface="Arial"/>
                <a:cs typeface="Arial"/>
              </a:rPr>
              <a:t>rt</a:t>
            </a:r>
            <a:r>
              <a:rPr sz="2800" spc="9" dirty="0" smtClean="0">
                <a:solidFill>
                  <a:srgbClr val="FFFFFF"/>
                </a:solidFill>
                <a:latin typeface="Arial"/>
                <a:cs typeface="Arial"/>
              </a:rPr>
              <a:t>a</a:t>
            </a:r>
            <a:r>
              <a:rPr sz="2800" dirty="0" smtClean="0">
                <a:solidFill>
                  <a:srgbClr val="FFFFFF"/>
                </a:solidFill>
                <a:latin typeface="Arial"/>
                <a:cs typeface="Arial"/>
              </a:rPr>
              <a:t>in</a:t>
            </a:r>
            <a:r>
              <a:rPr sz="2800" spc="-83" dirty="0" smtClean="0">
                <a:solidFill>
                  <a:srgbClr val="FFFFFF"/>
                </a:solidFill>
                <a:latin typeface="Arial"/>
                <a:cs typeface="Arial"/>
              </a:rPr>
              <a:t> </a:t>
            </a:r>
            <a:r>
              <a:rPr sz="2800" dirty="0" smtClean="0">
                <a:solidFill>
                  <a:srgbClr val="FFFFFF"/>
                </a:solidFill>
                <a:latin typeface="Arial"/>
                <a:cs typeface="Arial"/>
              </a:rPr>
              <a:t>k</a:t>
            </a:r>
            <a:r>
              <a:rPr sz="2800" spc="4" dirty="0" smtClean="0">
                <a:solidFill>
                  <a:srgbClr val="FFFFFF"/>
                </a:solidFill>
                <a:latin typeface="Arial"/>
                <a:cs typeface="Arial"/>
              </a:rPr>
              <a:t>i</a:t>
            </a:r>
            <a:r>
              <a:rPr sz="2800" dirty="0" smtClean="0">
                <a:solidFill>
                  <a:srgbClr val="FFFFFF"/>
                </a:solidFill>
                <a:latin typeface="Arial"/>
                <a:cs typeface="Arial"/>
              </a:rPr>
              <a:t>n</a:t>
            </a:r>
            <a:r>
              <a:rPr sz="2800" spc="9" dirty="0" smtClean="0">
                <a:solidFill>
                  <a:srgbClr val="FFFFFF"/>
                </a:solidFill>
                <a:latin typeface="Arial"/>
                <a:cs typeface="Arial"/>
              </a:rPr>
              <a:t>d</a:t>
            </a:r>
            <a:r>
              <a:rPr sz="2800" dirty="0" smtClean="0">
                <a:solidFill>
                  <a:srgbClr val="FFFFFF"/>
                </a:solidFill>
                <a:latin typeface="Arial"/>
                <a:cs typeface="Arial"/>
              </a:rPr>
              <a:t>s</a:t>
            </a:r>
            <a:r>
              <a:rPr sz="2800" spc="-65"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o</a:t>
            </a:r>
            <a:r>
              <a:rPr sz="2800" dirty="0" smtClean="0">
                <a:solidFill>
                  <a:srgbClr val="FFFFFF"/>
                </a:solidFill>
                <a:latin typeface="Arial"/>
                <a:cs typeface="Arial"/>
              </a:rPr>
              <a:t>b</a:t>
            </a:r>
            <a:r>
              <a:rPr sz="2800" spc="4" dirty="0" smtClean="0">
                <a:solidFill>
                  <a:srgbClr val="FFFFFF"/>
                </a:solidFill>
                <a:latin typeface="Arial"/>
                <a:cs typeface="Arial"/>
              </a:rPr>
              <a:t>l</a:t>
            </a:r>
            <a:r>
              <a:rPr sz="2800" dirty="0" smtClean="0">
                <a:solidFill>
                  <a:srgbClr val="FFFFFF"/>
                </a:solidFill>
                <a:latin typeface="Arial"/>
                <a:cs typeface="Arial"/>
              </a:rPr>
              <a:t>em</a:t>
            </a:r>
            <a:r>
              <a:rPr sz="2800" spc="9"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p:txBody>
      </p:sp>
      <p:sp>
        <p:nvSpPr>
          <p:cNvPr id="10" name="object 10"/>
          <p:cNvSpPr txBox="1"/>
          <p:nvPr/>
        </p:nvSpPr>
        <p:spPr>
          <a:xfrm>
            <a:off x="687705" y="4049699"/>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11" name="object 11"/>
          <p:cNvSpPr txBox="1"/>
          <p:nvPr/>
        </p:nvSpPr>
        <p:spPr>
          <a:xfrm>
            <a:off x="859155" y="4049699"/>
            <a:ext cx="6025354" cy="764851"/>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Skill</a:t>
            </a:r>
            <a:r>
              <a:rPr sz="2800" b="1" spc="-77" dirty="0" smtClean="0">
                <a:solidFill>
                  <a:srgbClr val="FFFFFF"/>
                </a:solidFill>
                <a:latin typeface="Arial"/>
                <a:cs typeface="Arial"/>
              </a:rPr>
              <a:t> </a:t>
            </a:r>
            <a:r>
              <a:rPr sz="2800" b="1" spc="-209" dirty="0" smtClean="0">
                <a:solidFill>
                  <a:srgbClr val="FFFFFF"/>
                </a:solidFill>
                <a:latin typeface="Arial"/>
                <a:cs typeface="Arial"/>
              </a:rPr>
              <a:t>T</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get</a:t>
            </a:r>
            <a:r>
              <a:rPr sz="2800" b="1" spc="19" dirty="0" smtClean="0">
                <a:solidFill>
                  <a:srgbClr val="FFFFFF"/>
                </a:solidFill>
                <a:latin typeface="Arial"/>
                <a:cs typeface="Arial"/>
              </a:rPr>
              <a:t>s</a:t>
            </a:r>
            <a:r>
              <a:rPr sz="2800" b="1" dirty="0" smtClean="0">
                <a:solidFill>
                  <a:srgbClr val="FFFFFF"/>
                </a:solidFill>
                <a:latin typeface="Arial"/>
                <a:cs typeface="Arial"/>
              </a:rPr>
              <a:t>-</a:t>
            </a:r>
            <a:r>
              <a:rPr sz="2800" b="1" spc="-90" dirty="0" smtClean="0">
                <a:solidFill>
                  <a:srgbClr val="FFFFFF"/>
                </a:solidFill>
                <a:latin typeface="Arial"/>
                <a:cs typeface="Arial"/>
              </a:rPr>
              <a:t> </a:t>
            </a:r>
            <a:r>
              <a:rPr sz="2800" dirty="0" smtClean="0">
                <a:solidFill>
                  <a:srgbClr val="FFFFFF"/>
                </a:solidFill>
                <a:latin typeface="Arial"/>
                <a:cs typeface="Arial"/>
              </a:rPr>
              <a:t>In</a:t>
            </a:r>
            <a:r>
              <a:rPr sz="2800" spc="-23" dirty="0" smtClean="0">
                <a:solidFill>
                  <a:srgbClr val="FFFFFF"/>
                </a:solidFill>
                <a:latin typeface="Arial"/>
                <a:cs typeface="Arial"/>
              </a:rPr>
              <a:t> </a:t>
            </a:r>
            <a:r>
              <a:rPr sz="2800" dirty="0" smtClean="0">
                <a:solidFill>
                  <a:srgbClr val="FFFFFF"/>
                </a:solidFill>
                <a:latin typeface="Arial"/>
                <a:cs typeface="Arial"/>
              </a:rPr>
              <a:t>mo</a:t>
            </a:r>
            <a:r>
              <a:rPr sz="2800" spc="4" dirty="0" smtClean="0">
                <a:solidFill>
                  <a:srgbClr val="FFFFFF"/>
                </a:solidFill>
                <a:latin typeface="Arial"/>
                <a:cs typeface="Arial"/>
              </a:rPr>
              <a:t>s</a:t>
            </a:r>
            <a:r>
              <a:rPr sz="2800" dirty="0" smtClean="0">
                <a:solidFill>
                  <a:srgbClr val="FFFFFF"/>
                </a:solidFill>
                <a:latin typeface="Arial"/>
                <a:cs typeface="Arial"/>
              </a:rPr>
              <a:t>t</a:t>
            </a:r>
            <a:r>
              <a:rPr sz="2800" spc="-60"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oms</a:t>
            </a:r>
            <a:r>
              <a:rPr sz="2800" spc="-141"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63"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re</a:t>
            </a:r>
            <a:r>
              <a:rPr sz="2800" spc="-40"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gs</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want</a:t>
            </a:r>
            <a:r>
              <a:rPr sz="2800" spc="-59" dirty="0" smtClean="0">
                <a:solidFill>
                  <a:srgbClr val="FFFFFF"/>
                </a:solidFill>
                <a:latin typeface="Arial"/>
                <a:cs typeface="Arial"/>
              </a:rPr>
              <a:t> </a:t>
            </a:r>
            <a:r>
              <a:rPr sz="2800" dirty="0" smtClean="0">
                <a:solidFill>
                  <a:srgbClr val="FFFFFF"/>
                </a:solidFill>
                <a:latin typeface="Arial"/>
                <a:cs typeface="Arial"/>
              </a:rPr>
              <a:t>the</a:t>
            </a:r>
            <a:r>
              <a:rPr sz="2800" spc="4" dirty="0" smtClean="0">
                <a:solidFill>
                  <a:srgbClr val="FFFFFF"/>
                </a:solidFill>
                <a:latin typeface="Arial"/>
                <a:cs typeface="Arial"/>
              </a:rPr>
              <a:t>i</a:t>
            </a:r>
            <a:r>
              <a:rPr sz="2800" dirty="0" smtClean="0">
                <a:solidFill>
                  <a:srgbClr val="FFFFFF"/>
                </a:solidFill>
                <a:latin typeface="Arial"/>
                <a:cs typeface="Arial"/>
              </a:rPr>
              <a:t>r</a:t>
            </a:r>
            <a:r>
              <a:rPr sz="2800" spc="-54"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en</a:t>
            </a:r>
            <a:r>
              <a:rPr sz="2800" spc="9" dirty="0" smtClean="0">
                <a:solidFill>
                  <a:srgbClr val="FFFFFF"/>
                </a:solidFill>
                <a:latin typeface="Arial"/>
                <a:cs typeface="Arial"/>
              </a:rPr>
              <a:t>t</a:t>
            </a:r>
            <a:r>
              <a:rPr sz="2800" dirty="0" smtClean="0">
                <a:solidFill>
                  <a:srgbClr val="FFFFFF"/>
                </a:solidFill>
                <a:latin typeface="Arial"/>
                <a:cs typeface="Arial"/>
              </a:rPr>
              <a:t>s</a:t>
            </a:r>
            <a:r>
              <a:rPr sz="2800" spc="-105" dirty="0" smtClean="0">
                <a:solidFill>
                  <a:srgbClr val="FFFFFF"/>
                </a:solidFill>
                <a:latin typeface="Arial"/>
                <a:cs typeface="Arial"/>
              </a:rPr>
              <a:t> </a:t>
            </a:r>
            <a:r>
              <a:rPr sz="2800" dirty="0" smtClean="0">
                <a:solidFill>
                  <a:srgbClr val="FFFFFF"/>
                </a:solidFill>
                <a:latin typeface="Arial"/>
                <a:cs typeface="Arial"/>
              </a:rPr>
              <a:t>to</a:t>
            </a:r>
            <a:r>
              <a:rPr sz="2800" spc="-33" dirty="0" smtClean="0">
                <a:solidFill>
                  <a:srgbClr val="FFFFFF"/>
                </a:solidFill>
                <a:latin typeface="Arial"/>
                <a:cs typeface="Arial"/>
              </a:rPr>
              <a:t> </a:t>
            </a:r>
            <a:r>
              <a:rPr sz="2800" dirty="0" smtClean="0">
                <a:solidFill>
                  <a:srgbClr val="FFFFFF"/>
                </a:solidFill>
                <a:latin typeface="Arial"/>
                <a:cs typeface="Arial"/>
              </a:rPr>
              <a:t>be</a:t>
            </a:r>
            <a:r>
              <a:rPr sz="2800" spc="-21" dirty="0" smtClean="0">
                <a:solidFill>
                  <a:srgbClr val="FFFFFF"/>
                </a:solidFill>
                <a:latin typeface="Arial"/>
                <a:cs typeface="Arial"/>
              </a:rPr>
              <a:t> </a:t>
            </a:r>
            <a:r>
              <a:rPr sz="2800" dirty="0" smtClean="0">
                <a:solidFill>
                  <a:srgbClr val="FFFFFF"/>
                </a:solidFill>
                <a:latin typeface="Arial"/>
                <a:cs typeface="Arial"/>
              </a:rPr>
              <a:t>ab</a:t>
            </a:r>
            <a:r>
              <a:rPr sz="2800" spc="9" dirty="0" smtClean="0">
                <a:solidFill>
                  <a:srgbClr val="FFFFFF"/>
                </a:solidFill>
                <a:latin typeface="Arial"/>
                <a:cs typeface="Arial"/>
              </a:rPr>
              <a:t>l</a:t>
            </a:r>
            <a:r>
              <a:rPr sz="2800" dirty="0" smtClean="0">
                <a:solidFill>
                  <a:srgbClr val="FFFFFF"/>
                </a:solidFill>
                <a:latin typeface="Arial"/>
                <a:cs typeface="Arial"/>
              </a:rPr>
              <a:t>e</a:t>
            </a:r>
            <a:r>
              <a:rPr sz="2800" spc="-37"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do</a:t>
            </a:r>
            <a:r>
              <a:rPr sz="2800" spc="-31" dirty="0" smtClean="0">
                <a:solidFill>
                  <a:srgbClr val="FFFFFF"/>
                </a:solidFill>
                <a:latin typeface="Arial"/>
                <a:cs typeface="Arial"/>
              </a:rPr>
              <a:t> </a:t>
            </a:r>
            <a:r>
              <a:rPr sz="2800" dirty="0" smtClean="0">
                <a:solidFill>
                  <a:srgbClr val="FFFFFF"/>
                </a:solidFill>
                <a:latin typeface="Arial"/>
                <a:cs typeface="Arial"/>
              </a:rPr>
              <a:t>.</a:t>
            </a:r>
            <a:endParaRPr sz="2800">
              <a:solidFill>
                <a:prstClr val="black"/>
              </a:solidFill>
              <a:latin typeface="Arial"/>
              <a:cs typeface="Arial"/>
            </a:endParaRPr>
          </a:p>
        </p:txBody>
      </p:sp>
      <p:sp>
        <p:nvSpPr>
          <p:cNvPr id="12" name="object 12"/>
          <p:cNvSpPr txBox="1"/>
          <p:nvPr/>
        </p:nvSpPr>
        <p:spPr>
          <a:xfrm>
            <a:off x="6964861" y="4049699"/>
            <a:ext cx="1091720"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tea</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rs</a:t>
            </a:r>
            <a:endParaRPr sz="2800">
              <a:solidFill>
                <a:prstClr val="black"/>
              </a:solidFill>
              <a:latin typeface="Arial"/>
              <a:cs typeface="Arial"/>
            </a:endParaRPr>
          </a:p>
        </p:txBody>
      </p:sp>
    </p:spTree>
    <p:extLst>
      <p:ext uri="{BB962C8B-B14F-4D97-AF65-F5344CB8AC3E}">
        <p14:creationId xmlns:p14="http://schemas.microsoft.com/office/powerpoint/2010/main" val="4158680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1159301"/>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4" y="1159301"/>
            <a:ext cx="7589424" cy="3579876"/>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Pro</a:t>
            </a:r>
            <a:r>
              <a:rPr sz="2800" b="1" spc="-9" dirty="0" smtClean="0">
                <a:solidFill>
                  <a:srgbClr val="FFFFFF"/>
                </a:solidFill>
                <a:latin typeface="Arial"/>
                <a:cs typeface="Arial"/>
              </a:rPr>
              <a:t>d</a:t>
            </a:r>
            <a:r>
              <a:rPr sz="2800" b="1" dirty="0" smtClean="0">
                <a:solidFill>
                  <a:srgbClr val="FFFFFF"/>
                </a:solidFill>
                <a:latin typeface="Arial"/>
                <a:cs typeface="Arial"/>
              </a:rPr>
              <a:t>uct</a:t>
            </a:r>
            <a:r>
              <a:rPr sz="2800" b="1" spc="-90" dirty="0" smtClean="0">
                <a:solidFill>
                  <a:srgbClr val="FFFFFF"/>
                </a:solidFill>
                <a:latin typeface="Arial"/>
                <a:cs typeface="Arial"/>
              </a:rPr>
              <a:t> </a:t>
            </a:r>
            <a:r>
              <a:rPr sz="2800" b="1" spc="-209" dirty="0" smtClean="0">
                <a:solidFill>
                  <a:srgbClr val="FFFFFF"/>
                </a:solidFill>
                <a:latin typeface="Arial"/>
                <a:cs typeface="Arial"/>
              </a:rPr>
              <a:t>T</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get</a:t>
            </a:r>
            <a:r>
              <a:rPr sz="2800" b="1" spc="19" dirty="0" smtClean="0">
                <a:solidFill>
                  <a:srgbClr val="FFFFFF"/>
                </a:solidFill>
                <a:latin typeface="Arial"/>
                <a:cs typeface="Arial"/>
              </a:rPr>
              <a:t>s</a:t>
            </a:r>
            <a:r>
              <a:rPr sz="2800" b="1" dirty="0" smtClean="0">
                <a:solidFill>
                  <a:srgbClr val="FFFFFF"/>
                </a:solidFill>
                <a:latin typeface="Arial"/>
                <a:cs typeface="Arial"/>
              </a:rPr>
              <a:t>-</a:t>
            </a:r>
            <a:r>
              <a:rPr sz="2800" b="1" spc="-90"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ot</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94" dirty="0" smtClean="0">
                <a:solidFill>
                  <a:srgbClr val="FFFFFF"/>
                </a:solidFill>
                <a:latin typeface="Arial"/>
                <a:cs typeface="Arial"/>
              </a:rPr>
              <a:t> </a:t>
            </a:r>
            <a:r>
              <a:rPr sz="2800" dirty="0" smtClean="0">
                <a:solidFill>
                  <a:srgbClr val="FFFFFF"/>
                </a:solidFill>
                <a:latin typeface="Arial"/>
                <a:cs typeface="Arial"/>
              </a:rPr>
              <a:t>way</a:t>
            </a:r>
            <a:r>
              <a:rPr sz="2800" spc="-29" dirty="0" smtClean="0">
                <a:solidFill>
                  <a:srgbClr val="FFFFFF"/>
                </a:solidFill>
                <a:latin typeface="Arial"/>
                <a:cs typeface="Arial"/>
              </a:rPr>
              <a:t> </a:t>
            </a:r>
            <a:r>
              <a:rPr sz="2800" dirty="0" smtClean="0">
                <a:solidFill>
                  <a:srgbClr val="FFFFFF"/>
                </a:solidFill>
                <a:latin typeface="Arial"/>
                <a:cs typeface="Arial"/>
              </a:rPr>
              <a:t>for</a:t>
            </a:r>
            <a:r>
              <a:rPr sz="2800" spc="-32"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u</a:t>
            </a:r>
            <a:r>
              <a:rPr sz="2800" dirty="0" smtClean="0">
                <a:solidFill>
                  <a:srgbClr val="FFFFFF"/>
                </a:solidFill>
                <a:latin typeface="Arial"/>
                <a:cs typeface="Arial"/>
              </a:rPr>
              <a:t>c</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9" dirty="0" smtClean="0">
                <a:solidFill>
                  <a:srgbClr val="FFFFFF"/>
                </a:solidFill>
                <a:latin typeface="Arial"/>
                <a:cs typeface="Arial"/>
              </a:rPr>
              <a:t>e</a:t>
            </a:r>
            <a:r>
              <a:rPr sz="2800" dirty="0" smtClean="0">
                <a:solidFill>
                  <a:srgbClr val="FFFFFF"/>
                </a:solidFill>
                <a:latin typeface="Arial"/>
                <a:cs typeface="Arial"/>
              </a:rPr>
              <a:t>d</a:t>
            </a:r>
            <a:endParaRPr sz="2800">
              <a:solidFill>
                <a:prstClr val="black"/>
              </a:solidFill>
              <a:latin typeface="Arial"/>
              <a:cs typeface="Arial"/>
            </a:endParaRPr>
          </a:p>
          <a:p>
            <a:pPr marL="12700" marR="48635">
              <a:lnSpc>
                <a:spcPts val="3025"/>
              </a:lnSpc>
              <a:spcBef>
                <a:spcPts val="3"/>
              </a:spcBef>
            </a:pP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a</a:t>
            </a:r>
            <a:r>
              <a:rPr sz="2800" spc="9" dirty="0" smtClean="0">
                <a:solidFill>
                  <a:srgbClr val="FFFFFF"/>
                </a:solidFill>
                <a:latin typeface="Arial"/>
                <a:cs typeface="Arial"/>
              </a:rPr>
              <a:t>d</a:t>
            </a:r>
            <a:r>
              <a:rPr sz="2800" dirty="0" smtClean="0">
                <a:solidFill>
                  <a:srgbClr val="FFFFFF"/>
                </a:solidFill>
                <a:latin typeface="Arial"/>
                <a:cs typeface="Arial"/>
              </a:rPr>
              <a:t>emi</a:t>
            </a:r>
            <a:r>
              <a:rPr sz="2800" spc="9" dirty="0" smtClean="0">
                <a:solidFill>
                  <a:srgbClr val="FFFFFF"/>
                </a:solidFill>
                <a:latin typeface="Arial"/>
                <a:cs typeface="Arial"/>
              </a:rPr>
              <a:t>c</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ly</a:t>
            </a:r>
            <a:r>
              <a:rPr sz="2800" spc="-161"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gh</a:t>
            </a:r>
            <a:r>
              <a:rPr sz="2800" spc="-94"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at</a:t>
            </a:r>
            <a:r>
              <a:rPr sz="2800" spc="9" dirty="0" smtClean="0">
                <a:solidFill>
                  <a:srgbClr val="FFFFFF"/>
                </a:solidFill>
                <a:latin typeface="Arial"/>
                <a:cs typeface="Arial"/>
              </a:rPr>
              <a:t>i</a:t>
            </a:r>
            <a:r>
              <a:rPr sz="2800" dirty="0" smtClean="0">
                <a:solidFill>
                  <a:srgbClr val="FFFFFF"/>
                </a:solidFill>
                <a:latin typeface="Arial"/>
                <a:cs typeface="Arial"/>
              </a:rPr>
              <a:t>ng</a:t>
            </a:r>
            <a:r>
              <a:rPr sz="2800" spc="-99"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80"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d</a:t>
            </a:r>
            <a:r>
              <a:rPr sz="2800" dirty="0" smtClean="0">
                <a:solidFill>
                  <a:srgbClr val="FFFFFF"/>
                </a:solidFill>
                <a:latin typeface="Arial"/>
                <a:cs typeface="Arial"/>
              </a:rPr>
              <a:t>u</a:t>
            </a:r>
            <a:r>
              <a:rPr sz="2800" spc="9" dirty="0" smtClean="0">
                <a:solidFill>
                  <a:srgbClr val="FFFFFF"/>
                </a:solidFill>
                <a:latin typeface="Arial"/>
                <a:cs typeface="Arial"/>
              </a:rPr>
              <a:t>c</a:t>
            </a:r>
            <a:r>
              <a:rPr sz="2800" dirty="0" smtClean="0">
                <a:solidFill>
                  <a:srgbClr val="FFFFFF"/>
                </a:solidFill>
                <a:latin typeface="Arial"/>
                <a:cs typeface="Arial"/>
              </a:rPr>
              <a:t>ts</a:t>
            </a:r>
            <a:endParaRPr sz="2800">
              <a:solidFill>
                <a:prstClr val="black"/>
              </a:solidFill>
              <a:latin typeface="Arial"/>
              <a:cs typeface="Arial"/>
            </a:endParaRPr>
          </a:p>
          <a:p>
            <a:pPr marL="12700">
              <a:lnSpc>
                <a:spcPts val="3299"/>
              </a:lnSpc>
              <a:spcBef>
                <a:spcPts val="823"/>
              </a:spcBef>
            </a:pPr>
            <a:r>
              <a:rPr sz="2800" b="1" dirty="0" smtClean="0">
                <a:solidFill>
                  <a:srgbClr val="FFFFFF"/>
                </a:solidFill>
                <a:latin typeface="Arial"/>
                <a:cs typeface="Arial"/>
              </a:rPr>
              <a:t>Disposi</a:t>
            </a:r>
            <a:r>
              <a:rPr sz="2800" b="1" spc="4" dirty="0" smtClean="0">
                <a:solidFill>
                  <a:srgbClr val="FFFFFF"/>
                </a:solidFill>
                <a:latin typeface="Arial"/>
                <a:cs typeface="Arial"/>
              </a:rPr>
              <a:t>t</a:t>
            </a:r>
            <a:r>
              <a:rPr sz="2800" b="1" dirty="0" smtClean="0">
                <a:solidFill>
                  <a:srgbClr val="FFFFFF"/>
                </a:solidFill>
                <a:latin typeface="Arial"/>
                <a:cs typeface="Arial"/>
              </a:rPr>
              <a:t>ional</a:t>
            </a:r>
            <a:r>
              <a:rPr sz="2800" b="1" spc="-160" dirty="0" smtClean="0">
                <a:solidFill>
                  <a:srgbClr val="FFFFFF"/>
                </a:solidFill>
                <a:latin typeface="Arial"/>
                <a:cs typeface="Arial"/>
              </a:rPr>
              <a:t> </a:t>
            </a:r>
            <a:r>
              <a:rPr sz="2800" b="1" spc="-209" dirty="0" smtClean="0">
                <a:solidFill>
                  <a:srgbClr val="FFFFFF"/>
                </a:solidFill>
                <a:latin typeface="Arial"/>
                <a:cs typeface="Arial"/>
              </a:rPr>
              <a:t>T</a:t>
            </a:r>
            <a:r>
              <a:rPr sz="2800" b="1" dirty="0" smtClean="0">
                <a:solidFill>
                  <a:srgbClr val="FFFFFF"/>
                </a:solidFill>
                <a:latin typeface="Arial"/>
                <a:cs typeface="Arial"/>
              </a:rPr>
              <a:t>a</a:t>
            </a:r>
            <a:r>
              <a:rPr sz="2800" b="1" spc="4" dirty="0" smtClean="0">
                <a:solidFill>
                  <a:srgbClr val="FFFFFF"/>
                </a:solidFill>
                <a:latin typeface="Arial"/>
                <a:cs typeface="Arial"/>
              </a:rPr>
              <a:t>r</a:t>
            </a:r>
            <a:r>
              <a:rPr sz="2800" b="1" dirty="0" smtClean="0">
                <a:solidFill>
                  <a:srgbClr val="FFFFFF"/>
                </a:solidFill>
                <a:latin typeface="Arial"/>
                <a:cs typeface="Arial"/>
              </a:rPr>
              <a:t>get</a:t>
            </a:r>
            <a:r>
              <a:rPr sz="2800" b="1" spc="25" dirty="0" smtClean="0">
                <a:solidFill>
                  <a:srgbClr val="FFFFFF"/>
                </a:solidFill>
                <a:latin typeface="Arial"/>
                <a:cs typeface="Arial"/>
              </a:rPr>
              <a:t>s</a:t>
            </a:r>
            <a:r>
              <a:rPr sz="2800" b="1" dirty="0" smtClean="0">
                <a:solidFill>
                  <a:srgbClr val="FFFFFF"/>
                </a:solidFill>
                <a:latin typeface="Arial"/>
                <a:cs typeface="Arial"/>
              </a:rPr>
              <a:t>-</a:t>
            </a:r>
            <a:r>
              <a:rPr sz="2800" b="1" spc="-90" dirty="0" smtClean="0">
                <a:solidFill>
                  <a:srgbClr val="FFFFFF"/>
                </a:solidFill>
                <a:latin typeface="Arial"/>
                <a:cs typeface="Arial"/>
              </a:rPr>
              <a:t> </a:t>
            </a:r>
            <a:r>
              <a:rPr sz="2800" dirty="0" smtClean="0">
                <a:solidFill>
                  <a:srgbClr val="FFFFFF"/>
                </a:solidFill>
                <a:latin typeface="Arial"/>
                <a:cs typeface="Arial"/>
              </a:rPr>
              <a:t>This</a:t>
            </a:r>
            <a:r>
              <a:rPr sz="2800" spc="-32" dirty="0" smtClean="0">
                <a:solidFill>
                  <a:srgbClr val="FFFFFF"/>
                </a:solidFill>
                <a:latin typeface="Arial"/>
                <a:cs typeface="Arial"/>
              </a:rPr>
              <a:t> </a:t>
            </a:r>
            <a:r>
              <a:rPr sz="2800" dirty="0" smtClean="0">
                <a:solidFill>
                  <a:srgbClr val="FFFFFF"/>
                </a:solidFill>
                <a:latin typeface="Arial"/>
                <a:cs typeface="Arial"/>
              </a:rPr>
              <a:t>fi</a:t>
            </a:r>
            <a:r>
              <a:rPr sz="2800" spc="9" dirty="0" smtClean="0">
                <a:solidFill>
                  <a:srgbClr val="FFFFFF"/>
                </a:solidFill>
                <a:latin typeface="Arial"/>
                <a:cs typeface="Arial"/>
              </a:rPr>
              <a:t>n</a:t>
            </a:r>
            <a:r>
              <a:rPr sz="2800" dirty="0" smtClean="0">
                <a:solidFill>
                  <a:srgbClr val="FFFFFF"/>
                </a:solidFill>
                <a:latin typeface="Arial"/>
                <a:cs typeface="Arial"/>
              </a:rPr>
              <a:t>al</a:t>
            </a:r>
            <a:r>
              <a:rPr sz="2800" spc="-51"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a</a:t>
            </a:r>
            <a:r>
              <a:rPr sz="2800" dirty="0" smtClean="0">
                <a:solidFill>
                  <a:srgbClr val="FFFFFF"/>
                </a:solidFill>
                <a:latin typeface="Arial"/>
                <a:cs typeface="Arial"/>
              </a:rPr>
              <a:t>te</a:t>
            </a:r>
            <a:r>
              <a:rPr sz="2800" spc="9" dirty="0" smtClean="0">
                <a:solidFill>
                  <a:srgbClr val="FFFFFF"/>
                </a:solidFill>
                <a:latin typeface="Arial"/>
                <a:cs typeface="Arial"/>
              </a:rPr>
              <a:t>g</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y</a:t>
            </a:r>
            <a:r>
              <a:rPr sz="2800" spc="-107"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v</a:t>
            </a:r>
            <a:r>
              <a:rPr sz="2800" spc="9" dirty="0" smtClean="0">
                <a:solidFill>
                  <a:srgbClr val="FFFFFF"/>
                </a:solidFill>
                <a:latin typeface="Arial"/>
                <a:cs typeface="Arial"/>
              </a:rPr>
              <a:t>a</a:t>
            </a:r>
            <a:r>
              <a:rPr sz="2800" dirty="0" smtClean="0">
                <a:solidFill>
                  <a:srgbClr val="FFFFFF"/>
                </a:solidFill>
                <a:latin typeface="Arial"/>
                <a:cs typeface="Arial"/>
              </a:rPr>
              <a:t>l</a:t>
            </a:r>
            <a:r>
              <a:rPr sz="2800" spc="4" dirty="0" smtClean="0">
                <a:solidFill>
                  <a:srgbClr val="FFFFFF"/>
                </a:solidFill>
                <a:latin typeface="Arial"/>
                <a:cs typeface="Arial"/>
              </a:rPr>
              <a:t>u</a:t>
            </a:r>
            <a:r>
              <a:rPr sz="2800" dirty="0" smtClean="0">
                <a:solidFill>
                  <a:srgbClr val="FFFFFF"/>
                </a:solidFill>
                <a:latin typeface="Arial"/>
                <a:cs typeface="Arial"/>
              </a:rPr>
              <a:t>ed</a:t>
            </a:r>
            <a:r>
              <a:rPr sz="2800" spc="-82"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a</a:t>
            </a:r>
            <a:r>
              <a:rPr sz="2800" dirty="0" smtClean="0">
                <a:solidFill>
                  <a:srgbClr val="FFFFFF"/>
                </a:solidFill>
                <a:latin typeface="Arial"/>
                <a:cs typeface="Arial"/>
              </a:rPr>
              <a:t>r</a:t>
            </a:r>
            <a:r>
              <a:rPr sz="2800" spc="9" dirty="0" smtClean="0">
                <a:solidFill>
                  <a:srgbClr val="FFFFFF"/>
                </a:solidFill>
                <a:latin typeface="Arial"/>
                <a:cs typeface="Arial"/>
              </a:rPr>
              <a:t>g</a:t>
            </a:r>
            <a:r>
              <a:rPr sz="2800" dirty="0" smtClean="0">
                <a:solidFill>
                  <a:srgbClr val="FFFFFF"/>
                </a:solidFill>
                <a:latin typeface="Arial"/>
                <a:cs typeface="Arial"/>
              </a:rPr>
              <a:t>ets</a:t>
            </a:r>
            <a:r>
              <a:rPr sz="2800" spc="-75" dirty="0" smtClean="0">
                <a:solidFill>
                  <a:srgbClr val="FFFFFF"/>
                </a:solidFill>
                <a:latin typeface="Arial"/>
                <a:cs typeface="Arial"/>
              </a:rPr>
              <a:t> </a:t>
            </a:r>
            <a:r>
              <a:rPr sz="2800" dirty="0" smtClean="0">
                <a:solidFill>
                  <a:srgbClr val="FFFFFF"/>
                </a:solidFill>
                <a:latin typeface="Arial"/>
                <a:cs typeface="Arial"/>
              </a:rPr>
              <a:t>is </a:t>
            </a:r>
            <a:endParaRPr sz="2800">
              <a:solidFill>
                <a:prstClr val="black"/>
              </a:solidFill>
              <a:latin typeface="Arial"/>
              <a:cs typeface="Arial"/>
            </a:endParaRPr>
          </a:p>
          <a:p>
            <a:pPr marL="12700">
              <a:lnSpc>
                <a:spcPts val="3015"/>
              </a:lnSpc>
            </a:pPr>
            <a:r>
              <a:rPr sz="2800" dirty="0" smtClean="0">
                <a:solidFill>
                  <a:srgbClr val="FFFFFF"/>
                </a:solidFill>
                <a:latin typeface="Arial"/>
                <a:cs typeface="Arial"/>
              </a:rPr>
              <a:t>qu</a:t>
            </a:r>
            <a:r>
              <a:rPr sz="2800" spc="9" dirty="0" smtClean="0">
                <a:solidFill>
                  <a:srgbClr val="FFFFFF"/>
                </a:solidFill>
                <a:latin typeface="Arial"/>
                <a:cs typeface="Arial"/>
              </a:rPr>
              <a:t>i</a:t>
            </a:r>
            <a:r>
              <a:rPr sz="2800" dirty="0" smtClean="0">
                <a:solidFill>
                  <a:srgbClr val="FFFFFF"/>
                </a:solidFill>
                <a:latin typeface="Arial"/>
                <a:cs typeface="Arial"/>
              </a:rPr>
              <a:t>te</a:t>
            </a:r>
            <a:r>
              <a:rPr sz="2800" spc="-60" dirty="0" smtClean="0">
                <a:solidFill>
                  <a:srgbClr val="FFFFFF"/>
                </a:solidFill>
                <a:latin typeface="Arial"/>
                <a:cs typeface="Arial"/>
              </a:rPr>
              <a:t> </a:t>
            </a:r>
            <a:r>
              <a:rPr sz="2800" dirty="0" smtClean="0">
                <a:solidFill>
                  <a:srgbClr val="FFFFFF"/>
                </a:solidFill>
                <a:latin typeface="Arial"/>
                <a:cs typeface="Arial"/>
              </a:rPr>
              <a:t>br</a:t>
            </a:r>
            <a:r>
              <a:rPr sz="2800" spc="4" dirty="0" smtClean="0">
                <a:solidFill>
                  <a:srgbClr val="FFFFFF"/>
                </a:solidFill>
                <a:latin typeface="Arial"/>
                <a:cs typeface="Arial"/>
              </a:rPr>
              <a:t>o</a:t>
            </a:r>
            <a:r>
              <a:rPr sz="2800" dirty="0" smtClean="0">
                <a:solidFill>
                  <a:srgbClr val="FFFFFF"/>
                </a:solidFill>
                <a:latin typeface="Arial"/>
                <a:cs typeface="Arial"/>
              </a:rPr>
              <a:t>ad</a:t>
            </a:r>
            <a:r>
              <a:rPr sz="2800" spc="-61" dirty="0" smtClean="0">
                <a:solidFill>
                  <a:srgbClr val="FFFFFF"/>
                </a:solidFill>
                <a:latin typeface="Arial"/>
                <a:cs typeface="Arial"/>
              </a:rPr>
              <a:t> </a:t>
            </a:r>
            <a:r>
              <a:rPr sz="2800" dirty="0" smtClean="0">
                <a:solidFill>
                  <a:srgbClr val="FFFFFF"/>
                </a:solidFill>
                <a:latin typeface="Arial"/>
                <a:cs typeface="Arial"/>
              </a:rPr>
              <a:t>and</a:t>
            </a:r>
            <a:r>
              <a:rPr sz="2800" spc="-26" dirty="0" smtClean="0">
                <a:solidFill>
                  <a:srgbClr val="FFFFFF"/>
                </a:solidFill>
                <a:latin typeface="Arial"/>
                <a:cs typeface="Arial"/>
              </a:rPr>
              <a:t> </a:t>
            </a:r>
            <a:r>
              <a:rPr sz="2800" dirty="0" smtClean="0">
                <a:solidFill>
                  <a:srgbClr val="FFFFFF"/>
                </a:solidFill>
                <a:latin typeface="Arial"/>
                <a:cs typeface="Arial"/>
              </a:rPr>
              <a:t>c</a:t>
            </a:r>
            <a:r>
              <a:rPr sz="2800" spc="4" dirty="0" smtClean="0">
                <a:solidFill>
                  <a:srgbClr val="FFFFFF"/>
                </a:solidFill>
                <a:latin typeface="Arial"/>
                <a:cs typeface="Arial"/>
              </a:rPr>
              <a:t>o</a:t>
            </a:r>
            <a:r>
              <a:rPr sz="2800" dirty="0" smtClean="0">
                <a:solidFill>
                  <a:srgbClr val="FFFFFF"/>
                </a:solidFill>
                <a:latin typeface="Arial"/>
                <a:cs typeface="Arial"/>
              </a:rPr>
              <a:t>mplex</a:t>
            </a:r>
            <a:r>
              <a:rPr sz="2800" spc="-94"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4" dirty="0" smtClean="0">
                <a:solidFill>
                  <a:srgbClr val="FFFFFF"/>
                </a:solidFill>
                <a:latin typeface="Arial"/>
                <a:cs typeface="Arial"/>
              </a:rPr>
              <a:t>i</a:t>
            </a:r>
            <a:r>
              <a:rPr sz="2800" dirty="0" smtClean="0">
                <a:solidFill>
                  <a:srgbClr val="FFFFFF"/>
                </a:solidFill>
                <a:latin typeface="Arial"/>
                <a:cs typeface="Arial"/>
              </a:rPr>
              <a:t>n</a:t>
            </a:r>
            <a:r>
              <a:rPr sz="2800" spc="4" dirty="0" smtClean="0">
                <a:solidFill>
                  <a:srgbClr val="FFFFFF"/>
                </a:solidFill>
                <a:latin typeface="Arial"/>
                <a:cs typeface="Arial"/>
              </a:rPr>
              <a:t>c</a:t>
            </a:r>
            <a:r>
              <a:rPr sz="2800" dirty="0" smtClean="0">
                <a:solidFill>
                  <a:srgbClr val="FFFFFF"/>
                </a:solidFill>
                <a:latin typeface="Arial"/>
                <a:cs typeface="Arial"/>
              </a:rPr>
              <a:t>lu</a:t>
            </a:r>
            <a:r>
              <a:rPr sz="2800" spc="9" dirty="0" smtClean="0">
                <a:solidFill>
                  <a:srgbClr val="FFFFFF"/>
                </a:solidFill>
                <a:latin typeface="Arial"/>
                <a:cs typeface="Arial"/>
              </a:rPr>
              <a:t>d</a:t>
            </a:r>
            <a:r>
              <a:rPr sz="2800" dirty="0" smtClean="0">
                <a:solidFill>
                  <a:srgbClr val="FFFFFF"/>
                </a:solidFill>
                <a:latin typeface="Arial"/>
                <a:cs typeface="Arial"/>
              </a:rPr>
              <a:t>es</a:t>
            </a:r>
            <a:r>
              <a:rPr sz="2800" spc="-102"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o</a:t>
            </a:r>
            <a:r>
              <a:rPr sz="2800" dirty="0" smtClean="0">
                <a:solidFill>
                  <a:srgbClr val="FFFFFF"/>
                </a:solidFill>
                <a:latin typeface="Arial"/>
                <a:cs typeface="Arial"/>
              </a:rPr>
              <a:t>se</a:t>
            </a:r>
            <a:r>
              <a:rPr sz="2800" spc="-68"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ar</a:t>
            </a:r>
            <a:r>
              <a:rPr sz="2800" spc="9" dirty="0" smtClean="0">
                <a:solidFill>
                  <a:srgbClr val="FFFFFF"/>
                </a:solidFill>
                <a:latin typeface="Arial"/>
                <a:cs typeface="Arial"/>
              </a:rPr>
              <a:t>a</a:t>
            </a:r>
            <a:r>
              <a:rPr sz="2800" dirty="0" smtClean="0">
                <a:solidFill>
                  <a:srgbClr val="FFFFFF"/>
                </a:solidFill>
                <a:latin typeface="Arial"/>
                <a:cs typeface="Arial"/>
              </a:rPr>
              <a:t>ct</a:t>
            </a:r>
            <a:r>
              <a:rPr sz="2800" spc="9" dirty="0" smtClean="0">
                <a:solidFill>
                  <a:srgbClr val="FFFFFF"/>
                </a:solidFill>
                <a:latin typeface="Arial"/>
                <a:cs typeface="Arial"/>
              </a:rPr>
              <a:t>e</a:t>
            </a:r>
            <a:r>
              <a:rPr sz="2800" dirty="0" smtClean="0">
                <a:solidFill>
                  <a:srgbClr val="FFFFFF"/>
                </a:solidFill>
                <a:latin typeface="Arial"/>
                <a:cs typeface="Arial"/>
              </a:rPr>
              <a:t>ri</a:t>
            </a:r>
            <a:r>
              <a:rPr sz="2800" spc="9" dirty="0" smtClean="0">
                <a:solidFill>
                  <a:srgbClr val="FFFFFF"/>
                </a:solidFill>
                <a:latin typeface="Arial"/>
                <a:cs typeface="Arial"/>
              </a:rPr>
              <a:t>s</a:t>
            </a:r>
            <a:r>
              <a:rPr sz="2800" dirty="0" smtClean="0">
                <a:solidFill>
                  <a:srgbClr val="FFFFFF"/>
                </a:solidFill>
                <a:latin typeface="Arial"/>
                <a:cs typeface="Arial"/>
              </a:rPr>
              <a:t>ti</a:t>
            </a:r>
            <a:r>
              <a:rPr sz="2800" spc="4" dirty="0" smtClean="0">
                <a:solidFill>
                  <a:srgbClr val="FFFFFF"/>
                </a:solidFill>
                <a:latin typeface="Arial"/>
                <a:cs typeface="Arial"/>
              </a:rPr>
              <a:t>c</a:t>
            </a:r>
            <a:r>
              <a:rPr sz="2800" dirty="0" smtClean="0">
                <a:solidFill>
                  <a:srgbClr val="FFFFFF"/>
                </a:solidFill>
                <a:latin typeface="Arial"/>
                <a:cs typeface="Arial"/>
              </a:rPr>
              <a:t>s</a:t>
            </a:r>
            <a:r>
              <a:rPr sz="2800" spc="-193"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a</a:t>
            </a:r>
            <a:r>
              <a:rPr sz="2800" dirty="0" smtClean="0">
                <a:solidFill>
                  <a:srgbClr val="FFFFFF"/>
                </a:solidFill>
                <a:latin typeface="Arial"/>
                <a:cs typeface="Arial"/>
              </a:rPr>
              <a:t>t </a:t>
            </a:r>
            <a:endParaRPr sz="2800">
              <a:solidFill>
                <a:prstClr val="black"/>
              </a:solidFill>
              <a:latin typeface="Arial"/>
              <a:cs typeface="Arial"/>
            </a:endParaRPr>
          </a:p>
          <a:p>
            <a:pPr marL="12700">
              <a:lnSpc>
                <a:spcPts val="3020"/>
              </a:lnSpc>
            </a:pPr>
            <a:r>
              <a:rPr sz="2800" dirty="0" smtClean="0">
                <a:solidFill>
                  <a:srgbClr val="FFFFFF"/>
                </a:solidFill>
                <a:latin typeface="Arial"/>
                <a:cs typeface="Arial"/>
              </a:rPr>
              <a:t>go</a:t>
            </a:r>
            <a:r>
              <a:rPr sz="2800" spc="-31" dirty="0" smtClean="0">
                <a:solidFill>
                  <a:srgbClr val="FFFFFF"/>
                </a:solidFill>
                <a:latin typeface="Arial"/>
                <a:cs typeface="Arial"/>
              </a:rPr>
              <a:t> </a:t>
            </a:r>
            <a:r>
              <a:rPr sz="2800" dirty="0" smtClean="0">
                <a:solidFill>
                  <a:srgbClr val="FFFFFF"/>
                </a:solidFill>
                <a:latin typeface="Arial"/>
                <a:cs typeface="Arial"/>
              </a:rPr>
              <a:t>b</a:t>
            </a:r>
            <a:r>
              <a:rPr sz="2800" spc="9" dirty="0" smtClean="0">
                <a:solidFill>
                  <a:srgbClr val="FFFFFF"/>
                </a:solidFill>
                <a:latin typeface="Arial"/>
                <a:cs typeface="Arial"/>
              </a:rPr>
              <a:t>e</a:t>
            </a:r>
            <a:r>
              <a:rPr sz="2800" dirty="0" smtClean="0">
                <a:solidFill>
                  <a:srgbClr val="FFFFFF"/>
                </a:solidFill>
                <a:latin typeface="Arial"/>
                <a:cs typeface="Arial"/>
              </a:rPr>
              <a:t>y</a:t>
            </a:r>
            <a:r>
              <a:rPr sz="2800" spc="9" dirty="0" smtClean="0">
                <a:solidFill>
                  <a:srgbClr val="FFFFFF"/>
                </a:solidFill>
                <a:latin typeface="Arial"/>
                <a:cs typeface="Arial"/>
              </a:rPr>
              <a:t>o</a:t>
            </a:r>
            <a:r>
              <a:rPr sz="2800" dirty="0" smtClean="0">
                <a:solidFill>
                  <a:srgbClr val="FFFFFF"/>
                </a:solidFill>
                <a:latin typeface="Arial"/>
                <a:cs typeface="Arial"/>
              </a:rPr>
              <a:t>nd</a:t>
            </a:r>
            <a:r>
              <a:rPr sz="2800" spc="-91"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a</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mic</a:t>
            </a:r>
            <a:r>
              <a:rPr sz="2800" spc="-99"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to</a:t>
            </a:r>
            <a:r>
              <a:rPr sz="2800" spc="-45"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ms</a:t>
            </a:r>
            <a:r>
              <a:rPr sz="2800" spc="-83"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f</a:t>
            </a:r>
            <a:r>
              <a:rPr sz="2800" spc="-23"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dirty="0" smtClean="0">
                <a:solidFill>
                  <a:srgbClr val="FFFFFF"/>
                </a:solidFill>
                <a:latin typeface="Arial"/>
                <a:cs typeface="Arial"/>
              </a:rPr>
              <a:t>e</a:t>
            </a:r>
            <a:r>
              <a:rPr sz="2800" spc="-44" dirty="0" smtClean="0">
                <a:solidFill>
                  <a:srgbClr val="FFFFFF"/>
                </a:solidFill>
                <a:latin typeface="Arial"/>
                <a:cs typeface="Arial"/>
              </a:rPr>
              <a:t>f</a:t>
            </a:r>
            <a:r>
              <a:rPr sz="2800" dirty="0" smtClean="0">
                <a:solidFill>
                  <a:srgbClr val="FFFFFF"/>
                </a:solidFill>
                <a:latin typeface="Arial"/>
                <a:cs typeface="Arial"/>
              </a:rPr>
              <a:t>fe</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e</a:t>
            </a:r>
            <a:r>
              <a:rPr sz="2800" spc="-104" dirty="0" smtClean="0">
                <a:solidFill>
                  <a:srgbClr val="FFFFFF"/>
                </a:solidFill>
                <a:latin typeface="Arial"/>
                <a:cs typeface="Arial"/>
              </a:rPr>
              <a:t> </a:t>
            </a:r>
            <a:r>
              <a:rPr sz="2800" dirty="0" smtClean="0">
                <a:solidFill>
                  <a:srgbClr val="FFFFFF"/>
                </a:solidFill>
                <a:latin typeface="Arial"/>
                <a:cs typeface="Arial"/>
              </a:rPr>
              <a:t>and </a:t>
            </a:r>
            <a:endParaRPr sz="2800">
              <a:solidFill>
                <a:prstClr val="black"/>
              </a:solidFill>
              <a:latin typeface="Arial"/>
              <a:cs typeface="Arial"/>
            </a:endParaRPr>
          </a:p>
          <a:p>
            <a:pPr marL="12700">
              <a:lnSpc>
                <a:spcPts val="3020"/>
              </a:lnSpc>
            </a:pPr>
            <a:r>
              <a:rPr sz="2800" spc="4" dirty="0" smtClean="0">
                <a:solidFill>
                  <a:srgbClr val="FFFFFF"/>
                </a:solidFill>
                <a:latin typeface="Arial"/>
                <a:cs typeface="Arial"/>
              </a:rPr>
              <a:t>persona</a:t>
            </a:r>
            <a:r>
              <a:rPr sz="2800" dirty="0" smtClean="0">
                <a:solidFill>
                  <a:srgbClr val="FFFFFF"/>
                </a:solidFill>
                <a:latin typeface="Arial"/>
                <a:cs typeface="Arial"/>
              </a:rPr>
              <a:t>l</a:t>
            </a:r>
            <a:r>
              <a:rPr sz="2800" spc="-107" dirty="0" smtClean="0">
                <a:solidFill>
                  <a:srgbClr val="FFFFFF"/>
                </a:solidFill>
                <a:latin typeface="Arial"/>
                <a:cs typeface="Arial"/>
              </a:rPr>
              <a:t> </a:t>
            </a:r>
            <a:r>
              <a:rPr sz="2800" spc="4" dirty="0" smtClean="0">
                <a:solidFill>
                  <a:srgbClr val="FFFFFF"/>
                </a:solidFill>
                <a:latin typeface="Arial"/>
                <a:cs typeface="Arial"/>
              </a:rPr>
              <a:t>feelin</a:t>
            </a:r>
            <a:r>
              <a:rPr sz="2800" dirty="0" smtClean="0">
                <a:solidFill>
                  <a:srgbClr val="FFFFFF"/>
                </a:solidFill>
                <a:latin typeface="Arial"/>
                <a:cs typeface="Arial"/>
              </a:rPr>
              <a:t>g</a:t>
            </a:r>
            <a:r>
              <a:rPr sz="2800" spc="-72" dirty="0" smtClean="0">
                <a:solidFill>
                  <a:srgbClr val="FFFFFF"/>
                </a:solidFill>
                <a:latin typeface="Arial"/>
                <a:cs typeface="Arial"/>
              </a:rPr>
              <a:t> </a:t>
            </a:r>
            <a:r>
              <a:rPr sz="2800" spc="4" dirty="0" smtClean="0">
                <a:solidFill>
                  <a:srgbClr val="FFFFFF"/>
                </a:solidFill>
                <a:latin typeface="Arial"/>
                <a:cs typeface="Arial"/>
              </a:rPr>
              <a:t>states</a:t>
            </a:r>
            <a:r>
              <a:rPr sz="2800" dirty="0" smtClean="0">
                <a:solidFill>
                  <a:srgbClr val="FFFFFF"/>
                </a:solidFill>
                <a:latin typeface="Arial"/>
                <a:cs typeface="Arial"/>
              </a:rPr>
              <a:t>,</a:t>
            </a:r>
            <a:r>
              <a:rPr sz="2800" spc="-102" dirty="0" smtClean="0">
                <a:solidFill>
                  <a:srgbClr val="FFFFFF"/>
                </a:solidFill>
                <a:latin typeface="Arial"/>
                <a:cs typeface="Arial"/>
              </a:rPr>
              <a:t> </a:t>
            </a:r>
            <a:r>
              <a:rPr sz="2800" spc="4" dirty="0" smtClean="0">
                <a:solidFill>
                  <a:srgbClr val="FFFFFF"/>
                </a:solidFill>
                <a:latin typeface="Arial"/>
                <a:cs typeface="Arial"/>
              </a:rPr>
              <a:t>suc</a:t>
            </a:r>
            <a:r>
              <a:rPr sz="2800" dirty="0" smtClean="0">
                <a:solidFill>
                  <a:srgbClr val="FFFFFF"/>
                </a:solidFill>
                <a:latin typeface="Arial"/>
                <a:cs typeface="Arial"/>
              </a:rPr>
              <a:t>h</a:t>
            </a:r>
            <a:r>
              <a:rPr sz="2800" spc="-59" dirty="0" smtClean="0">
                <a:solidFill>
                  <a:srgbClr val="FFFFFF"/>
                </a:solidFill>
                <a:latin typeface="Arial"/>
                <a:cs typeface="Arial"/>
              </a:rPr>
              <a:t> </a:t>
            </a:r>
            <a:r>
              <a:rPr sz="2800" spc="4" dirty="0" smtClean="0">
                <a:solidFill>
                  <a:srgbClr val="FFFFFF"/>
                </a:solidFill>
                <a:latin typeface="Arial"/>
                <a:cs typeface="Arial"/>
              </a:rPr>
              <a:t>a</a:t>
            </a:r>
            <a:r>
              <a:rPr sz="2800" dirty="0" smtClean="0">
                <a:solidFill>
                  <a:srgbClr val="FFFFFF"/>
                </a:solidFill>
                <a:latin typeface="Arial"/>
                <a:cs typeface="Arial"/>
              </a:rPr>
              <a:t>s</a:t>
            </a:r>
            <a:r>
              <a:rPr sz="2800" spc="-19" dirty="0" smtClean="0">
                <a:solidFill>
                  <a:srgbClr val="FFFFFF"/>
                </a:solidFill>
                <a:latin typeface="Arial"/>
                <a:cs typeface="Arial"/>
              </a:rPr>
              <a:t> </a:t>
            </a:r>
            <a:r>
              <a:rPr sz="2800" spc="4" dirty="0" smtClean="0">
                <a:solidFill>
                  <a:srgbClr val="FFFFFF"/>
                </a:solidFill>
                <a:latin typeface="Arial"/>
                <a:cs typeface="Arial"/>
              </a:rPr>
              <a:t>att</a:t>
            </a:r>
            <a:r>
              <a:rPr sz="2800" spc="-4" dirty="0" smtClean="0">
                <a:solidFill>
                  <a:srgbClr val="FFFFFF"/>
                </a:solidFill>
                <a:latin typeface="Arial"/>
                <a:cs typeface="Arial"/>
              </a:rPr>
              <a:t>i</a:t>
            </a:r>
            <a:r>
              <a:rPr sz="2800" spc="4" dirty="0" smtClean="0">
                <a:solidFill>
                  <a:srgbClr val="FFFFFF"/>
                </a:solidFill>
                <a:latin typeface="Arial"/>
                <a:cs typeface="Arial"/>
              </a:rPr>
              <a:t>tude</a:t>
            </a:r>
            <a:r>
              <a:rPr sz="2800" dirty="0" smtClean="0">
                <a:solidFill>
                  <a:srgbClr val="FFFFFF"/>
                </a:solidFill>
                <a:latin typeface="Arial"/>
                <a:cs typeface="Arial"/>
              </a:rPr>
              <a:t>s</a:t>
            </a:r>
            <a:r>
              <a:rPr sz="2800" spc="-125" dirty="0" smtClean="0">
                <a:solidFill>
                  <a:srgbClr val="FFFFFF"/>
                </a:solidFill>
                <a:latin typeface="Arial"/>
                <a:cs typeface="Arial"/>
              </a:rPr>
              <a:t> </a:t>
            </a:r>
            <a:r>
              <a:rPr sz="2800" spc="4" dirty="0" smtClean="0">
                <a:solidFill>
                  <a:srgbClr val="FFFFFF"/>
                </a:solidFill>
                <a:latin typeface="Arial"/>
                <a:cs typeface="Arial"/>
              </a:rPr>
              <a:t>to</a:t>
            </a:r>
            <a:r>
              <a:rPr sz="2800" spc="-4" dirty="0" smtClean="0">
                <a:solidFill>
                  <a:srgbClr val="FFFFFF"/>
                </a:solidFill>
                <a:latin typeface="Arial"/>
                <a:cs typeface="Arial"/>
              </a:rPr>
              <a:t>w</a:t>
            </a:r>
            <a:r>
              <a:rPr sz="2800" spc="4" dirty="0" smtClean="0">
                <a:solidFill>
                  <a:srgbClr val="FFFFFF"/>
                </a:solidFill>
                <a:latin typeface="Arial"/>
                <a:cs typeface="Arial"/>
              </a:rPr>
              <a:t>ard</a:t>
            </a:r>
            <a:endParaRPr sz="2800">
              <a:solidFill>
                <a:prstClr val="black"/>
              </a:solidFill>
              <a:latin typeface="Arial"/>
              <a:cs typeface="Arial"/>
            </a:endParaRPr>
          </a:p>
          <a:p>
            <a:pPr marL="12700" marR="39449">
              <a:lnSpc>
                <a:spcPts val="3030"/>
              </a:lnSpc>
            </a:pPr>
            <a:r>
              <a:rPr sz="2800" dirty="0" smtClean="0">
                <a:solidFill>
                  <a:srgbClr val="FFFFFF"/>
                </a:solidFill>
                <a:latin typeface="Arial"/>
                <a:cs typeface="Arial"/>
              </a:rPr>
              <a:t>s</a:t>
            </a:r>
            <a:r>
              <a:rPr sz="2800" spc="9" dirty="0" smtClean="0">
                <a:solidFill>
                  <a:srgbClr val="FFFFFF"/>
                </a:solidFill>
                <a:latin typeface="Arial"/>
                <a:cs typeface="Arial"/>
              </a:rPr>
              <a:t>o</a:t>
            </a:r>
            <a:r>
              <a:rPr sz="2800" dirty="0" smtClean="0">
                <a:solidFill>
                  <a:srgbClr val="FFFFFF"/>
                </a:solidFill>
                <a:latin typeface="Arial"/>
                <a:cs typeface="Arial"/>
              </a:rPr>
              <a:t>met</a:t>
            </a:r>
            <a:r>
              <a:rPr sz="2800" spc="9" dirty="0" smtClean="0">
                <a:solidFill>
                  <a:srgbClr val="FFFFFF"/>
                </a:solidFill>
                <a:latin typeface="Arial"/>
                <a:cs typeface="Arial"/>
              </a:rPr>
              <a:t>h</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36"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74"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f</a:t>
            </a:r>
            <a:r>
              <a:rPr sz="2800" spc="-23" dirty="0" smtClean="0">
                <a:solidFill>
                  <a:srgbClr val="FFFFFF"/>
                </a:solidFill>
                <a:latin typeface="Arial"/>
                <a:cs typeface="Arial"/>
              </a:rPr>
              <a:t> </a:t>
            </a:r>
            <a:r>
              <a:rPr sz="2800" dirty="0" smtClean="0">
                <a:solidFill>
                  <a:srgbClr val="FFFFFF"/>
                </a:solidFill>
                <a:latin typeface="Arial"/>
                <a:cs typeface="Arial"/>
              </a:rPr>
              <a:t>ac</a:t>
            </a:r>
            <a:r>
              <a:rPr sz="2800" spc="9" dirty="0" smtClean="0">
                <a:solidFill>
                  <a:srgbClr val="FFFFFF"/>
                </a:solidFill>
                <a:latin typeface="Arial"/>
                <a:cs typeface="Arial"/>
              </a:rPr>
              <a:t>a</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mic</a:t>
            </a:r>
            <a:r>
              <a:rPr sz="2800" spc="-99"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39" dirty="0" smtClean="0">
                <a:solidFill>
                  <a:srgbClr val="FFFFFF"/>
                </a:solidFill>
                <a:latin typeface="Arial"/>
                <a:cs typeface="Arial"/>
              </a:rPr>
              <a:t>f</a:t>
            </a:r>
            <a:r>
              <a:rPr sz="2800" spc="4" dirty="0" smtClean="0">
                <a:solidFill>
                  <a:srgbClr val="FFFFFF"/>
                </a:solidFill>
                <a:latin typeface="Arial"/>
                <a:cs typeface="Arial"/>
              </a:rPr>
              <a:t>-</a:t>
            </a: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nf</a:t>
            </a:r>
            <a:r>
              <a:rPr sz="2800" spc="9" dirty="0" smtClean="0">
                <a:solidFill>
                  <a:srgbClr val="FFFFFF"/>
                </a:solidFill>
                <a:latin typeface="Arial"/>
                <a:cs typeface="Arial"/>
              </a:rPr>
              <a:t>i</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188"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te</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t</a:t>
            </a:r>
            <a:r>
              <a:rPr sz="2800" spc="-91" dirty="0" smtClean="0">
                <a:solidFill>
                  <a:srgbClr val="FFFFFF"/>
                </a:solidFill>
                <a:latin typeface="Arial"/>
                <a:cs typeface="Arial"/>
              </a:rPr>
              <a:t> </a:t>
            </a:r>
            <a:r>
              <a:rPr sz="2800" spc="4" dirty="0" smtClean="0">
                <a:solidFill>
                  <a:srgbClr val="FFFFFF"/>
                </a:solidFill>
                <a:latin typeface="Arial"/>
                <a:cs typeface="Arial"/>
              </a:rPr>
              <a:t>i</a:t>
            </a:r>
            <a:r>
              <a:rPr sz="2800" dirty="0" smtClean="0">
                <a:solidFill>
                  <a:srgbClr val="FFFFFF"/>
                </a:solidFill>
                <a:latin typeface="Arial"/>
                <a:cs typeface="Arial"/>
              </a:rPr>
              <a:t>n s</a:t>
            </a:r>
            <a:r>
              <a:rPr sz="2800" spc="4" dirty="0" smtClean="0">
                <a:solidFill>
                  <a:srgbClr val="FFFFFF"/>
                </a:solidFill>
                <a:latin typeface="Arial"/>
                <a:cs typeface="Arial"/>
              </a:rPr>
              <a:t>o</a:t>
            </a:r>
            <a:r>
              <a:rPr sz="2800" dirty="0" smtClean="0">
                <a:solidFill>
                  <a:srgbClr val="FFFFFF"/>
                </a:solidFill>
                <a:latin typeface="Arial"/>
                <a:cs typeface="Arial"/>
              </a:rPr>
              <a:t>meth</a:t>
            </a:r>
            <a:r>
              <a:rPr sz="2800" spc="9" dirty="0" smtClean="0">
                <a:solidFill>
                  <a:srgbClr val="FFFFFF"/>
                </a:solidFill>
                <a:latin typeface="Arial"/>
                <a:cs typeface="Arial"/>
              </a:rPr>
              <a:t>i</a:t>
            </a:r>
            <a:r>
              <a:rPr sz="2800" dirty="0" smtClean="0">
                <a:solidFill>
                  <a:srgbClr val="FFFFFF"/>
                </a:solidFill>
                <a:latin typeface="Arial"/>
                <a:cs typeface="Arial"/>
              </a:rPr>
              <a:t>ng</a:t>
            </a:r>
            <a:r>
              <a:rPr sz="2800" spc="-119"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a</a:t>
            </a:r>
            <a:r>
              <a:rPr sz="2800" dirty="0" smtClean="0">
                <a:solidFill>
                  <a:srgbClr val="FFFFFF"/>
                </a:solidFill>
                <a:latin typeface="Arial"/>
                <a:cs typeface="Arial"/>
              </a:rPr>
              <a:t>t</a:t>
            </a:r>
            <a:r>
              <a:rPr sz="2800" spc="-46" dirty="0" smtClean="0">
                <a:solidFill>
                  <a:srgbClr val="FFFFFF"/>
                </a:solidFill>
                <a:latin typeface="Arial"/>
                <a:cs typeface="Arial"/>
              </a:rPr>
              <a:t> </a:t>
            </a:r>
            <a:r>
              <a:rPr sz="2800" spc="-9" dirty="0" smtClean="0">
                <a:solidFill>
                  <a:srgbClr val="FFFFFF"/>
                </a:solidFill>
                <a:latin typeface="Arial"/>
                <a:cs typeface="Arial"/>
              </a:rPr>
              <a:t>m</a:t>
            </a:r>
            <a:r>
              <a:rPr sz="2800" dirty="0" smtClean="0">
                <a:solidFill>
                  <a:srgbClr val="FFFFFF"/>
                </a:solidFill>
                <a:latin typeface="Arial"/>
                <a:cs typeface="Arial"/>
              </a:rPr>
              <a:t>ot</a:t>
            </a:r>
            <a:r>
              <a:rPr sz="2800" spc="4" dirty="0" smtClean="0">
                <a:solidFill>
                  <a:srgbClr val="FFFFFF"/>
                </a:solidFill>
                <a:latin typeface="Arial"/>
                <a:cs typeface="Arial"/>
              </a:rPr>
              <a:t>i</a:t>
            </a:r>
            <a:r>
              <a:rPr sz="2800" dirty="0" smtClean="0">
                <a:solidFill>
                  <a:srgbClr val="FFFFFF"/>
                </a:solidFill>
                <a:latin typeface="Arial"/>
                <a:cs typeface="Arial"/>
              </a:rPr>
              <a:t>v</a:t>
            </a:r>
            <a:r>
              <a:rPr sz="2800" spc="4" dirty="0" smtClean="0">
                <a:solidFill>
                  <a:srgbClr val="FFFFFF"/>
                </a:solidFill>
                <a:latin typeface="Arial"/>
                <a:cs typeface="Arial"/>
              </a:rPr>
              <a:t>a</a:t>
            </a:r>
            <a:r>
              <a:rPr sz="2800" dirty="0" smtClean="0">
                <a:solidFill>
                  <a:srgbClr val="FFFFFF"/>
                </a:solidFill>
                <a:latin typeface="Arial"/>
                <a:cs typeface="Arial"/>
              </a:rPr>
              <a:t>ti</a:t>
            </a:r>
            <a:r>
              <a:rPr sz="2800" spc="4" dirty="0" smtClean="0">
                <a:solidFill>
                  <a:srgbClr val="FFFFFF"/>
                </a:solidFill>
                <a:latin typeface="Arial"/>
                <a:cs typeface="Arial"/>
              </a:rPr>
              <a:t>o</a:t>
            </a:r>
            <a:r>
              <a:rPr sz="2800" dirty="0" smtClean="0">
                <a:solidFill>
                  <a:srgbClr val="FFFFFF"/>
                </a:solidFill>
                <a:latin typeface="Arial"/>
                <a:cs typeface="Arial"/>
              </a:rPr>
              <a:t>na</a:t>
            </a:r>
            <a:r>
              <a:rPr sz="2800" spc="9" dirty="0" smtClean="0">
                <a:solidFill>
                  <a:srgbClr val="FFFFFF"/>
                </a:solidFill>
                <a:latin typeface="Arial"/>
                <a:cs typeface="Arial"/>
              </a:rPr>
              <a:t>l</a:t>
            </a:r>
            <a:r>
              <a:rPr sz="2800" dirty="0" smtClean="0">
                <a:solidFill>
                  <a:srgbClr val="FFFFFF"/>
                </a:solidFill>
                <a:latin typeface="Arial"/>
                <a:cs typeface="Arial"/>
              </a:rPr>
              <a:t>ly</a:t>
            </a:r>
            <a:r>
              <a:rPr sz="2800" spc="-169"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e</a:t>
            </a:r>
            <a:r>
              <a:rPr sz="2800" dirty="0" smtClean="0">
                <a:solidFill>
                  <a:srgbClr val="FFFFFF"/>
                </a:solidFill>
                <a:latin typeface="Arial"/>
                <a:cs typeface="Arial"/>
              </a:rPr>
              <a:t>di</a:t>
            </a:r>
            <a:r>
              <a:rPr sz="2800" spc="9" dirty="0" smtClean="0">
                <a:solidFill>
                  <a:srgbClr val="FFFFFF"/>
                </a:solidFill>
                <a:latin typeface="Arial"/>
                <a:cs typeface="Arial"/>
              </a:rPr>
              <a:t>s</a:t>
            </a:r>
            <a:r>
              <a:rPr sz="2800" dirty="0" smtClean="0">
                <a:solidFill>
                  <a:srgbClr val="FFFFFF"/>
                </a:solidFill>
                <a:latin typeface="Arial"/>
                <a:cs typeface="Arial"/>
              </a:rPr>
              <a:t>po</a:t>
            </a:r>
            <a:r>
              <a:rPr sz="2800" spc="9" dirty="0" smtClean="0">
                <a:solidFill>
                  <a:srgbClr val="FFFFFF"/>
                </a:solidFill>
                <a:latin typeface="Arial"/>
                <a:cs typeface="Arial"/>
              </a:rPr>
              <a:t>s</a:t>
            </a:r>
            <a:r>
              <a:rPr sz="2800" dirty="0" smtClean="0">
                <a:solidFill>
                  <a:srgbClr val="FFFFFF"/>
                </a:solidFill>
                <a:latin typeface="Arial"/>
                <a:cs typeface="Arial"/>
              </a:rPr>
              <a:t>es</a:t>
            </a:r>
            <a:r>
              <a:rPr sz="2800" spc="-150"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er</a:t>
            </a:r>
            <a:r>
              <a:rPr sz="2800" spc="9" dirty="0" smtClean="0">
                <a:solidFill>
                  <a:srgbClr val="FFFFFF"/>
                </a:solidFill>
                <a:latin typeface="Arial"/>
                <a:cs typeface="Arial"/>
              </a:rPr>
              <a:t>s</a:t>
            </a:r>
            <a:r>
              <a:rPr sz="2800" dirty="0" smtClean="0">
                <a:solidFill>
                  <a:srgbClr val="FFFFFF"/>
                </a:solidFill>
                <a:latin typeface="Arial"/>
                <a:cs typeface="Arial"/>
              </a:rPr>
              <a:t>on</a:t>
            </a:r>
            <a:r>
              <a:rPr sz="2800" spc="-7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o</a:t>
            </a:r>
            <a:r>
              <a:rPr sz="2800" spc="-31"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r</a:t>
            </a:r>
            <a:r>
              <a:rPr sz="2800" spc="-24" dirty="0" smtClean="0">
                <a:solidFill>
                  <a:srgbClr val="FFFFFF"/>
                </a:solidFill>
                <a:latin typeface="Arial"/>
                <a:cs typeface="Arial"/>
              </a:rPr>
              <a:t> </a:t>
            </a:r>
            <a:r>
              <a:rPr sz="2800" spc="9" dirty="0" smtClean="0">
                <a:solidFill>
                  <a:srgbClr val="FFFFFF"/>
                </a:solidFill>
                <a:latin typeface="Arial"/>
                <a:cs typeface="Arial"/>
              </a:rPr>
              <a:t>n</a:t>
            </a:r>
            <a:r>
              <a:rPr sz="2800" dirty="0" smtClean="0">
                <a:solidFill>
                  <a:srgbClr val="FFFFFF"/>
                </a:solidFill>
                <a:latin typeface="Arial"/>
                <a:cs typeface="Arial"/>
              </a:rPr>
              <a:t>ot to</a:t>
            </a:r>
            <a:r>
              <a:rPr sz="2800" spc="-38" dirty="0" smtClean="0">
                <a:solidFill>
                  <a:srgbClr val="FFFFFF"/>
                </a:solidFill>
                <a:latin typeface="Arial"/>
                <a:cs typeface="Arial"/>
              </a:rPr>
              <a:t> </a:t>
            </a:r>
            <a:r>
              <a:rPr sz="2800" dirty="0" smtClean="0">
                <a:solidFill>
                  <a:srgbClr val="FFFFFF"/>
                </a:solidFill>
                <a:latin typeface="Arial"/>
                <a:cs typeface="Arial"/>
              </a:rPr>
              <a:t>do</a:t>
            </a:r>
            <a:r>
              <a:rPr sz="2800" spc="-31"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om</a:t>
            </a:r>
            <a:r>
              <a:rPr sz="2800" spc="4" dirty="0" smtClean="0">
                <a:solidFill>
                  <a:srgbClr val="FFFFFF"/>
                </a:solidFill>
                <a:latin typeface="Arial"/>
                <a:cs typeface="Arial"/>
              </a:rPr>
              <a:t>e</a:t>
            </a:r>
            <a:r>
              <a:rPr sz="2800" dirty="0" smtClean="0">
                <a:solidFill>
                  <a:srgbClr val="FFFFFF"/>
                </a:solidFill>
                <a:latin typeface="Arial"/>
                <a:cs typeface="Arial"/>
              </a:rPr>
              <a:t>th</a:t>
            </a:r>
            <a:r>
              <a:rPr sz="2800" spc="9" dirty="0" smtClean="0">
                <a:solidFill>
                  <a:srgbClr val="FFFFFF"/>
                </a:solidFill>
                <a:latin typeface="Arial"/>
                <a:cs typeface="Arial"/>
              </a:rPr>
              <a:t>i</a:t>
            </a:r>
            <a:r>
              <a:rPr sz="2800" dirty="0" smtClean="0">
                <a:solidFill>
                  <a:srgbClr val="FFFFFF"/>
                </a:solidFill>
                <a:latin typeface="Arial"/>
                <a:cs typeface="Arial"/>
              </a:rPr>
              <a:t>n</a:t>
            </a:r>
            <a:r>
              <a:rPr sz="2800" spc="9" dirty="0" smtClean="0">
                <a:solidFill>
                  <a:srgbClr val="FFFFFF"/>
                </a:solidFill>
                <a:latin typeface="Arial"/>
                <a:cs typeface="Arial"/>
              </a:rPr>
              <a:t>g</a:t>
            </a: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687705" y="2055413"/>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109370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7" y="770942"/>
            <a:ext cx="7628993"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As</a:t>
            </a:r>
            <a:r>
              <a:rPr sz="4400" spc="9" dirty="0" smtClean="0">
                <a:solidFill>
                  <a:srgbClr val="FFFFFF"/>
                </a:solidFill>
                <a:latin typeface="Arial"/>
                <a:cs typeface="Arial"/>
              </a:rPr>
              <a:t>s</a:t>
            </a:r>
            <a:r>
              <a:rPr sz="4400" dirty="0" smtClean="0">
                <a:solidFill>
                  <a:srgbClr val="FFFFFF"/>
                </a:solidFill>
                <a:latin typeface="Arial"/>
                <a:cs typeface="Arial"/>
              </a:rPr>
              <a:t>ess</a:t>
            </a:r>
            <a:r>
              <a:rPr sz="4400" spc="9" dirty="0" smtClean="0">
                <a:solidFill>
                  <a:srgbClr val="FFFFFF"/>
                </a:solidFill>
                <a:latin typeface="Arial"/>
                <a:cs typeface="Arial"/>
              </a:rPr>
              <a:t>m</a:t>
            </a:r>
            <a:r>
              <a:rPr sz="4400" dirty="0" smtClean="0">
                <a:solidFill>
                  <a:srgbClr val="FFFFFF"/>
                </a:solidFill>
                <a:latin typeface="Arial"/>
                <a:cs typeface="Arial"/>
              </a:rPr>
              <a:t>ent</a:t>
            </a:r>
            <a:r>
              <a:rPr sz="4400" spc="-44" dirty="0" smtClean="0">
                <a:solidFill>
                  <a:srgbClr val="FFFFFF"/>
                </a:solidFill>
                <a:latin typeface="Arial"/>
                <a:cs typeface="Arial"/>
              </a:rPr>
              <a:t> </a:t>
            </a:r>
            <a:r>
              <a:rPr sz="4400" dirty="0" smtClean="0">
                <a:solidFill>
                  <a:srgbClr val="FFFFFF"/>
                </a:solidFill>
                <a:latin typeface="Arial"/>
                <a:cs typeface="Arial"/>
              </a:rPr>
              <a:t>Options</a:t>
            </a:r>
            <a:endParaRPr sz="4400" dirty="0">
              <a:solidFill>
                <a:prstClr val="black"/>
              </a:solidFill>
              <a:latin typeface="Arial"/>
              <a:cs typeface="Arial"/>
            </a:endParaRPr>
          </a:p>
        </p:txBody>
      </p:sp>
      <p:sp>
        <p:nvSpPr>
          <p:cNvPr id="4" name="object 4"/>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859156" y="1874565"/>
            <a:ext cx="7317314" cy="2939980"/>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Sel</a:t>
            </a:r>
            <a:r>
              <a:rPr sz="2800" b="1" spc="4" dirty="0" smtClean="0">
                <a:solidFill>
                  <a:srgbClr val="FFFFFF"/>
                </a:solidFill>
                <a:latin typeface="Arial"/>
                <a:cs typeface="Arial"/>
              </a:rPr>
              <a:t>e</a:t>
            </a:r>
            <a:r>
              <a:rPr sz="2800" b="1" dirty="0" smtClean="0">
                <a:solidFill>
                  <a:srgbClr val="FFFFFF"/>
                </a:solidFill>
                <a:latin typeface="Arial"/>
                <a:cs typeface="Arial"/>
              </a:rPr>
              <a:t>c</a:t>
            </a:r>
            <a:r>
              <a:rPr sz="2800" b="1" spc="9" dirty="0" smtClean="0">
                <a:solidFill>
                  <a:srgbClr val="FFFFFF"/>
                </a:solidFill>
                <a:latin typeface="Arial"/>
                <a:cs typeface="Arial"/>
              </a:rPr>
              <a:t>t</a:t>
            </a:r>
            <a:r>
              <a:rPr sz="2800" b="1" dirty="0" smtClean="0">
                <a:solidFill>
                  <a:srgbClr val="FFFFFF"/>
                </a:solidFill>
                <a:latin typeface="Arial"/>
                <a:cs typeface="Arial"/>
              </a:rPr>
              <a:t>ed</a:t>
            </a:r>
            <a:r>
              <a:rPr sz="2800" b="1" spc="-115" dirty="0" smtClean="0">
                <a:solidFill>
                  <a:srgbClr val="FFFFFF"/>
                </a:solidFill>
                <a:latin typeface="Arial"/>
                <a:cs typeface="Arial"/>
              </a:rPr>
              <a:t> </a:t>
            </a:r>
            <a:r>
              <a:rPr sz="2800" b="1" dirty="0" smtClean="0">
                <a:solidFill>
                  <a:srgbClr val="FFFFFF"/>
                </a:solidFill>
                <a:latin typeface="Arial"/>
                <a:cs typeface="Arial"/>
              </a:rPr>
              <a:t>Re</a:t>
            </a:r>
            <a:r>
              <a:rPr sz="2800" b="1" spc="9" dirty="0" smtClean="0">
                <a:solidFill>
                  <a:srgbClr val="FFFFFF"/>
                </a:solidFill>
                <a:latin typeface="Arial"/>
                <a:cs typeface="Arial"/>
              </a:rPr>
              <a:t>s</a:t>
            </a:r>
            <a:r>
              <a:rPr sz="2800" b="1" dirty="0" smtClean="0">
                <a:solidFill>
                  <a:srgbClr val="FFFFFF"/>
                </a:solidFill>
                <a:latin typeface="Arial"/>
                <a:cs typeface="Arial"/>
              </a:rPr>
              <a:t>p</a:t>
            </a:r>
            <a:r>
              <a:rPr sz="2800" b="1" spc="-9" dirty="0" smtClean="0">
                <a:solidFill>
                  <a:srgbClr val="FFFFFF"/>
                </a:solidFill>
                <a:latin typeface="Arial"/>
                <a:cs typeface="Arial"/>
              </a:rPr>
              <a:t>o</a:t>
            </a:r>
            <a:r>
              <a:rPr sz="2800" b="1" dirty="0" smtClean="0">
                <a:solidFill>
                  <a:srgbClr val="FFFFFF"/>
                </a:solidFill>
                <a:latin typeface="Arial"/>
                <a:cs typeface="Arial"/>
              </a:rPr>
              <a:t>nse</a:t>
            </a:r>
            <a:r>
              <a:rPr sz="2800" b="1" spc="-183" dirty="0" smtClean="0">
                <a:solidFill>
                  <a:srgbClr val="FFFFFF"/>
                </a:solidFill>
                <a:latin typeface="Arial"/>
                <a:cs typeface="Arial"/>
              </a:rPr>
              <a:t> </a:t>
            </a:r>
            <a:r>
              <a:rPr sz="2800" b="1" dirty="0" smtClean="0">
                <a:solidFill>
                  <a:srgbClr val="FFFFFF"/>
                </a:solidFill>
                <a:latin typeface="Arial"/>
                <a:cs typeface="Arial"/>
              </a:rPr>
              <a:t>Ass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a:t>
            </a:r>
            <a:r>
              <a:rPr sz="2800" b="1" spc="19" dirty="0" smtClean="0">
                <a:solidFill>
                  <a:srgbClr val="FFFFFF"/>
                </a:solidFill>
                <a:latin typeface="Arial"/>
                <a:cs typeface="Arial"/>
              </a:rPr>
              <a:t>t</a:t>
            </a:r>
            <a:r>
              <a:rPr sz="2800" b="1" dirty="0" smtClean="0">
                <a:solidFill>
                  <a:srgbClr val="FFFFFF"/>
                </a:solidFill>
                <a:latin typeface="Arial"/>
                <a:cs typeface="Arial"/>
              </a:rPr>
              <a:t>-</a:t>
            </a:r>
            <a:r>
              <a:rPr sz="2800" b="1" spc="-129" dirty="0" smtClean="0">
                <a:solidFill>
                  <a:srgbClr val="FFFFFF"/>
                </a:solidFill>
                <a:latin typeface="Arial"/>
                <a:cs typeface="Arial"/>
              </a:rPr>
              <a:t> </a:t>
            </a:r>
            <a:r>
              <a:rPr sz="2800" dirty="0" smtClean="0">
                <a:solidFill>
                  <a:srgbClr val="FFFFFF"/>
                </a:solidFill>
                <a:latin typeface="Arial"/>
                <a:cs typeface="Arial"/>
              </a:rPr>
              <a:t>This</a:t>
            </a:r>
            <a:r>
              <a:rPr sz="2800" spc="-52"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at</a:t>
            </a:r>
            <a:r>
              <a:rPr sz="2800" spc="9" dirty="0" smtClean="0">
                <a:solidFill>
                  <a:srgbClr val="FFFFFF"/>
                </a:solidFill>
                <a:latin typeface="Arial"/>
                <a:cs typeface="Arial"/>
              </a:rPr>
              <a:t>e</a:t>
            </a:r>
            <a:r>
              <a:rPr sz="2800" dirty="0" smtClean="0">
                <a:solidFill>
                  <a:srgbClr val="FFFFFF"/>
                </a:solidFill>
                <a:latin typeface="Arial"/>
                <a:cs typeface="Arial"/>
              </a:rPr>
              <a:t>g</a:t>
            </a:r>
            <a:r>
              <a:rPr sz="2800" spc="9" dirty="0" smtClean="0">
                <a:solidFill>
                  <a:srgbClr val="FFFFFF"/>
                </a:solidFill>
                <a:latin typeface="Arial"/>
                <a:cs typeface="Arial"/>
              </a:rPr>
              <a:t>o</a:t>
            </a:r>
            <a:r>
              <a:rPr sz="2800" dirty="0" smtClean="0">
                <a:solidFill>
                  <a:srgbClr val="FFFFFF"/>
                </a:solidFill>
                <a:latin typeface="Arial"/>
                <a:cs typeface="Arial"/>
              </a:rPr>
              <a:t>ry</a:t>
            </a:r>
            <a:r>
              <a:rPr sz="2800" spc="-107"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c</a:t>
            </a:r>
            <a:r>
              <a:rPr sz="2800" spc="4" dirty="0" smtClean="0">
                <a:solidFill>
                  <a:srgbClr val="FFFFFF"/>
                </a:solidFill>
                <a:latin typeface="Arial"/>
                <a:cs typeface="Arial"/>
              </a:rPr>
              <a:t>l</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es</a:t>
            </a:r>
            <a:r>
              <a:rPr sz="2800" spc="-102"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l</a:t>
            </a:r>
            <a:r>
              <a:rPr sz="2800" dirty="0" smtClean="0">
                <a:solidFill>
                  <a:srgbClr val="FFFFFF"/>
                </a:solidFill>
                <a:latin typeface="Arial"/>
                <a:cs typeface="Arial"/>
              </a:rPr>
              <a:t>l</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j</a:t>
            </a:r>
            <a:r>
              <a:rPr sz="2800" spc="4" dirty="0" smtClean="0">
                <a:solidFill>
                  <a:srgbClr val="FFFFFF"/>
                </a:solidFill>
                <a:latin typeface="Arial"/>
                <a:cs typeface="Arial"/>
              </a:rPr>
              <a:t>e</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i</a:t>
            </a:r>
            <a:r>
              <a:rPr sz="2800" spc="4" dirty="0" smtClean="0">
                <a:solidFill>
                  <a:srgbClr val="FFFFFF"/>
                </a:solidFill>
                <a:latin typeface="Arial"/>
                <a:cs typeface="Arial"/>
              </a:rPr>
              <a:t>v</a:t>
            </a:r>
            <a:r>
              <a:rPr sz="2800" dirty="0" smtClean="0">
                <a:solidFill>
                  <a:srgbClr val="FFFFFF"/>
                </a:solidFill>
                <a:latin typeface="Arial"/>
                <a:cs typeface="Arial"/>
              </a:rPr>
              <a:t>e</a:t>
            </a:r>
            <a:r>
              <a:rPr sz="2800" spc="4" dirty="0" smtClean="0">
                <a:solidFill>
                  <a:srgbClr val="FFFFFF"/>
                </a:solidFill>
                <a:latin typeface="Arial"/>
                <a:cs typeface="Arial"/>
              </a:rPr>
              <a:t>l</a:t>
            </a:r>
            <a:r>
              <a:rPr sz="2800" dirty="0" smtClean="0">
                <a:solidFill>
                  <a:srgbClr val="FFFFFF"/>
                </a:solidFill>
                <a:latin typeface="Arial"/>
                <a:cs typeface="Arial"/>
              </a:rPr>
              <a:t>y</a:t>
            </a:r>
            <a:r>
              <a:rPr sz="2800" spc="-130"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c</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ed</a:t>
            </a:r>
            <a:r>
              <a:rPr sz="2800" spc="-8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a</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71"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46"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il</a:t>
            </a:r>
            <a:r>
              <a:rPr sz="2800" spc="-73"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s</a:t>
            </a:r>
            <a:r>
              <a:rPr sz="2800" dirty="0" smtClean="0">
                <a:solidFill>
                  <a:srgbClr val="FFFFFF"/>
                </a:solidFill>
                <a:latin typeface="Arial"/>
                <a:cs typeface="Arial"/>
              </a:rPr>
              <a:t>ts</a:t>
            </a:r>
            <a:r>
              <a:rPr sz="2800" spc="-59" dirty="0" smtClean="0">
                <a:solidFill>
                  <a:srgbClr val="FFFFFF"/>
                </a:solidFill>
                <a:latin typeface="Arial"/>
                <a:cs typeface="Arial"/>
              </a:rPr>
              <a:t> </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a:p>
            <a:pPr marL="12700" marR="46351">
              <a:lnSpc>
                <a:spcPts val="3299"/>
              </a:lnSpc>
              <a:spcBef>
                <a:spcPts val="829"/>
              </a:spcBef>
            </a:pPr>
            <a:r>
              <a:rPr sz="2800" b="1" dirty="0" smtClean="0">
                <a:solidFill>
                  <a:srgbClr val="FFFFFF"/>
                </a:solidFill>
                <a:latin typeface="Arial"/>
                <a:cs typeface="Arial"/>
              </a:rPr>
              <a:t>Ess</a:t>
            </a:r>
            <a:r>
              <a:rPr sz="2800" b="1" spc="9" dirty="0" smtClean="0">
                <a:solidFill>
                  <a:srgbClr val="FFFFFF"/>
                </a:solidFill>
                <a:latin typeface="Arial"/>
                <a:cs typeface="Arial"/>
              </a:rPr>
              <a:t>a</a:t>
            </a:r>
            <a:r>
              <a:rPr sz="2800" b="1" dirty="0" smtClean="0">
                <a:solidFill>
                  <a:srgbClr val="FFFFFF"/>
                </a:solidFill>
                <a:latin typeface="Arial"/>
                <a:cs typeface="Arial"/>
              </a:rPr>
              <a:t>y</a:t>
            </a:r>
            <a:r>
              <a:rPr sz="2800" b="1" spc="-180" dirty="0" smtClean="0">
                <a:solidFill>
                  <a:srgbClr val="FFFFFF"/>
                </a:solidFill>
                <a:latin typeface="Arial"/>
                <a:cs typeface="Arial"/>
              </a:rPr>
              <a:t> </a:t>
            </a:r>
            <a:r>
              <a:rPr sz="2800" b="1" dirty="0" smtClean="0">
                <a:solidFill>
                  <a:srgbClr val="FFFFFF"/>
                </a:solidFill>
                <a:latin typeface="Arial"/>
                <a:cs typeface="Arial"/>
              </a:rPr>
              <a:t>Ass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a:t>
            </a:r>
            <a:r>
              <a:rPr sz="2800" b="1" spc="14" dirty="0" smtClean="0">
                <a:solidFill>
                  <a:srgbClr val="FFFFFF"/>
                </a:solidFill>
                <a:latin typeface="Arial"/>
                <a:cs typeface="Arial"/>
              </a:rPr>
              <a:t>t</a:t>
            </a:r>
            <a:r>
              <a:rPr sz="2800" b="1" dirty="0" smtClean="0">
                <a:solidFill>
                  <a:srgbClr val="FFFFFF"/>
                </a:solidFill>
                <a:latin typeface="Arial"/>
                <a:cs typeface="Arial"/>
              </a:rPr>
              <a:t>-</a:t>
            </a:r>
            <a:r>
              <a:rPr sz="2800" b="1" spc="-129" dirty="0" smtClean="0">
                <a:solidFill>
                  <a:srgbClr val="FFFFFF"/>
                </a:solidFill>
                <a:latin typeface="Arial"/>
                <a:cs typeface="Arial"/>
              </a:rPr>
              <a:t> </a:t>
            </a:r>
            <a:r>
              <a:rPr sz="2800" dirty="0" smtClean="0">
                <a:solidFill>
                  <a:srgbClr val="FFFFFF"/>
                </a:solidFill>
                <a:latin typeface="Arial"/>
                <a:cs typeface="Arial"/>
              </a:rPr>
              <a:t>In</a:t>
            </a:r>
            <a:r>
              <a:rPr sz="2800" spc="-23"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i</a:t>
            </a:r>
            <a:r>
              <a:rPr sz="2800" dirty="0" smtClean="0">
                <a:solidFill>
                  <a:srgbClr val="FFFFFF"/>
                </a:solidFill>
                <a:latin typeface="Arial"/>
                <a:cs typeface="Arial"/>
              </a:rPr>
              <a:t>s</a:t>
            </a:r>
            <a:r>
              <a:rPr sz="2800" spc="-43" dirty="0" smtClean="0">
                <a:solidFill>
                  <a:srgbClr val="FFFFFF"/>
                </a:solidFill>
                <a:latin typeface="Arial"/>
                <a:cs typeface="Arial"/>
              </a:rPr>
              <a:t> </a:t>
            </a:r>
            <a:r>
              <a:rPr sz="2800" dirty="0" smtClean="0">
                <a:solidFill>
                  <a:srgbClr val="FFFFFF"/>
                </a:solidFill>
                <a:latin typeface="Arial"/>
                <a:cs typeface="Arial"/>
              </a:rPr>
              <a:t>ca</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66"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nt</a:t>
            </a:r>
            <a:r>
              <a:rPr sz="2800" spc="-140"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ed </a:t>
            </a:r>
            <a:endParaRPr sz="2800">
              <a:solidFill>
                <a:prstClr val="black"/>
              </a:solidFill>
              <a:latin typeface="Arial"/>
              <a:cs typeface="Arial"/>
            </a:endParaRPr>
          </a:p>
          <a:p>
            <a:pPr marL="12700" marR="46351">
              <a:lnSpc>
                <a:spcPts val="3011"/>
              </a:lnSpc>
            </a:pPr>
            <a:r>
              <a:rPr sz="2800" dirty="0" smtClean="0">
                <a:solidFill>
                  <a:srgbClr val="FFFFFF"/>
                </a:solidFill>
                <a:latin typeface="Arial"/>
                <a:cs typeface="Arial"/>
              </a:rPr>
              <a:t>with</a:t>
            </a:r>
            <a:r>
              <a:rPr sz="2800" spc="-49" dirty="0" smtClean="0">
                <a:solidFill>
                  <a:srgbClr val="FFFFFF"/>
                </a:solidFill>
                <a:latin typeface="Arial"/>
                <a:cs typeface="Arial"/>
              </a:rPr>
              <a:t> </a:t>
            </a:r>
            <a:r>
              <a:rPr sz="2800" dirty="0" smtClean="0">
                <a:solidFill>
                  <a:srgbClr val="FFFFFF"/>
                </a:solidFill>
                <a:latin typeface="Arial"/>
                <a:cs typeface="Arial"/>
              </a:rPr>
              <a:t>an</a:t>
            </a:r>
            <a:r>
              <a:rPr sz="2800" spc="-31"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x</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c</a:t>
            </a:r>
            <a:r>
              <a:rPr sz="2800" spc="4" dirty="0" smtClean="0">
                <a:solidFill>
                  <a:srgbClr val="FFFFFF"/>
                </a:solidFill>
                <a:latin typeface="Arial"/>
                <a:cs typeface="Arial"/>
              </a:rPr>
              <a:t>i</a:t>
            </a:r>
            <a:r>
              <a:rPr sz="2800" dirty="0" smtClean="0">
                <a:solidFill>
                  <a:srgbClr val="FFFFFF"/>
                </a:solidFill>
                <a:latin typeface="Arial"/>
                <a:cs typeface="Arial"/>
              </a:rPr>
              <a:t>se</a:t>
            </a:r>
            <a:r>
              <a:rPr sz="2800" spc="-104"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at</a:t>
            </a:r>
            <a:r>
              <a:rPr sz="2800" spc="-46"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a</a:t>
            </a:r>
            <a:r>
              <a:rPr sz="2800" dirty="0" smtClean="0">
                <a:solidFill>
                  <a:srgbClr val="FFFFFF"/>
                </a:solidFill>
                <a:latin typeface="Arial"/>
                <a:cs typeface="Arial"/>
              </a:rPr>
              <a:t>lls</a:t>
            </a:r>
            <a:r>
              <a:rPr sz="2800" spc="-55" dirty="0" smtClean="0">
                <a:solidFill>
                  <a:srgbClr val="FFFFFF"/>
                </a:solidFill>
                <a:latin typeface="Arial"/>
                <a:cs typeface="Arial"/>
              </a:rPr>
              <a:t> </a:t>
            </a:r>
            <a:r>
              <a:rPr sz="2800" dirty="0" smtClean="0">
                <a:solidFill>
                  <a:srgbClr val="FFFFFF"/>
                </a:solidFill>
                <a:latin typeface="Arial"/>
                <a:cs typeface="Arial"/>
              </a:rPr>
              <a:t>for</a:t>
            </a:r>
            <a:r>
              <a:rPr sz="2800" spc="-22"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9" dirty="0" smtClean="0">
                <a:solidFill>
                  <a:srgbClr val="FFFFFF"/>
                </a:solidFill>
                <a:latin typeface="Arial"/>
                <a:cs typeface="Arial"/>
              </a:rPr>
              <a:t>a</a:t>
            </a:r>
            <a:r>
              <a:rPr sz="2800" dirty="0" smtClean="0">
                <a:solidFill>
                  <a:srgbClr val="FFFFFF"/>
                </a:solidFill>
                <a:latin typeface="Arial"/>
                <a:cs typeface="Arial"/>
              </a:rPr>
              <a:t>r</a:t>
            </a:r>
            <a:r>
              <a:rPr sz="2800" spc="9"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126"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an</a:t>
            </a:r>
            <a:r>
              <a:rPr sz="2800" spc="-31"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x</a:t>
            </a:r>
            <a:r>
              <a:rPr sz="2800" dirty="0" smtClean="0">
                <a:solidFill>
                  <a:srgbClr val="FFFFFF"/>
                </a:solidFill>
                <a:latin typeface="Arial"/>
                <a:cs typeface="Arial"/>
              </a:rPr>
              <a:t>te</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d </a:t>
            </a:r>
            <a:endParaRPr sz="2800">
              <a:solidFill>
                <a:prstClr val="black"/>
              </a:solidFill>
              <a:latin typeface="Arial"/>
              <a:cs typeface="Arial"/>
            </a:endParaRPr>
          </a:p>
          <a:p>
            <a:pPr marL="12700" marR="46351">
              <a:lnSpc>
                <a:spcPts val="3016"/>
              </a:lnSpc>
            </a:pPr>
            <a:r>
              <a:rPr sz="2800" dirty="0" smtClean="0">
                <a:solidFill>
                  <a:srgbClr val="FFFFFF"/>
                </a:solidFill>
                <a:latin typeface="Arial"/>
                <a:cs typeface="Arial"/>
              </a:rPr>
              <a:t>writ</a:t>
            </a:r>
            <a:r>
              <a:rPr sz="2800" spc="9" dirty="0" smtClean="0">
                <a:solidFill>
                  <a:srgbClr val="FFFFFF"/>
                </a:solidFill>
                <a:latin typeface="Arial"/>
                <a:cs typeface="Arial"/>
              </a:rPr>
              <a:t>t</a:t>
            </a:r>
            <a:r>
              <a:rPr sz="2800" dirty="0" smtClean="0">
                <a:solidFill>
                  <a:srgbClr val="FFFFFF"/>
                </a:solidFill>
                <a:latin typeface="Arial"/>
                <a:cs typeface="Arial"/>
              </a:rPr>
              <a:t>en</a:t>
            </a:r>
            <a:r>
              <a:rPr sz="2800" spc="-82"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sw</a:t>
            </a:r>
            <a:r>
              <a:rPr sz="2800" spc="4" dirty="0" smtClean="0">
                <a:solidFill>
                  <a:srgbClr val="FFFFFF"/>
                </a:solidFill>
                <a:latin typeface="Arial"/>
                <a:cs typeface="Arial"/>
              </a:rPr>
              <a:t>e</a:t>
            </a:r>
            <a:r>
              <a:rPr sz="2800" spc="-150" dirty="0" smtClean="0">
                <a:solidFill>
                  <a:srgbClr val="FFFFFF"/>
                </a:solidFill>
                <a:latin typeface="Arial"/>
                <a:cs typeface="Arial"/>
              </a:rPr>
              <a:t>r</a:t>
            </a:r>
            <a:r>
              <a:rPr sz="2800" dirty="0" smtClean="0">
                <a:solidFill>
                  <a:srgbClr val="FFFFFF"/>
                </a:solidFill>
                <a:latin typeface="Arial"/>
                <a:cs typeface="Arial"/>
              </a:rPr>
              <a:t>.</a:t>
            </a:r>
            <a:endParaRPr sz="2800">
              <a:solidFill>
                <a:prstClr val="black"/>
              </a:solidFill>
              <a:latin typeface="Arial"/>
              <a:cs typeface="Arial"/>
            </a:endParaRPr>
          </a:p>
          <a:p>
            <a:pPr marL="12700" marR="53263">
              <a:lnSpc>
                <a:spcPct val="95825"/>
              </a:lnSpc>
              <a:spcBef>
                <a:spcPts val="646"/>
              </a:spcBef>
            </a:pPr>
            <a:r>
              <a:rPr sz="2800" b="1" dirty="0" smtClean="0">
                <a:solidFill>
                  <a:srgbClr val="FFFFFF"/>
                </a:solidFill>
                <a:latin typeface="Arial"/>
                <a:cs typeface="Arial"/>
              </a:rPr>
              <a:t>Per</a:t>
            </a:r>
            <a:r>
              <a:rPr sz="2800" b="1" spc="4" dirty="0" smtClean="0">
                <a:solidFill>
                  <a:srgbClr val="FFFFFF"/>
                </a:solidFill>
                <a:latin typeface="Arial"/>
                <a:cs typeface="Arial"/>
              </a:rPr>
              <a:t>f</a:t>
            </a:r>
            <a:r>
              <a:rPr sz="2800" b="1" dirty="0" smtClean="0">
                <a:solidFill>
                  <a:srgbClr val="FFFFFF"/>
                </a:solidFill>
                <a:latin typeface="Arial"/>
                <a:cs typeface="Arial"/>
              </a:rPr>
              <a:t>ormance</a:t>
            </a:r>
            <a:r>
              <a:rPr sz="2800" b="1" spc="-256" dirty="0" smtClean="0">
                <a:solidFill>
                  <a:srgbClr val="FFFFFF"/>
                </a:solidFill>
                <a:latin typeface="Arial"/>
                <a:cs typeface="Arial"/>
              </a:rPr>
              <a:t> </a:t>
            </a:r>
            <a:r>
              <a:rPr sz="2800" b="1" dirty="0" smtClean="0">
                <a:solidFill>
                  <a:srgbClr val="FFFFFF"/>
                </a:solidFill>
                <a:latin typeface="Arial"/>
                <a:cs typeface="Arial"/>
              </a:rPr>
              <a:t>Ass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9" dirty="0" smtClean="0">
                <a:solidFill>
                  <a:srgbClr val="FFFFFF"/>
                </a:solidFill>
                <a:latin typeface="Arial"/>
                <a:cs typeface="Arial"/>
              </a:rPr>
              <a:t>s</a:t>
            </a:r>
            <a:r>
              <a:rPr sz="2800" b="1" dirty="0" smtClean="0">
                <a:solidFill>
                  <a:srgbClr val="FFFFFF"/>
                </a:solidFill>
                <a:latin typeface="Arial"/>
                <a:cs typeface="Arial"/>
              </a:rPr>
              <a:t>men</a:t>
            </a:r>
            <a:r>
              <a:rPr sz="2800" b="1" spc="14" dirty="0" smtClean="0">
                <a:solidFill>
                  <a:srgbClr val="FFFFFF"/>
                </a:solidFill>
                <a:latin typeface="Arial"/>
                <a:cs typeface="Arial"/>
              </a:rPr>
              <a:t>t</a:t>
            </a:r>
            <a:r>
              <a:rPr sz="2800" b="1" dirty="0" smtClean="0">
                <a:solidFill>
                  <a:srgbClr val="FFFFFF"/>
                </a:solidFill>
                <a:latin typeface="Arial"/>
                <a:cs typeface="Arial"/>
              </a:rPr>
              <a:t>-</a:t>
            </a:r>
            <a:r>
              <a:rPr sz="2800" b="1" spc="-129" dirty="0" smtClean="0">
                <a:solidFill>
                  <a:srgbClr val="FFFFFF"/>
                </a:solidFill>
                <a:latin typeface="Arial"/>
                <a:cs typeface="Arial"/>
              </a:rPr>
              <a:t> </a:t>
            </a:r>
            <a:r>
              <a:rPr sz="2800" dirty="0" smtClean="0">
                <a:solidFill>
                  <a:srgbClr val="FFFFFF"/>
                </a:solidFill>
                <a:latin typeface="Arial"/>
                <a:cs typeface="Arial"/>
              </a:rPr>
              <a:t>In</a:t>
            </a:r>
            <a:r>
              <a:rPr sz="2800" spc="-23"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i</a:t>
            </a:r>
            <a:r>
              <a:rPr sz="2800" dirty="0" smtClean="0">
                <a:solidFill>
                  <a:srgbClr val="FFFFFF"/>
                </a:solidFill>
                <a:latin typeface="Arial"/>
                <a:cs typeface="Arial"/>
              </a:rPr>
              <a:t>s</a:t>
            </a:r>
            <a:r>
              <a:rPr sz="2800" spc="-43" dirty="0" smtClean="0">
                <a:solidFill>
                  <a:srgbClr val="FFFFFF"/>
                </a:solidFill>
                <a:latin typeface="Arial"/>
                <a:cs typeface="Arial"/>
              </a:rPr>
              <a:t> </a:t>
            </a:r>
            <a:r>
              <a:rPr sz="2800" dirty="0" smtClean="0">
                <a:solidFill>
                  <a:srgbClr val="FFFFFF"/>
                </a:solidFill>
                <a:latin typeface="Arial"/>
                <a:cs typeface="Arial"/>
              </a:rPr>
              <a:t>ca</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66"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nt</a:t>
            </a:r>
            <a:endParaRPr sz="2800">
              <a:solidFill>
                <a:prstClr val="black"/>
              </a:solidFill>
              <a:latin typeface="Arial"/>
              <a:cs typeface="Arial"/>
            </a:endParaRPr>
          </a:p>
          <a:p>
            <a:pPr marL="12700" marR="33400">
              <a:lnSpc>
                <a:spcPts val="3025"/>
              </a:lnSpc>
              <a:spcBef>
                <a:spcPts val="151"/>
              </a:spcBef>
            </a:pPr>
            <a:r>
              <a:rPr sz="2800" dirty="0" smtClean="0">
                <a:solidFill>
                  <a:srgbClr val="FFFFFF"/>
                </a:solidFill>
                <a:latin typeface="Arial"/>
                <a:cs typeface="Arial"/>
              </a:rPr>
              <a:t>a</a:t>
            </a:r>
            <a:r>
              <a:rPr sz="2800" spc="4" dirty="0" smtClean="0">
                <a:solidFill>
                  <a:srgbClr val="FFFFFF"/>
                </a:solidFill>
                <a:latin typeface="Arial"/>
                <a:cs typeface="Arial"/>
              </a:rPr>
              <a:t>c</a:t>
            </a:r>
            <a:r>
              <a:rPr sz="2800" dirty="0" smtClean="0">
                <a:solidFill>
                  <a:srgbClr val="FFFFFF"/>
                </a:solidFill>
                <a:latin typeface="Arial"/>
                <a:cs typeface="Arial"/>
              </a:rPr>
              <a:t>tu</a:t>
            </a:r>
            <a:r>
              <a:rPr sz="2800" spc="9" dirty="0" smtClean="0">
                <a:solidFill>
                  <a:srgbClr val="FFFFFF"/>
                </a:solidFill>
                <a:latin typeface="Arial"/>
                <a:cs typeface="Arial"/>
              </a:rPr>
              <a:t>a</a:t>
            </a:r>
            <a:r>
              <a:rPr sz="2800" dirty="0" smtClean="0">
                <a:solidFill>
                  <a:srgbClr val="FFFFFF"/>
                </a:solidFill>
                <a:latin typeface="Arial"/>
                <a:cs typeface="Arial"/>
              </a:rPr>
              <a:t>lly</a:t>
            </a:r>
            <a:r>
              <a:rPr sz="2800" spc="-109" dirty="0" smtClean="0">
                <a:solidFill>
                  <a:srgbClr val="FFFFFF"/>
                </a:solidFill>
                <a:latin typeface="Arial"/>
                <a:cs typeface="Arial"/>
              </a:rPr>
              <a:t> </a:t>
            </a:r>
            <a:r>
              <a:rPr sz="2800" dirty="0" smtClean="0">
                <a:solidFill>
                  <a:srgbClr val="FFFFFF"/>
                </a:solidFill>
                <a:latin typeface="Arial"/>
                <a:cs typeface="Arial"/>
              </a:rPr>
              <a:t>c</a:t>
            </a:r>
            <a:r>
              <a:rPr sz="2800" spc="4" dirty="0" smtClean="0">
                <a:solidFill>
                  <a:srgbClr val="FFFFFF"/>
                </a:solidFill>
                <a:latin typeface="Arial"/>
                <a:cs typeface="Arial"/>
              </a:rPr>
              <a:t>a</a:t>
            </a:r>
            <a:r>
              <a:rPr sz="2800" dirty="0" smtClean="0">
                <a:solidFill>
                  <a:srgbClr val="FFFFFF"/>
                </a:solidFill>
                <a:latin typeface="Arial"/>
                <a:cs typeface="Arial"/>
              </a:rPr>
              <a:t>rr</a:t>
            </a:r>
            <a:r>
              <a:rPr sz="2800" spc="9" dirty="0" smtClean="0">
                <a:solidFill>
                  <a:srgbClr val="FFFFFF"/>
                </a:solidFill>
                <a:latin typeface="Arial"/>
                <a:cs typeface="Arial"/>
              </a:rPr>
              <a:t>i</a:t>
            </a:r>
            <a:r>
              <a:rPr sz="2800" dirty="0" smtClean="0">
                <a:solidFill>
                  <a:srgbClr val="FFFFFF"/>
                </a:solidFill>
                <a:latin typeface="Arial"/>
                <a:cs typeface="Arial"/>
              </a:rPr>
              <a:t>es</a:t>
            </a:r>
            <a:r>
              <a:rPr sz="2800" spc="-83"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t</a:t>
            </a:r>
            <a:r>
              <a:rPr sz="2800" spc="-38"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sp</a:t>
            </a:r>
            <a:r>
              <a:rPr sz="2800" spc="9" dirty="0" smtClean="0">
                <a:solidFill>
                  <a:srgbClr val="FFFFFF"/>
                </a:solidFill>
                <a:latin typeface="Arial"/>
                <a:cs typeface="Arial"/>
              </a:rPr>
              <a:t>e</a:t>
            </a:r>
            <a:r>
              <a:rPr sz="2800" dirty="0" smtClean="0">
                <a:solidFill>
                  <a:srgbClr val="FFFFFF"/>
                </a:solidFill>
                <a:latin typeface="Arial"/>
                <a:cs typeface="Arial"/>
              </a:rPr>
              <a:t>ci</a:t>
            </a:r>
            <a:r>
              <a:rPr sz="2800" spc="4" dirty="0" smtClean="0">
                <a:solidFill>
                  <a:srgbClr val="FFFFFF"/>
                </a:solidFill>
                <a:latin typeface="Arial"/>
                <a:cs typeface="Arial"/>
              </a:rPr>
              <a:t>f</a:t>
            </a:r>
            <a:r>
              <a:rPr sz="2800" dirty="0" smtClean="0">
                <a:solidFill>
                  <a:srgbClr val="FFFFFF"/>
                </a:solidFill>
                <a:latin typeface="Arial"/>
                <a:cs typeface="Arial"/>
              </a:rPr>
              <a:t>ied</a:t>
            </a:r>
            <a:r>
              <a:rPr sz="2800" spc="-100"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4" dirty="0" smtClean="0">
                <a:solidFill>
                  <a:srgbClr val="FFFFFF"/>
                </a:solidFill>
                <a:latin typeface="Arial"/>
                <a:cs typeface="Arial"/>
              </a:rPr>
              <a:t>v</a:t>
            </a:r>
            <a:r>
              <a:rPr sz="2800" dirty="0" smtClean="0">
                <a:solidFill>
                  <a:srgbClr val="FFFFFF"/>
                </a:solidFill>
                <a:latin typeface="Arial"/>
                <a:cs typeface="Arial"/>
              </a:rPr>
              <a:t>ity</a:t>
            </a:r>
            <a:r>
              <a:rPr sz="2800" spc="-100" dirty="0" smtClean="0">
                <a:solidFill>
                  <a:srgbClr val="FFFFFF"/>
                </a:solidFill>
                <a:latin typeface="Arial"/>
                <a:cs typeface="Arial"/>
              </a:rPr>
              <a:t> </a:t>
            </a:r>
            <a:r>
              <a:rPr sz="2800" dirty="0" smtClean="0">
                <a:solidFill>
                  <a:srgbClr val="FFFFFF"/>
                </a:solidFill>
                <a:latin typeface="Arial"/>
                <a:cs typeface="Arial"/>
              </a:rPr>
              <a:t>un</a:t>
            </a:r>
            <a:r>
              <a:rPr sz="2800" spc="9" dirty="0" smtClean="0">
                <a:solidFill>
                  <a:srgbClr val="FFFFFF"/>
                </a:solidFill>
                <a:latin typeface="Arial"/>
                <a:cs typeface="Arial"/>
              </a:rPr>
              <a:t>d</a:t>
            </a:r>
            <a:r>
              <a:rPr sz="2800" dirty="0" smtClean="0">
                <a:solidFill>
                  <a:srgbClr val="FFFFFF"/>
                </a:solidFill>
                <a:latin typeface="Arial"/>
                <a:cs typeface="Arial"/>
              </a:rPr>
              <a:t>er</a:t>
            </a:r>
            <a:r>
              <a:rPr sz="2800" spc="-51"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watc</a:t>
            </a:r>
            <a:r>
              <a:rPr sz="2800" spc="9" dirty="0" smtClean="0">
                <a:solidFill>
                  <a:srgbClr val="FFFFFF"/>
                </a:solidFill>
                <a:latin typeface="Arial"/>
                <a:cs typeface="Arial"/>
              </a:rPr>
              <a:t>h</a:t>
            </a:r>
            <a:r>
              <a:rPr sz="2800" dirty="0" smtClean="0">
                <a:solidFill>
                  <a:srgbClr val="FFFFFF"/>
                </a:solidFill>
                <a:latin typeface="Arial"/>
                <a:cs typeface="Arial"/>
              </a:rPr>
              <a:t>ful</a:t>
            </a:r>
            <a:r>
              <a:rPr sz="2800" spc="-102"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y</a:t>
            </a:r>
            <a:r>
              <a:rPr sz="2800" dirty="0" smtClean="0">
                <a:solidFill>
                  <a:srgbClr val="FFFFFF"/>
                </a:solidFill>
                <a:latin typeface="Arial"/>
                <a:cs typeface="Arial"/>
              </a:rPr>
              <a:t>e</a:t>
            </a:r>
            <a:endParaRPr sz="2800">
              <a:solidFill>
                <a:prstClr val="black"/>
              </a:solidFill>
              <a:latin typeface="Arial"/>
              <a:cs typeface="Arial"/>
            </a:endParaRPr>
          </a:p>
        </p:txBody>
      </p:sp>
      <p:sp>
        <p:nvSpPr>
          <p:cNvPr id="6" name="object 6"/>
          <p:cNvSpPr txBox="1"/>
          <p:nvPr/>
        </p:nvSpPr>
        <p:spPr>
          <a:xfrm>
            <a:off x="8181985" y="1874565"/>
            <a:ext cx="291431" cy="380492"/>
          </a:xfrm>
          <a:prstGeom prst="rect">
            <a:avLst/>
          </a:prstGeom>
        </p:spPr>
        <p:txBody>
          <a:bodyPr wrap="square" lIns="0" tIns="0" rIns="0" bIns="0" rtlCol="0">
            <a:noAutofit/>
          </a:bodyPr>
          <a:lstStyle/>
          <a:p>
            <a:pPr marL="12700">
              <a:lnSpc>
                <a:spcPts val="2960"/>
              </a:lnSpc>
              <a:spcBef>
                <a:spcPts val="148"/>
              </a:spcBef>
            </a:pPr>
            <a:r>
              <a:rPr sz="2800" spc="9" dirty="0" smtClean="0">
                <a:solidFill>
                  <a:srgbClr val="FFFFFF"/>
                </a:solidFill>
                <a:latin typeface="Arial"/>
                <a:cs typeface="Arial"/>
              </a:rPr>
              <a:t>o</a:t>
            </a:r>
            <a:r>
              <a:rPr sz="2800" dirty="0" smtClean="0">
                <a:solidFill>
                  <a:srgbClr val="FFFFFF"/>
                </a:solidFill>
                <a:latin typeface="Arial"/>
                <a:cs typeface="Arial"/>
              </a:rPr>
              <a:t>f</a:t>
            </a:r>
            <a:endParaRPr sz="2800">
              <a:solidFill>
                <a:prstClr val="black"/>
              </a:solidFill>
              <a:latin typeface="Arial"/>
              <a:cs typeface="Arial"/>
            </a:endParaRPr>
          </a:p>
        </p:txBody>
      </p:sp>
      <p:sp>
        <p:nvSpPr>
          <p:cNvPr id="7" name="object 7"/>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8" name="object 8"/>
          <p:cNvSpPr txBox="1"/>
          <p:nvPr/>
        </p:nvSpPr>
        <p:spPr>
          <a:xfrm>
            <a:off x="687705" y="4049699"/>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9" name="object 9"/>
          <p:cNvSpPr txBox="1"/>
          <p:nvPr/>
        </p:nvSpPr>
        <p:spPr>
          <a:xfrm>
            <a:off x="8156963" y="4433749"/>
            <a:ext cx="291657" cy="380796"/>
          </a:xfrm>
          <a:prstGeom prst="rect">
            <a:avLst/>
          </a:prstGeom>
        </p:spPr>
        <p:txBody>
          <a:bodyPr wrap="square" lIns="0" tIns="0" rIns="0" bIns="0" rtlCol="0">
            <a:noAutofit/>
          </a:bodyPr>
          <a:lstStyle/>
          <a:p>
            <a:pPr marL="12700">
              <a:lnSpc>
                <a:spcPts val="2960"/>
              </a:lnSpc>
              <a:spcBef>
                <a:spcPts val="148"/>
              </a:spcBef>
            </a:pPr>
            <a:r>
              <a:rPr sz="2800" spc="9" dirty="0" smtClean="0">
                <a:solidFill>
                  <a:srgbClr val="FFFFFF"/>
                </a:solidFill>
                <a:latin typeface="Arial"/>
                <a:cs typeface="Arial"/>
              </a:rPr>
              <a:t>o</a:t>
            </a:r>
            <a:r>
              <a:rPr sz="2800" dirty="0" smtClean="0">
                <a:solidFill>
                  <a:srgbClr val="FFFFFF"/>
                </a:solidFill>
                <a:latin typeface="Arial"/>
                <a:cs typeface="Arial"/>
              </a:rPr>
              <a:t>f</a:t>
            </a:r>
            <a:endParaRPr sz="2800">
              <a:solidFill>
                <a:prstClr val="black"/>
              </a:solidFill>
              <a:latin typeface="Arial"/>
              <a:cs typeface="Arial"/>
            </a:endParaRPr>
          </a:p>
        </p:txBody>
      </p:sp>
      <p:sp>
        <p:nvSpPr>
          <p:cNvPr id="10" name="object 10"/>
          <p:cNvSpPr txBox="1"/>
          <p:nvPr/>
        </p:nvSpPr>
        <p:spPr>
          <a:xfrm>
            <a:off x="859157" y="4818049"/>
            <a:ext cx="7457543" cy="764539"/>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e</a:t>
            </a:r>
            <a:r>
              <a:rPr sz="2800" spc="9" dirty="0" smtClean="0">
                <a:solidFill>
                  <a:srgbClr val="FFFFFF"/>
                </a:solidFill>
                <a:latin typeface="Arial"/>
                <a:cs typeface="Arial"/>
              </a:rPr>
              <a:t>v</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u</a:t>
            </a:r>
            <a:r>
              <a:rPr sz="2800" spc="9" dirty="0" smtClean="0">
                <a:solidFill>
                  <a:srgbClr val="FFFFFF"/>
                </a:solidFill>
                <a:latin typeface="Arial"/>
                <a:cs typeface="Arial"/>
              </a:rPr>
              <a:t>a</a:t>
            </a:r>
            <a:r>
              <a:rPr sz="2800" dirty="0" smtClean="0">
                <a:solidFill>
                  <a:srgbClr val="FFFFFF"/>
                </a:solidFill>
                <a:latin typeface="Arial"/>
                <a:cs typeface="Arial"/>
              </a:rPr>
              <a:t>tor</a:t>
            </a:r>
            <a:r>
              <a:rPr sz="2800" spc="-105" dirty="0" smtClean="0">
                <a:solidFill>
                  <a:srgbClr val="FFFFFF"/>
                </a:solidFill>
                <a:latin typeface="Arial"/>
                <a:cs typeface="Arial"/>
              </a:rPr>
              <a:t> </a:t>
            </a:r>
            <a:r>
              <a:rPr sz="2800" dirty="0" smtClean="0">
                <a:solidFill>
                  <a:srgbClr val="FFFFFF"/>
                </a:solidFill>
                <a:latin typeface="Arial"/>
                <a:cs typeface="Arial"/>
              </a:rPr>
              <a:t>who</a:t>
            </a:r>
            <a:r>
              <a:rPr sz="2800" spc="-51"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v</a:t>
            </a:r>
            <a:r>
              <a:rPr sz="2800" dirty="0" smtClean="0">
                <a:solidFill>
                  <a:srgbClr val="FFFFFF"/>
                </a:solidFill>
                <a:latin typeface="Arial"/>
                <a:cs typeface="Arial"/>
              </a:rPr>
              <a:t>es</a:t>
            </a:r>
            <a:r>
              <a:rPr sz="2800" spc="-11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rf</a:t>
            </a:r>
            <a:r>
              <a:rPr sz="2800" spc="9" dirty="0" smtClean="0">
                <a:solidFill>
                  <a:srgbClr val="FFFFFF"/>
                </a:solidFill>
                <a:latin typeface="Arial"/>
                <a:cs typeface="Arial"/>
              </a:rPr>
              <a:t>o</a:t>
            </a:r>
            <a:r>
              <a:rPr sz="2800" dirty="0" smtClean="0">
                <a:solidFill>
                  <a:srgbClr val="FFFFFF"/>
                </a:solidFill>
                <a:latin typeface="Arial"/>
                <a:cs typeface="Arial"/>
              </a:rPr>
              <a:t>rm</a:t>
            </a:r>
            <a:r>
              <a:rPr sz="2800" spc="4"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142"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dirty="0" smtClean="0">
                <a:solidFill>
                  <a:srgbClr val="FFFFFF"/>
                </a:solidFill>
                <a:latin typeface="Arial"/>
                <a:cs typeface="Arial"/>
              </a:rPr>
              <a:t>m</a:t>
            </a:r>
            <a:r>
              <a:rPr sz="2800" spc="9" dirty="0" smtClean="0">
                <a:solidFill>
                  <a:srgbClr val="FFFFFF"/>
                </a:solidFill>
                <a:latin typeface="Arial"/>
                <a:cs typeface="Arial"/>
              </a:rPr>
              <a:t>a</a:t>
            </a:r>
            <a:r>
              <a:rPr sz="2800" dirty="0" smtClean="0">
                <a:solidFill>
                  <a:srgbClr val="FFFFFF"/>
                </a:solidFill>
                <a:latin typeface="Arial"/>
                <a:cs typeface="Arial"/>
              </a:rPr>
              <a:t>k</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82" dirty="0" smtClean="0">
                <a:solidFill>
                  <a:srgbClr val="FFFFFF"/>
                </a:solidFill>
                <a:latin typeface="Arial"/>
                <a:cs typeface="Arial"/>
              </a:rPr>
              <a:t> </a:t>
            </a:r>
            <a:r>
              <a:rPr sz="2800" dirty="0" smtClean="0">
                <a:solidFill>
                  <a:srgbClr val="FFFFFF"/>
                </a:solidFill>
                <a:latin typeface="Arial"/>
                <a:cs typeface="Arial"/>
              </a:rPr>
              <a:t>j</a:t>
            </a:r>
            <a:r>
              <a:rPr sz="2800" spc="4" dirty="0" smtClean="0">
                <a:solidFill>
                  <a:srgbClr val="FFFFFF"/>
                </a:solidFill>
                <a:latin typeface="Arial"/>
                <a:cs typeface="Arial"/>
              </a:rPr>
              <a:t>u</a:t>
            </a:r>
            <a:r>
              <a:rPr sz="2800" dirty="0" smtClean="0">
                <a:solidFill>
                  <a:srgbClr val="FFFFFF"/>
                </a:solidFill>
                <a:latin typeface="Arial"/>
                <a:cs typeface="Arial"/>
              </a:rPr>
              <a:t>d</a:t>
            </a:r>
            <a:r>
              <a:rPr sz="2800" spc="9" dirty="0" smtClean="0">
                <a:solidFill>
                  <a:srgbClr val="FFFFFF"/>
                </a:solidFill>
                <a:latin typeface="Arial"/>
                <a:cs typeface="Arial"/>
              </a:rPr>
              <a:t>g</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as</a:t>
            </a:r>
            <a:r>
              <a:rPr sz="2800" spc="-44"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80"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4" dirty="0" smtClean="0">
                <a:solidFill>
                  <a:srgbClr val="FFFFFF"/>
                </a:solidFill>
                <a:latin typeface="Arial"/>
                <a:cs typeface="Arial"/>
              </a:rPr>
              <a:t>i</a:t>
            </a:r>
            <a:r>
              <a:rPr sz="2800" dirty="0" smtClean="0">
                <a:solidFill>
                  <a:srgbClr val="FFFFFF"/>
                </a:solidFill>
                <a:latin typeface="Arial"/>
                <a:cs typeface="Arial"/>
              </a:rPr>
              <a:t>e</a:t>
            </a:r>
            <a:r>
              <a:rPr sz="2800" spc="9" dirty="0" smtClean="0">
                <a:solidFill>
                  <a:srgbClr val="FFFFFF"/>
                </a:solidFill>
                <a:latin typeface="Arial"/>
                <a:cs typeface="Arial"/>
              </a:rPr>
              <a:t>v</a:t>
            </a:r>
            <a:r>
              <a:rPr sz="2800" dirty="0" smtClean="0">
                <a:solidFill>
                  <a:srgbClr val="FFFFFF"/>
                </a:solidFill>
                <a:latin typeface="Arial"/>
                <a:cs typeface="Arial"/>
              </a:rPr>
              <a:t>em</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138"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mo</a:t>
            </a:r>
            <a:r>
              <a:rPr sz="2800" spc="4" dirty="0" smtClean="0">
                <a:solidFill>
                  <a:srgbClr val="FFFFFF"/>
                </a:solidFill>
                <a:latin typeface="Arial"/>
                <a:cs typeface="Arial"/>
              </a:rPr>
              <a:t>n</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r</a:t>
            </a:r>
            <a:r>
              <a:rPr sz="2800" spc="9" dirty="0" smtClean="0">
                <a:solidFill>
                  <a:srgbClr val="FFFFFF"/>
                </a:solidFill>
                <a:latin typeface="Arial"/>
                <a:cs typeface="Arial"/>
              </a:rPr>
              <a:t>a</a:t>
            </a:r>
            <a:r>
              <a:rPr sz="2800" dirty="0" smtClean="0">
                <a:solidFill>
                  <a:srgbClr val="FFFFFF"/>
                </a:solidFill>
                <a:latin typeface="Arial"/>
                <a:cs typeface="Arial"/>
              </a:rPr>
              <a:t>ted</a:t>
            </a:r>
            <a:r>
              <a:rPr sz="2800" spc="-151" dirty="0" smtClean="0">
                <a:solidFill>
                  <a:srgbClr val="FFFFFF"/>
                </a:solidFill>
                <a:latin typeface="Arial"/>
                <a:cs typeface="Arial"/>
              </a:rPr>
              <a:t> </a:t>
            </a: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922738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7" y="1276656"/>
            <a:ext cx="7313663" cy="1148834"/>
          </a:xfrm>
          <a:prstGeom prst="rect">
            <a:avLst/>
          </a:prstGeom>
        </p:spPr>
        <p:txBody>
          <a:bodyPr wrap="square" lIns="0" tIns="0" rIns="0" bIns="0" rtlCol="0">
            <a:noAutofit/>
          </a:bodyPr>
          <a:lstStyle/>
          <a:p>
            <a:pPr marL="12700" marR="48635">
              <a:lnSpc>
                <a:spcPts val="2960"/>
              </a:lnSpc>
              <a:spcBef>
                <a:spcPts val="148"/>
              </a:spcBef>
            </a:pPr>
            <a:r>
              <a:rPr sz="2800" dirty="0" smtClean="0">
                <a:solidFill>
                  <a:srgbClr val="FFFFFF"/>
                </a:solidFill>
                <a:latin typeface="Arial"/>
                <a:cs typeface="Arial"/>
              </a:rPr>
              <a:t>•</a:t>
            </a:r>
            <a:r>
              <a:rPr sz="2800" spc="30" dirty="0" smtClean="0">
                <a:solidFill>
                  <a:srgbClr val="FFFFFF"/>
                </a:solidFill>
                <a:latin typeface="Arial"/>
                <a:cs typeface="Arial"/>
              </a:rPr>
              <a:t> </a:t>
            </a:r>
            <a:r>
              <a:rPr sz="2800" b="1" dirty="0" smtClean="0">
                <a:solidFill>
                  <a:srgbClr val="FFFFFF"/>
                </a:solidFill>
                <a:latin typeface="Arial"/>
                <a:cs typeface="Arial"/>
              </a:rPr>
              <a:t>Personal</a:t>
            </a:r>
            <a:r>
              <a:rPr sz="2800" b="1" spc="-118" dirty="0" smtClean="0">
                <a:solidFill>
                  <a:srgbClr val="FFFFFF"/>
                </a:solidFill>
                <a:latin typeface="Arial"/>
                <a:cs typeface="Arial"/>
              </a:rPr>
              <a:t> </a:t>
            </a:r>
            <a:r>
              <a:rPr sz="2800" b="1" dirty="0" smtClean="0">
                <a:solidFill>
                  <a:srgbClr val="FFFFFF"/>
                </a:solidFill>
                <a:latin typeface="Arial"/>
                <a:cs typeface="Arial"/>
              </a:rPr>
              <a:t>C</a:t>
            </a:r>
            <a:r>
              <a:rPr sz="2800" b="1" spc="-9" dirty="0" smtClean="0">
                <a:solidFill>
                  <a:srgbClr val="FFFFFF"/>
                </a:solidFill>
                <a:latin typeface="Arial"/>
                <a:cs typeface="Arial"/>
              </a:rPr>
              <a:t>o</a:t>
            </a:r>
            <a:r>
              <a:rPr sz="2800" b="1" dirty="0" smtClean="0">
                <a:solidFill>
                  <a:srgbClr val="FFFFFF"/>
                </a:solidFill>
                <a:latin typeface="Arial"/>
                <a:cs typeface="Arial"/>
              </a:rPr>
              <a:t>mm</a:t>
            </a:r>
            <a:r>
              <a:rPr sz="2800" b="1" spc="-14" dirty="0" smtClean="0">
                <a:solidFill>
                  <a:srgbClr val="FFFFFF"/>
                </a:solidFill>
                <a:latin typeface="Arial"/>
                <a:cs typeface="Arial"/>
              </a:rPr>
              <a:t>u</a:t>
            </a:r>
            <a:r>
              <a:rPr sz="2800" b="1" dirty="0" smtClean="0">
                <a:solidFill>
                  <a:srgbClr val="FFFFFF"/>
                </a:solidFill>
                <a:latin typeface="Arial"/>
                <a:cs typeface="Arial"/>
              </a:rPr>
              <a:t>nica</a:t>
            </a:r>
            <a:r>
              <a:rPr sz="2800" b="1" spc="4" dirty="0" smtClean="0">
                <a:solidFill>
                  <a:srgbClr val="FFFFFF"/>
                </a:solidFill>
                <a:latin typeface="Arial"/>
                <a:cs typeface="Arial"/>
              </a:rPr>
              <a:t>t</a:t>
            </a:r>
            <a:r>
              <a:rPr sz="2800" b="1" dirty="0" smtClean="0">
                <a:solidFill>
                  <a:srgbClr val="FFFFFF"/>
                </a:solidFill>
                <a:latin typeface="Arial"/>
                <a:cs typeface="Arial"/>
              </a:rPr>
              <a:t>ion</a:t>
            </a:r>
            <a:r>
              <a:rPr sz="2800" b="1" spc="-266" dirty="0" smtClean="0">
                <a:solidFill>
                  <a:srgbClr val="FFFFFF"/>
                </a:solidFill>
                <a:latin typeface="Arial"/>
                <a:cs typeface="Arial"/>
              </a:rPr>
              <a:t> </a:t>
            </a:r>
            <a:r>
              <a:rPr sz="2800" b="1" dirty="0" smtClean="0">
                <a:solidFill>
                  <a:srgbClr val="FFFFFF"/>
                </a:solidFill>
                <a:latin typeface="Arial"/>
                <a:cs typeface="Arial"/>
              </a:rPr>
              <a:t>Asse</a:t>
            </a:r>
            <a:r>
              <a:rPr sz="2800" b="1" spc="9" dirty="0" smtClean="0">
                <a:solidFill>
                  <a:srgbClr val="FFFFFF"/>
                </a:solidFill>
                <a:latin typeface="Arial"/>
                <a:cs typeface="Arial"/>
              </a:rPr>
              <a:t>s</a:t>
            </a:r>
            <a:r>
              <a:rPr sz="2800" b="1" dirty="0" smtClean="0">
                <a:solidFill>
                  <a:srgbClr val="FFFFFF"/>
                </a:solidFill>
                <a:latin typeface="Arial"/>
                <a:cs typeface="Arial"/>
              </a:rPr>
              <a:t>smen</a:t>
            </a:r>
            <a:r>
              <a:rPr sz="2800" b="1" spc="14" dirty="0" smtClean="0">
                <a:solidFill>
                  <a:srgbClr val="FFFFFF"/>
                </a:solidFill>
                <a:latin typeface="Arial"/>
                <a:cs typeface="Arial"/>
              </a:rPr>
              <a:t>t</a:t>
            </a:r>
            <a:r>
              <a:rPr sz="2800" b="1" dirty="0" smtClean="0">
                <a:solidFill>
                  <a:srgbClr val="FFFFFF"/>
                </a:solidFill>
                <a:latin typeface="Arial"/>
                <a:cs typeface="Arial"/>
              </a:rPr>
              <a:t>-</a:t>
            </a:r>
            <a:r>
              <a:rPr sz="2800" b="1" spc="-144" dirty="0" smtClean="0">
                <a:solidFill>
                  <a:srgbClr val="FFFFFF"/>
                </a:solidFill>
                <a:latin typeface="Arial"/>
                <a:cs typeface="Arial"/>
              </a:rPr>
              <a:t> </a:t>
            </a:r>
            <a:r>
              <a:rPr sz="2800" dirty="0" smtClean="0">
                <a:solidFill>
                  <a:srgbClr val="FFFFFF"/>
                </a:solidFill>
                <a:latin typeface="Arial"/>
                <a:cs typeface="Arial"/>
              </a:rPr>
              <a:t>One</a:t>
            </a:r>
            <a:r>
              <a:rPr sz="2800" spc="-37"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most</a:t>
            </a:r>
            <a:endParaRPr sz="2800">
              <a:solidFill>
                <a:prstClr val="black"/>
              </a:solidFill>
              <a:latin typeface="Arial"/>
              <a:cs typeface="Arial"/>
            </a:endParaRPr>
          </a:p>
          <a:p>
            <a:pPr marL="241300">
              <a:lnSpc>
                <a:spcPts val="3020"/>
              </a:lnSpc>
              <a:spcBef>
                <a:spcPts val="17"/>
              </a:spcBef>
            </a:pP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mmon</a:t>
            </a:r>
            <a:r>
              <a:rPr sz="2800" spc="-107" dirty="0" smtClean="0">
                <a:solidFill>
                  <a:srgbClr val="FFFFFF"/>
                </a:solidFill>
                <a:latin typeface="Arial"/>
                <a:cs typeface="Arial"/>
              </a:rPr>
              <a:t> </a:t>
            </a:r>
            <a:r>
              <a:rPr sz="2800" dirty="0" smtClean="0">
                <a:solidFill>
                  <a:srgbClr val="FFFFFF"/>
                </a:solidFill>
                <a:latin typeface="Arial"/>
                <a:cs typeface="Arial"/>
              </a:rPr>
              <a:t>wa</a:t>
            </a:r>
            <a:r>
              <a:rPr sz="2800" spc="9" dirty="0" smtClean="0">
                <a:solidFill>
                  <a:srgbClr val="FFFFFF"/>
                </a:solidFill>
                <a:latin typeface="Arial"/>
                <a:cs typeface="Arial"/>
              </a:rPr>
              <a:t>y</a:t>
            </a:r>
            <a:r>
              <a:rPr sz="2800" dirty="0" smtClean="0">
                <a:solidFill>
                  <a:srgbClr val="FFFFFF"/>
                </a:solidFill>
                <a:latin typeface="Arial"/>
                <a:cs typeface="Arial"/>
              </a:rPr>
              <a:t>s</a:t>
            </a:r>
            <a:r>
              <a:rPr sz="2800" spc="-63"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107"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a</a:t>
            </a:r>
            <a:r>
              <a:rPr sz="2800" dirty="0" smtClean="0">
                <a:solidFill>
                  <a:srgbClr val="FFFFFF"/>
                </a:solidFill>
                <a:latin typeface="Arial"/>
                <a:cs typeface="Arial"/>
              </a:rPr>
              <a:t>th</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79" dirty="0" smtClean="0">
                <a:solidFill>
                  <a:srgbClr val="FFFFFF"/>
                </a:solidFill>
                <a:latin typeface="Arial"/>
                <a:cs typeface="Arial"/>
              </a:rPr>
              <a:t> </a:t>
            </a:r>
            <a:r>
              <a:rPr sz="2800" spc="9" dirty="0" smtClean="0">
                <a:solidFill>
                  <a:srgbClr val="FFFFFF"/>
                </a:solidFill>
                <a:latin typeface="Arial"/>
                <a:cs typeface="Arial"/>
              </a:rPr>
              <a:t>i</a:t>
            </a:r>
            <a:r>
              <a:rPr sz="2800" dirty="0" smtClean="0">
                <a:solidFill>
                  <a:srgbClr val="FFFFFF"/>
                </a:solidFill>
                <a:latin typeface="Arial"/>
                <a:cs typeface="Arial"/>
              </a:rPr>
              <a:t>nf</a:t>
            </a:r>
            <a:r>
              <a:rPr sz="2800" spc="9" dirty="0" smtClean="0">
                <a:solidFill>
                  <a:srgbClr val="FFFFFF"/>
                </a:solidFill>
                <a:latin typeface="Arial"/>
                <a:cs typeface="Arial"/>
              </a:rPr>
              <a:t>o</a:t>
            </a:r>
            <a:r>
              <a:rPr sz="2800" dirty="0" smtClean="0">
                <a:solidFill>
                  <a:srgbClr val="FFFFFF"/>
                </a:solidFill>
                <a:latin typeface="Arial"/>
                <a:cs typeface="Arial"/>
              </a:rPr>
              <a:t>rm</a:t>
            </a:r>
            <a:r>
              <a:rPr sz="2800" spc="4"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1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b</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t</a:t>
            </a:r>
            <a:r>
              <a:rPr sz="2800" spc="-70"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ay</a:t>
            </a:r>
            <a:r>
              <a:rPr sz="2800" spc="-4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a</a:t>
            </a:r>
            <a:r>
              <a:rPr sz="2800" dirty="0" smtClean="0">
                <a:solidFill>
                  <a:srgbClr val="FFFFFF"/>
                </a:solidFill>
                <a:latin typeface="Arial"/>
                <a:cs typeface="Arial"/>
              </a:rPr>
              <a:t>y 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11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4" dirty="0" smtClean="0">
                <a:solidFill>
                  <a:srgbClr val="FFFFFF"/>
                </a:solidFill>
                <a:latin typeface="Arial"/>
                <a:cs typeface="Arial"/>
              </a:rPr>
              <a:t>i</a:t>
            </a:r>
            <a:r>
              <a:rPr sz="2800" dirty="0" smtClean="0">
                <a:solidFill>
                  <a:srgbClr val="FFFFFF"/>
                </a:solidFill>
                <a:latin typeface="Arial"/>
                <a:cs typeface="Arial"/>
              </a:rPr>
              <a:t>e</a:t>
            </a:r>
            <a:r>
              <a:rPr sz="2800" spc="9" dirty="0" smtClean="0">
                <a:solidFill>
                  <a:srgbClr val="FFFFFF"/>
                </a:solidFill>
                <a:latin typeface="Arial"/>
                <a:cs typeface="Arial"/>
              </a:rPr>
              <a:t>v</a:t>
            </a:r>
            <a:r>
              <a:rPr sz="2800" dirty="0" smtClean="0">
                <a:solidFill>
                  <a:srgbClr val="FFFFFF"/>
                </a:solidFill>
                <a:latin typeface="Arial"/>
                <a:cs typeface="Arial"/>
              </a:rPr>
              <a:t>em</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138"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dirty="0" smtClean="0">
                <a:solidFill>
                  <a:srgbClr val="FFFFFF"/>
                </a:solidFill>
                <a:latin typeface="Arial"/>
                <a:cs typeface="Arial"/>
              </a:rPr>
              <a:t>cl</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om</a:t>
            </a:r>
            <a:r>
              <a:rPr sz="2800" spc="-112"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ta</a:t>
            </a:r>
            <a:r>
              <a:rPr sz="2800" spc="9" dirty="0" smtClean="0">
                <a:solidFill>
                  <a:srgbClr val="FFFFFF"/>
                </a:solidFill>
                <a:latin typeface="Arial"/>
                <a:cs typeface="Arial"/>
              </a:rPr>
              <a:t>l</a:t>
            </a:r>
            <a:r>
              <a:rPr sz="2800" dirty="0" smtClean="0">
                <a:solidFill>
                  <a:srgbClr val="FFFFFF"/>
                </a:solidFill>
                <a:latin typeface="Arial"/>
                <a:cs typeface="Arial"/>
              </a:rPr>
              <a:t>k</a:t>
            </a:r>
            <a:r>
              <a:rPr sz="2800" spc="-43"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m.</a:t>
            </a:r>
            <a:endParaRPr sz="2800">
              <a:solidFill>
                <a:prstClr val="black"/>
              </a:solidFill>
              <a:latin typeface="Arial"/>
              <a:cs typeface="Arial"/>
            </a:endParaRPr>
          </a:p>
        </p:txBody>
      </p:sp>
    </p:spTree>
    <p:extLst>
      <p:ext uri="{BB962C8B-B14F-4D97-AF65-F5344CB8AC3E}">
        <p14:creationId xmlns:p14="http://schemas.microsoft.com/office/powerpoint/2010/main" val="1481471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323528" y="770942"/>
            <a:ext cx="4914389"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Match</a:t>
            </a:r>
            <a:r>
              <a:rPr sz="4400" spc="9" dirty="0" smtClean="0">
                <a:solidFill>
                  <a:srgbClr val="FFFFFF"/>
                </a:solidFill>
                <a:latin typeface="Arial"/>
                <a:cs typeface="Arial"/>
              </a:rPr>
              <a:t>i</a:t>
            </a:r>
            <a:r>
              <a:rPr sz="4400" dirty="0" smtClean="0">
                <a:solidFill>
                  <a:srgbClr val="FFFFFF"/>
                </a:solidFill>
                <a:latin typeface="Arial"/>
                <a:cs typeface="Arial"/>
              </a:rPr>
              <a:t>ng</a:t>
            </a:r>
            <a:r>
              <a:rPr sz="4400" spc="-25" dirty="0" smtClean="0">
                <a:solidFill>
                  <a:srgbClr val="FFFFFF"/>
                </a:solidFill>
                <a:latin typeface="Arial"/>
                <a:cs typeface="Arial"/>
              </a:rPr>
              <a:t> </a:t>
            </a:r>
            <a:r>
              <a:rPr sz="4400" dirty="0" smtClean="0">
                <a:solidFill>
                  <a:srgbClr val="FFFFFF"/>
                </a:solidFill>
                <a:latin typeface="Arial"/>
                <a:cs typeface="Arial"/>
              </a:rPr>
              <a:t>Methods</a:t>
            </a:r>
            <a:endParaRPr sz="4400" dirty="0">
              <a:solidFill>
                <a:prstClr val="black"/>
              </a:solidFill>
              <a:latin typeface="Arial"/>
              <a:cs typeface="Arial"/>
            </a:endParaRPr>
          </a:p>
        </p:txBody>
      </p:sp>
      <p:sp>
        <p:nvSpPr>
          <p:cNvPr id="4" name="object 4"/>
          <p:cNvSpPr txBox="1"/>
          <p:nvPr/>
        </p:nvSpPr>
        <p:spPr>
          <a:xfrm>
            <a:off x="5237917" y="770942"/>
            <a:ext cx="3294523"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with</a:t>
            </a:r>
            <a:r>
              <a:rPr sz="4400" spc="-84" dirty="0" smtClean="0">
                <a:solidFill>
                  <a:srgbClr val="FFFFFF"/>
                </a:solidFill>
                <a:latin typeface="Arial"/>
                <a:cs typeface="Arial"/>
              </a:rPr>
              <a:t> </a:t>
            </a:r>
            <a:r>
              <a:rPr sz="4400" spc="-494" dirty="0" smtClean="0">
                <a:solidFill>
                  <a:srgbClr val="FFFFFF"/>
                </a:solidFill>
                <a:latin typeface="Arial"/>
                <a:cs typeface="Arial"/>
              </a:rPr>
              <a:t>T</a:t>
            </a:r>
            <a:r>
              <a:rPr sz="4400" dirty="0" smtClean="0">
                <a:solidFill>
                  <a:srgbClr val="FFFFFF"/>
                </a:solidFill>
                <a:latin typeface="Arial"/>
                <a:cs typeface="Arial"/>
              </a:rPr>
              <a:t>argets</a:t>
            </a:r>
            <a:endParaRPr sz="4400" dirty="0">
              <a:solidFill>
                <a:prstClr val="black"/>
              </a:solidFill>
              <a:latin typeface="Arial"/>
              <a:cs typeface="Arial"/>
            </a:endParaRPr>
          </a:p>
        </p:txBody>
      </p:sp>
      <p:sp>
        <p:nvSpPr>
          <p:cNvPr id="5" name="object 5"/>
          <p:cNvSpPr txBox="1"/>
          <p:nvPr/>
        </p:nvSpPr>
        <p:spPr>
          <a:xfrm>
            <a:off x="687704" y="1874570"/>
            <a:ext cx="7587021" cy="1917065"/>
          </a:xfrm>
          <a:prstGeom prst="rect">
            <a:avLst/>
          </a:prstGeom>
        </p:spPr>
        <p:txBody>
          <a:bodyPr wrap="square" lIns="0" tIns="0" rIns="0" bIns="0" rtlCol="0">
            <a:noAutofit/>
          </a:bodyPr>
          <a:lstStyle/>
          <a:p>
            <a:pPr marL="12700" marR="48635">
              <a:lnSpc>
                <a:spcPts val="2960"/>
              </a:lnSpc>
              <a:spcBef>
                <a:spcPts val="148"/>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dirty="0" smtClean="0">
                <a:solidFill>
                  <a:srgbClr val="FFFFFF"/>
                </a:solidFill>
                <a:latin typeface="Arial"/>
                <a:cs typeface="Arial"/>
              </a:rPr>
              <a:t>The</a:t>
            </a:r>
            <a:r>
              <a:rPr sz="2800" spc="-48"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g</a:t>
            </a:r>
            <a:r>
              <a:rPr sz="2800" dirty="0" smtClean="0">
                <a:solidFill>
                  <a:srgbClr val="FFFFFF"/>
                </a:solidFill>
                <a:latin typeface="Arial"/>
                <a:cs typeface="Arial"/>
              </a:rPr>
              <a:t>e</a:t>
            </a:r>
            <a:r>
              <a:rPr sz="2800" spc="-119" dirty="0" smtClean="0">
                <a:solidFill>
                  <a:srgbClr val="FFFFFF"/>
                </a:solidFill>
                <a:latin typeface="Arial"/>
                <a:cs typeface="Arial"/>
              </a:rPr>
              <a:t> </a:t>
            </a:r>
            <a:r>
              <a:rPr sz="2800" spc="9" dirty="0" smtClean="0">
                <a:solidFill>
                  <a:srgbClr val="FFFFFF"/>
                </a:solidFill>
                <a:latin typeface="Arial"/>
                <a:cs typeface="Arial"/>
              </a:rPr>
              <a:t>f</a:t>
            </a:r>
            <a:r>
              <a:rPr sz="2800" dirty="0" smtClean="0">
                <a:solidFill>
                  <a:srgbClr val="FFFFFF"/>
                </a:solidFill>
                <a:latin typeface="Arial"/>
                <a:cs typeface="Arial"/>
              </a:rPr>
              <a:t>or</a:t>
            </a:r>
            <a:r>
              <a:rPr sz="2800" spc="-32"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o</a:t>
            </a:r>
            <a:r>
              <a:rPr sz="2800" dirty="0" smtClean="0">
                <a:solidFill>
                  <a:srgbClr val="FFFFFF"/>
                </a:solidFill>
                <a:latin typeface="Arial"/>
                <a:cs typeface="Arial"/>
              </a:rPr>
              <a:t>fe</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al</a:t>
            </a:r>
            <a:r>
              <a:rPr sz="2800" spc="-135"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d</a:t>
            </a:r>
            <a:r>
              <a:rPr sz="2800" dirty="0" smtClean="0">
                <a:solidFill>
                  <a:srgbClr val="FFFFFF"/>
                </a:solidFill>
                <a:latin typeface="Arial"/>
                <a:cs typeface="Arial"/>
              </a:rPr>
              <a:t>d</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9" dirty="0" smtClean="0">
                <a:solidFill>
                  <a:srgbClr val="FFFFFF"/>
                </a:solidFill>
                <a:latin typeface="Arial"/>
                <a:cs typeface="Arial"/>
              </a:rPr>
              <a:t> </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a:t>
            </a:r>
            <a:r>
              <a:rPr sz="2800" spc="-27"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v</a:t>
            </a:r>
            <a:r>
              <a:rPr sz="2800" dirty="0" smtClean="0">
                <a:solidFill>
                  <a:srgbClr val="FFFFFF"/>
                </a:solidFill>
                <a:latin typeface="Arial"/>
                <a:cs typeface="Arial"/>
              </a:rPr>
              <a:t>en</a:t>
            </a:r>
            <a:endParaRPr sz="2800">
              <a:solidFill>
                <a:prstClr val="black"/>
              </a:solidFill>
              <a:latin typeface="Arial"/>
              <a:cs typeface="Arial"/>
            </a:endParaRPr>
          </a:p>
          <a:p>
            <a:pPr marL="241300" marR="783131">
              <a:lnSpc>
                <a:spcPts val="3020"/>
              </a:lnSpc>
              <a:spcBef>
                <a:spcPts val="17"/>
              </a:spcBef>
            </a:pPr>
            <a:r>
              <a:rPr sz="2800" dirty="0" smtClean="0">
                <a:solidFill>
                  <a:srgbClr val="FFFFFF"/>
                </a:solidFill>
                <a:latin typeface="Arial"/>
                <a:cs typeface="Arial"/>
              </a:rPr>
              <a:t>g</a:t>
            </a:r>
            <a:r>
              <a:rPr sz="2800" spc="9" dirty="0" smtClean="0">
                <a:solidFill>
                  <a:srgbClr val="FFFFFF"/>
                </a:solidFill>
                <a:latin typeface="Arial"/>
                <a:cs typeface="Arial"/>
              </a:rPr>
              <a:t>u</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90"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ri</a:t>
            </a:r>
            <a:r>
              <a:rPr sz="2800" spc="9" dirty="0" smtClean="0">
                <a:solidFill>
                  <a:srgbClr val="FFFFFF"/>
                </a:solidFill>
                <a:latin typeface="Arial"/>
                <a:cs typeface="Arial"/>
              </a:rPr>
              <a:t>n</a:t>
            </a:r>
            <a:r>
              <a:rPr sz="2800" dirty="0" smtClean="0">
                <a:solidFill>
                  <a:srgbClr val="FFFFFF"/>
                </a:solidFill>
                <a:latin typeface="Arial"/>
                <a:cs typeface="Arial"/>
              </a:rPr>
              <a:t>c</a:t>
            </a:r>
            <a:r>
              <a:rPr sz="2800" spc="4" dirty="0" smtClean="0">
                <a:solidFill>
                  <a:srgbClr val="FFFFFF"/>
                </a:solidFill>
                <a:latin typeface="Arial"/>
                <a:cs typeface="Arial"/>
              </a:rPr>
              <a:t>i</a:t>
            </a:r>
            <a:r>
              <a:rPr sz="2800" dirty="0" smtClean="0">
                <a:solidFill>
                  <a:srgbClr val="FFFFFF"/>
                </a:solidFill>
                <a:latin typeface="Arial"/>
                <a:cs typeface="Arial"/>
              </a:rPr>
              <a:t>p</a:t>
            </a:r>
            <a:r>
              <a:rPr sz="2800" spc="4" dirty="0" smtClean="0">
                <a:solidFill>
                  <a:srgbClr val="FFFFFF"/>
                </a:solidFill>
                <a:latin typeface="Arial"/>
                <a:cs typeface="Arial"/>
              </a:rPr>
              <a:t>l</a:t>
            </a:r>
            <a:r>
              <a:rPr sz="2800" dirty="0" smtClean="0">
                <a:solidFill>
                  <a:srgbClr val="FFFFFF"/>
                </a:solidFill>
                <a:latin typeface="Arial"/>
                <a:cs typeface="Arial"/>
              </a:rPr>
              <a:t>es</a:t>
            </a:r>
            <a:r>
              <a:rPr sz="2800" spc="-118"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80"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om</a:t>
            </a:r>
            <a:r>
              <a:rPr sz="2800" spc="-127"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sm</a:t>
            </a:r>
            <a:r>
              <a:rPr sz="2800" spc="9" dirty="0" smtClean="0">
                <a:solidFill>
                  <a:srgbClr val="FFFFFF"/>
                </a:solidFill>
                <a:latin typeface="Arial"/>
                <a:cs typeface="Arial"/>
              </a:rPr>
              <a:t>e</a:t>
            </a:r>
            <a:r>
              <a:rPr sz="2800" dirty="0" smtClean="0">
                <a:solidFill>
                  <a:srgbClr val="FFFFFF"/>
                </a:solidFill>
                <a:latin typeface="Arial"/>
                <a:cs typeface="Arial"/>
              </a:rPr>
              <a:t>nt;</a:t>
            </a:r>
            <a:r>
              <a:rPr sz="2800" spc="-157" dirty="0" smtClean="0">
                <a:solidFill>
                  <a:srgbClr val="FFFFFF"/>
                </a:solidFill>
                <a:latin typeface="Arial"/>
                <a:cs typeface="Arial"/>
              </a:rPr>
              <a:t> </a:t>
            </a:r>
            <a:r>
              <a:rPr sz="2800" dirty="0" smtClean="0">
                <a:solidFill>
                  <a:srgbClr val="FFFFFF"/>
                </a:solidFill>
                <a:latin typeface="Arial"/>
                <a:cs typeface="Arial"/>
              </a:rPr>
              <a:t>by d</a:t>
            </a:r>
            <a:r>
              <a:rPr sz="2800" spc="9" dirty="0" smtClean="0">
                <a:solidFill>
                  <a:srgbClr val="FFFFFF"/>
                </a:solidFill>
                <a:latin typeface="Arial"/>
                <a:cs typeface="Arial"/>
              </a:rPr>
              <a:t>e</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4" dirty="0" smtClean="0">
                <a:solidFill>
                  <a:srgbClr val="FFFFFF"/>
                </a:solidFill>
                <a:latin typeface="Arial"/>
                <a:cs typeface="Arial"/>
              </a:rPr>
              <a:t>o</a:t>
            </a:r>
            <a:r>
              <a:rPr sz="2800" dirty="0" smtClean="0">
                <a:solidFill>
                  <a:srgbClr val="FFFFFF"/>
                </a:solidFill>
                <a:latin typeface="Arial"/>
                <a:cs typeface="Arial"/>
              </a:rPr>
              <a:t>p</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135"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ity</a:t>
            </a:r>
            <a:r>
              <a:rPr sz="2800" spc="-240" dirty="0" smtClean="0">
                <a:solidFill>
                  <a:srgbClr val="FFFFFF"/>
                </a:solidFill>
                <a:latin typeface="Arial"/>
                <a:cs typeface="Arial"/>
              </a:rPr>
              <a:t> </a:t>
            </a:r>
            <a:r>
              <a:rPr sz="2800" dirty="0" smtClean="0">
                <a:solidFill>
                  <a:srgbClr val="FFFFFF"/>
                </a:solidFill>
                <a:latin typeface="Arial"/>
                <a:cs typeface="Arial"/>
              </a:rPr>
              <a:t>Ass</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52" dirty="0" smtClean="0">
                <a:solidFill>
                  <a:srgbClr val="FFFFFF"/>
                </a:solidFill>
                <a:latin typeface="Arial"/>
                <a:cs typeface="Arial"/>
              </a:rPr>
              <a:t> </a:t>
            </a:r>
            <a:r>
              <a:rPr sz="2800" dirty="0" smtClean="0">
                <a:solidFill>
                  <a:srgbClr val="FFFFFF"/>
                </a:solidFill>
                <a:latin typeface="Arial"/>
                <a:cs typeface="Arial"/>
              </a:rPr>
              <a:t>Pl</a:t>
            </a:r>
            <a:r>
              <a:rPr sz="2800" spc="4" dirty="0" smtClean="0">
                <a:solidFill>
                  <a:srgbClr val="FFFFFF"/>
                </a:solidFill>
                <a:latin typeface="Arial"/>
                <a:cs typeface="Arial"/>
              </a:rPr>
              <a:t>a</a:t>
            </a:r>
            <a:r>
              <a:rPr sz="2800" dirty="0" smtClean="0">
                <a:solidFill>
                  <a:srgbClr val="FFFFFF"/>
                </a:solidFill>
                <a:latin typeface="Arial"/>
                <a:cs typeface="Arial"/>
              </a:rPr>
              <a:t>n</a:t>
            </a:r>
            <a:r>
              <a:rPr sz="2800" spc="-55" dirty="0" smtClean="0">
                <a:solidFill>
                  <a:srgbClr val="FFFFFF"/>
                </a:solidFill>
                <a:latin typeface="Arial"/>
                <a:cs typeface="Arial"/>
              </a:rPr>
              <a:t> </a:t>
            </a:r>
            <a:r>
              <a:rPr sz="2800" dirty="0" smtClean="0">
                <a:solidFill>
                  <a:srgbClr val="FFFFFF"/>
                </a:solidFill>
                <a:latin typeface="Arial"/>
                <a:cs typeface="Arial"/>
              </a:rPr>
              <a:t>w</a:t>
            </a:r>
            <a:r>
              <a:rPr sz="2800" spc="9" dirty="0" smtClean="0">
                <a:solidFill>
                  <a:srgbClr val="FFFFFF"/>
                </a:solidFill>
                <a:latin typeface="Arial"/>
                <a:cs typeface="Arial"/>
              </a:rPr>
              <a:t>h</a:t>
            </a:r>
            <a:r>
              <a:rPr sz="2800" dirty="0" smtClean="0">
                <a:solidFill>
                  <a:srgbClr val="FFFFFF"/>
                </a:solidFill>
                <a:latin typeface="Arial"/>
                <a:cs typeface="Arial"/>
              </a:rPr>
              <a:t>i</a:t>
            </a:r>
            <a:r>
              <a:rPr sz="2800" spc="4" dirty="0" smtClean="0">
                <a:solidFill>
                  <a:srgbClr val="FFFFFF"/>
                </a:solidFill>
                <a:latin typeface="Arial"/>
                <a:cs typeface="Arial"/>
              </a:rPr>
              <a:t>c</a:t>
            </a:r>
            <a:r>
              <a:rPr sz="2800" dirty="0" smtClean="0">
                <a:solidFill>
                  <a:srgbClr val="FFFFFF"/>
                </a:solidFill>
                <a:latin typeface="Arial"/>
                <a:cs typeface="Arial"/>
              </a:rPr>
              <a:t>h</a:t>
            </a:r>
            <a:r>
              <a:rPr sz="2800" spc="-56" dirty="0" smtClean="0">
                <a:solidFill>
                  <a:srgbClr val="FFFFFF"/>
                </a:solidFill>
                <a:latin typeface="Arial"/>
                <a:cs typeface="Arial"/>
              </a:rPr>
              <a:t> </a:t>
            </a:r>
            <a:r>
              <a:rPr sz="2800" dirty="0" smtClean="0">
                <a:solidFill>
                  <a:srgbClr val="FFFFFF"/>
                </a:solidFill>
                <a:latin typeface="Arial"/>
                <a:cs typeface="Arial"/>
              </a:rPr>
              <a:t>mat</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105" dirty="0" smtClean="0">
                <a:solidFill>
                  <a:srgbClr val="FFFFFF"/>
                </a:solidFill>
                <a:latin typeface="Arial"/>
                <a:cs typeface="Arial"/>
              </a:rPr>
              <a:t> </a:t>
            </a:r>
            <a:r>
              <a:rPr sz="2800" dirty="0" smtClean="0">
                <a:solidFill>
                  <a:srgbClr val="FFFFFF"/>
                </a:solidFill>
                <a:latin typeface="Arial"/>
                <a:cs typeface="Arial"/>
              </a:rPr>
              <a:t>the</a:t>
            </a:r>
            <a:endParaRPr sz="2800">
              <a:solidFill>
                <a:prstClr val="black"/>
              </a:solidFill>
              <a:latin typeface="Arial"/>
              <a:cs typeface="Arial"/>
            </a:endParaRPr>
          </a:p>
          <a:p>
            <a:pPr marL="241300">
              <a:lnSpc>
                <a:spcPts val="3020"/>
              </a:lnSpc>
              <a:spcBef>
                <a:spcPts val="5"/>
              </a:spcBef>
            </a:pPr>
            <a:r>
              <a:rPr sz="2800" spc="4" dirty="0" smtClean="0">
                <a:solidFill>
                  <a:srgbClr val="FFFFFF"/>
                </a:solidFill>
                <a:latin typeface="Arial"/>
                <a:cs typeface="Arial"/>
              </a:rPr>
              <a:t>appropriat</a:t>
            </a:r>
            <a:r>
              <a:rPr sz="2800" dirty="0" smtClean="0">
                <a:solidFill>
                  <a:srgbClr val="FFFFFF"/>
                </a:solidFill>
                <a:latin typeface="Arial"/>
                <a:cs typeface="Arial"/>
              </a:rPr>
              <a:t>e</a:t>
            </a:r>
            <a:r>
              <a:rPr sz="2800" spc="-141" dirty="0" smtClean="0">
                <a:solidFill>
                  <a:srgbClr val="FFFFFF"/>
                </a:solidFill>
                <a:latin typeface="Arial"/>
                <a:cs typeface="Arial"/>
              </a:rPr>
              <a:t> </a:t>
            </a:r>
            <a:r>
              <a:rPr sz="2800" spc="4" dirty="0" smtClean="0">
                <a:solidFill>
                  <a:srgbClr val="FFFFFF"/>
                </a:solidFill>
                <a:latin typeface="Arial"/>
                <a:cs typeface="Arial"/>
              </a:rPr>
              <a:t>assessmen</a:t>
            </a:r>
            <a:r>
              <a:rPr sz="2800" dirty="0" smtClean="0">
                <a:solidFill>
                  <a:srgbClr val="FFFFFF"/>
                </a:solidFill>
                <a:latin typeface="Arial"/>
                <a:cs typeface="Arial"/>
              </a:rPr>
              <a:t>t</a:t>
            </a:r>
            <a:r>
              <a:rPr sz="2800" spc="-164" dirty="0" smtClean="0">
                <a:solidFill>
                  <a:srgbClr val="FFFFFF"/>
                </a:solidFill>
                <a:latin typeface="Arial"/>
                <a:cs typeface="Arial"/>
              </a:rPr>
              <a:t> </a:t>
            </a:r>
            <a:r>
              <a:rPr sz="2800" spc="4" dirty="0" smtClean="0">
                <a:solidFill>
                  <a:srgbClr val="FFFFFF"/>
                </a:solidFill>
                <a:latin typeface="Arial"/>
                <a:cs typeface="Arial"/>
              </a:rPr>
              <a:t>me</a:t>
            </a:r>
            <a:r>
              <a:rPr sz="2800" spc="-4" dirty="0" smtClean="0">
                <a:solidFill>
                  <a:srgbClr val="FFFFFF"/>
                </a:solidFill>
                <a:latin typeface="Arial"/>
                <a:cs typeface="Arial"/>
              </a:rPr>
              <a:t>t</a:t>
            </a:r>
            <a:r>
              <a:rPr sz="2800" spc="4" dirty="0" smtClean="0">
                <a:solidFill>
                  <a:srgbClr val="FFFFFF"/>
                </a:solidFill>
                <a:latin typeface="Arial"/>
                <a:cs typeface="Arial"/>
              </a:rPr>
              <a:t>ho</a:t>
            </a:r>
            <a:r>
              <a:rPr sz="2800" dirty="0" smtClean="0">
                <a:solidFill>
                  <a:srgbClr val="FFFFFF"/>
                </a:solidFill>
                <a:latin typeface="Arial"/>
                <a:cs typeface="Arial"/>
              </a:rPr>
              <a:t>d</a:t>
            </a:r>
            <a:r>
              <a:rPr sz="2800" spc="-78" dirty="0" smtClean="0">
                <a:solidFill>
                  <a:srgbClr val="FFFFFF"/>
                </a:solidFill>
                <a:latin typeface="Arial"/>
                <a:cs typeface="Arial"/>
              </a:rPr>
              <a:t> </a:t>
            </a:r>
            <a:r>
              <a:rPr sz="2800" spc="4" dirty="0" smtClean="0">
                <a:solidFill>
                  <a:srgbClr val="FFFFFF"/>
                </a:solidFill>
                <a:latin typeface="Arial"/>
                <a:cs typeface="Arial"/>
              </a:rPr>
              <a:t>w</a:t>
            </a:r>
            <a:r>
              <a:rPr sz="2800" spc="-4" dirty="0" smtClean="0">
                <a:solidFill>
                  <a:srgbClr val="FFFFFF"/>
                </a:solidFill>
                <a:latin typeface="Arial"/>
                <a:cs typeface="Arial"/>
              </a:rPr>
              <a:t>i</a:t>
            </a:r>
            <a:r>
              <a:rPr sz="2800" spc="4" dirty="0" smtClean="0">
                <a:solidFill>
                  <a:srgbClr val="FFFFFF"/>
                </a:solidFill>
                <a:latin typeface="Arial"/>
                <a:cs typeface="Arial"/>
              </a:rPr>
              <a:t>t</a:t>
            </a:r>
            <a:r>
              <a:rPr sz="2800" dirty="0" smtClean="0">
                <a:solidFill>
                  <a:srgbClr val="FFFFFF"/>
                </a:solidFill>
                <a:latin typeface="Arial"/>
                <a:cs typeface="Arial"/>
              </a:rPr>
              <a:t>h</a:t>
            </a:r>
            <a:r>
              <a:rPr sz="2800" spc="-39" dirty="0" smtClean="0">
                <a:solidFill>
                  <a:srgbClr val="FFFFFF"/>
                </a:solidFill>
                <a:latin typeface="Arial"/>
                <a:cs typeface="Arial"/>
              </a:rPr>
              <a:t> </a:t>
            </a:r>
            <a:r>
              <a:rPr sz="2800" spc="4" dirty="0" smtClean="0">
                <a:solidFill>
                  <a:srgbClr val="FFFFFF"/>
                </a:solidFill>
                <a:latin typeface="Arial"/>
                <a:cs typeface="Arial"/>
              </a:rPr>
              <a:t>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spc="4" dirty="0" smtClean="0">
                <a:solidFill>
                  <a:srgbClr val="FFFFFF"/>
                </a:solidFill>
                <a:latin typeface="Arial"/>
                <a:cs typeface="Arial"/>
              </a:rPr>
              <a:t>desire</a:t>
            </a:r>
            <a:r>
              <a:rPr sz="2800" dirty="0" smtClean="0">
                <a:solidFill>
                  <a:srgbClr val="FFFFFF"/>
                </a:solidFill>
                <a:latin typeface="Arial"/>
                <a:cs typeface="Arial"/>
              </a:rPr>
              <a:t>d</a:t>
            </a:r>
            <a:r>
              <a:rPr sz="2800" spc="-81" dirty="0" smtClean="0">
                <a:solidFill>
                  <a:srgbClr val="FFFFFF"/>
                </a:solidFill>
                <a:latin typeface="Arial"/>
                <a:cs typeface="Arial"/>
              </a:rPr>
              <a:t> </a:t>
            </a:r>
            <a:r>
              <a:rPr sz="2800" spc="4" dirty="0" smtClean="0">
                <a:solidFill>
                  <a:srgbClr val="FFFFFF"/>
                </a:solidFill>
                <a:latin typeface="Arial"/>
                <a:cs typeface="Arial"/>
              </a:rPr>
              <a:t>achieve</a:t>
            </a:r>
            <a:r>
              <a:rPr sz="2800" spc="-4" dirty="0" smtClean="0">
                <a:solidFill>
                  <a:srgbClr val="FFFFFF"/>
                </a:solidFill>
                <a:latin typeface="Arial"/>
                <a:cs typeface="Arial"/>
              </a:rPr>
              <a:t>m</a:t>
            </a:r>
            <a:r>
              <a:rPr sz="2800" spc="4" dirty="0" smtClean="0">
                <a:solidFill>
                  <a:srgbClr val="FFFFFF"/>
                </a:solidFill>
                <a:latin typeface="Arial"/>
                <a:cs typeface="Arial"/>
              </a:rPr>
              <a:t>ent </a:t>
            </a:r>
            <a:r>
              <a:rPr sz="2800" dirty="0" smtClean="0">
                <a:solidFill>
                  <a:srgbClr val="FFFFFF"/>
                </a:solidFill>
                <a:latin typeface="Arial"/>
                <a:cs typeface="Arial"/>
              </a:rPr>
              <a:t>ta</a:t>
            </a:r>
            <a:r>
              <a:rPr sz="2800" spc="9" dirty="0" smtClean="0">
                <a:solidFill>
                  <a:srgbClr val="FFFFFF"/>
                </a:solidFill>
                <a:latin typeface="Arial"/>
                <a:cs typeface="Arial"/>
              </a:rPr>
              <a:t>r</a:t>
            </a:r>
            <a:r>
              <a:rPr sz="2800" dirty="0" smtClean="0">
                <a:solidFill>
                  <a:srgbClr val="FFFFFF"/>
                </a:solidFill>
                <a:latin typeface="Arial"/>
                <a:cs typeface="Arial"/>
              </a:rPr>
              <a:t>gt</a:t>
            </a:r>
            <a:r>
              <a:rPr sz="2800" spc="9" dirty="0" smtClean="0">
                <a:solidFill>
                  <a:srgbClr val="FFFFFF"/>
                </a:solidFill>
                <a:latin typeface="Arial"/>
                <a:cs typeface="Arial"/>
              </a:rPr>
              <a:t>es</a:t>
            </a: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443944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4" y="770942"/>
            <a:ext cx="7743768" cy="2764661"/>
          </a:xfrm>
          <a:prstGeom prst="rect">
            <a:avLst/>
          </a:prstGeom>
        </p:spPr>
        <p:txBody>
          <a:bodyPr wrap="square" lIns="0" tIns="0" rIns="0" bIns="0" rtlCol="0">
            <a:noAutofit/>
          </a:bodyPr>
          <a:lstStyle/>
          <a:p>
            <a:pPr marL="12700" marR="48635">
              <a:lnSpc>
                <a:spcPts val="4600"/>
              </a:lnSpc>
              <a:spcBef>
                <a:spcPts val="230"/>
              </a:spcBef>
            </a:pPr>
            <a:r>
              <a:rPr sz="4400" spc="-494" dirty="0" smtClean="0">
                <a:solidFill>
                  <a:srgbClr val="FFFFFF"/>
                </a:solidFill>
                <a:latin typeface="Arial"/>
                <a:cs typeface="Arial"/>
              </a:rPr>
              <a:t>T</a:t>
            </a:r>
            <a:r>
              <a:rPr sz="4400" dirty="0" smtClean="0">
                <a:solidFill>
                  <a:srgbClr val="FFFFFF"/>
                </a:solidFill>
                <a:latin typeface="Arial"/>
                <a:cs typeface="Arial"/>
              </a:rPr>
              <a:t>est</a:t>
            </a:r>
            <a:endParaRPr sz="4400">
              <a:solidFill>
                <a:prstClr val="black"/>
              </a:solidFill>
              <a:latin typeface="Arial"/>
              <a:cs typeface="Arial"/>
            </a:endParaRPr>
          </a:p>
          <a:p>
            <a:pPr marL="241300" marR="1721841" indent="-228600">
              <a:lnSpc>
                <a:spcPts val="3020"/>
              </a:lnSpc>
              <a:spcBef>
                <a:spcPts val="3959"/>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dirty="0" smtClean="0">
                <a:solidFill>
                  <a:srgbClr val="FFFFFF"/>
                </a:solidFill>
                <a:latin typeface="Arial"/>
                <a:cs typeface="Arial"/>
              </a:rPr>
              <a:t>Is</a:t>
            </a:r>
            <a:r>
              <a:rPr sz="2800" spc="-4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4" dirty="0" smtClean="0">
                <a:solidFill>
                  <a:srgbClr val="FFFFFF"/>
                </a:solidFill>
                <a:latin typeface="Arial"/>
                <a:cs typeface="Arial"/>
              </a:rPr>
              <a:t>l</a:t>
            </a:r>
            <a:r>
              <a:rPr sz="2800" dirty="0" smtClean="0">
                <a:solidFill>
                  <a:srgbClr val="FFFFFF"/>
                </a:solidFill>
                <a:latin typeface="Arial"/>
                <a:cs typeface="Arial"/>
              </a:rPr>
              <a:t>i</a:t>
            </a:r>
            <a:r>
              <a:rPr sz="2800" spc="4" dirty="0" smtClean="0">
                <a:solidFill>
                  <a:srgbClr val="FFFFFF"/>
                </a:solidFill>
                <a:latin typeface="Arial"/>
                <a:cs typeface="Arial"/>
              </a:rPr>
              <a:t>b</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at</a:t>
            </a:r>
            <a:r>
              <a:rPr sz="2800" spc="9" dirty="0" smtClean="0">
                <a:solidFill>
                  <a:srgbClr val="FFFFFF"/>
                </a:solidFill>
                <a:latin typeface="Arial"/>
                <a:cs typeface="Arial"/>
              </a:rPr>
              <a:t>e</a:t>
            </a:r>
            <a:r>
              <a:rPr sz="2800" dirty="0" smtClean="0">
                <a:solidFill>
                  <a:srgbClr val="FFFFFF"/>
                </a:solidFill>
                <a:latin typeface="Arial"/>
                <a:cs typeface="Arial"/>
              </a:rPr>
              <a:t>ly</a:t>
            </a:r>
            <a:r>
              <a:rPr sz="2800" spc="-14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t</a:t>
            </a:r>
            <a:r>
              <a:rPr sz="2800" dirty="0" smtClean="0">
                <a:solidFill>
                  <a:srgbClr val="FFFFFF"/>
                </a:solidFill>
                <a:latin typeface="Arial"/>
                <a:cs typeface="Arial"/>
              </a:rPr>
              <a:t>tem</a:t>
            </a:r>
            <a:r>
              <a:rPr sz="2800" spc="9" dirty="0" smtClean="0">
                <a:solidFill>
                  <a:srgbClr val="FFFFFF"/>
                </a:solidFill>
                <a:latin typeface="Arial"/>
                <a:cs typeface="Arial"/>
              </a:rPr>
              <a:t>p</a:t>
            </a:r>
            <a:r>
              <a:rPr sz="2800" dirty="0" smtClean="0">
                <a:solidFill>
                  <a:srgbClr val="FFFFFF"/>
                </a:solidFill>
                <a:latin typeface="Arial"/>
                <a:cs typeface="Arial"/>
              </a:rPr>
              <a:t>t</a:t>
            </a:r>
            <a:r>
              <a:rPr sz="2800" spc="-93"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ire</a:t>
            </a:r>
            <a:r>
              <a:rPr sz="2800" spc="-71"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a:t>
            </a:r>
            <a:r>
              <a:rPr sz="2800" spc="-138"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b</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t th</a:t>
            </a:r>
            <a:r>
              <a:rPr sz="2800" spc="9" dirty="0" smtClean="0">
                <a:solidFill>
                  <a:srgbClr val="FFFFFF"/>
                </a:solidFill>
                <a:latin typeface="Arial"/>
                <a:cs typeface="Arial"/>
              </a:rPr>
              <a:t>e</a:t>
            </a:r>
            <a:r>
              <a:rPr sz="2800" dirty="0" smtClean="0">
                <a:solidFill>
                  <a:srgbClr val="FFFFFF"/>
                </a:solidFill>
                <a:latin typeface="Arial"/>
                <a:cs typeface="Arial"/>
              </a:rPr>
              <a:t>ms</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4" dirty="0" smtClean="0">
                <a:solidFill>
                  <a:srgbClr val="FFFFFF"/>
                </a:solidFill>
                <a:latin typeface="Arial"/>
                <a:cs typeface="Arial"/>
              </a:rPr>
              <a:t>v</a:t>
            </a:r>
            <a:r>
              <a:rPr sz="2800" dirty="0" smtClean="0">
                <a:solidFill>
                  <a:srgbClr val="FFFFFF"/>
                </a:solidFill>
                <a:latin typeface="Arial"/>
                <a:cs typeface="Arial"/>
              </a:rPr>
              <a:t>es</a:t>
            </a:r>
            <a:r>
              <a:rPr sz="2800" spc="-141"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s</a:t>
            </a:r>
            <a:r>
              <a:rPr sz="2800" spc="25" dirty="0" smtClean="0">
                <a:solidFill>
                  <a:srgbClr val="FFFFFF"/>
                </a:solidFill>
                <a:latin typeface="Arial"/>
                <a:cs typeface="Arial"/>
              </a:rPr>
              <a:t>(</a:t>
            </a:r>
            <a:r>
              <a:rPr sz="2800" dirty="0" smtClean="0">
                <a:solidFill>
                  <a:srgbClr val="FFFFFF"/>
                </a:solidFill>
                <a:latin typeface="Arial"/>
                <a:cs typeface="Arial"/>
              </a:rPr>
              <a:t>Ana</a:t>
            </a:r>
            <a:r>
              <a:rPr sz="2800" spc="9" dirty="0" smtClean="0">
                <a:solidFill>
                  <a:srgbClr val="FFFFFF"/>
                </a:solidFill>
                <a:latin typeface="Arial"/>
                <a:cs typeface="Arial"/>
              </a:rPr>
              <a:t>s</a:t>
            </a:r>
            <a:r>
              <a:rPr sz="2800" dirty="0" smtClean="0">
                <a:solidFill>
                  <a:srgbClr val="FFFFFF"/>
                </a:solidFill>
                <a:latin typeface="Arial"/>
                <a:cs typeface="Arial"/>
              </a:rPr>
              <a:t>ta</a:t>
            </a:r>
            <a:r>
              <a:rPr sz="2800" spc="9" dirty="0" smtClean="0">
                <a:solidFill>
                  <a:srgbClr val="FFFFFF"/>
                </a:solidFill>
                <a:latin typeface="Arial"/>
                <a:cs typeface="Arial"/>
              </a:rPr>
              <a:t>s</a:t>
            </a:r>
            <a:r>
              <a:rPr sz="2800" dirty="0" smtClean="0">
                <a:solidFill>
                  <a:srgbClr val="FFFFFF"/>
                </a:solidFill>
                <a:latin typeface="Arial"/>
                <a:cs typeface="Arial"/>
              </a:rPr>
              <a:t>i</a:t>
            </a:r>
            <a:r>
              <a:rPr sz="2800" spc="-194" dirty="0" smtClean="0">
                <a:solidFill>
                  <a:srgbClr val="FFFFFF"/>
                </a:solidFill>
                <a:latin typeface="Arial"/>
                <a:cs typeface="Arial"/>
              </a:rPr>
              <a:t> </a:t>
            </a:r>
            <a:r>
              <a:rPr sz="2800" spc="4" dirty="0" smtClean="0">
                <a:solidFill>
                  <a:srgbClr val="FFFFFF"/>
                </a:solidFill>
                <a:latin typeface="Arial"/>
                <a:cs typeface="Arial"/>
              </a:rPr>
              <a:t>1988)</a:t>
            </a:r>
            <a:endParaRPr sz="2800">
              <a:solidFill>
                <a:prstClr val="black"/>
              </a:solidFill>
              <a:latin typeface="Arial"/>
              <a:cs typeface="Arial"/>
            </a:endParaRPr>
          </a:p>
          <a:p>
            <a:pPr marL="241300" indent="-228600">
              <a:lnSpc>
                <a:spcPts val="3020"/>
              </a:lnSpc>
              <a:spcBef>
                <a:spcPts val="1015"/>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dirty="0" smtClean="0">
                <a:solidFill>
                  <a:srgbClr val="FFFFFF"/>
                </a:solidFill>
                <a:latin typeface="Arial"/>
                <a:cs typeface="Arial"/>
              </a:rPr>
              <a:t>Us</a:t>
            </a:r>
            <a:r>
              <a:rPr sz="2800" spc="4" dirty="0" smtClean="0">
                <a:solidFill>
                  <a:srgbClr val="FFFFFF"/>
                </a:solidFill>
                <a:latin typeface="Arial"/>
                <a:cs typeface="Arial"/>
              </a:rPr>
              <a:t>u</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ly</a:t>
            </a:r>
            <a:r>
              <a:rPr sz="2800" spc="-91"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ed</a:t>
            </a:r>
            <a:r>
              <a:rPr sz="2800" spc="-60"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c</a:t>
            </a:r>
            <a:r>
              <a:rPr sz="2800" dirty="0" smtClean="0">
                <a:solidFill>
                  <a:srgbClr val="FFFFFF"/>
                </a:solidFill>
                <a:latin typeface="Arial"/>
                <a:cs typeface="Arial"/>
              </a:rPr>
              <a:t>ri</a:t>
            </a:r>
            <a:r>
              <a:rPr sz="2800" spc="9" dirty="0" smtClean="0">
                <a:solidFill>
                  <a:srgbClr val="FFFFFF"/>
                </a:solidFill>
                <a:latin typeface="Arial"/>
                <a:cs typeface="Arial"/>
              </a:rPr>
              <a:t>b</a:t>
            </a:r>
            <a:r>
              <a:rPr sz="2800" dirty="0" smtClean="0">
                <a:solidFill>
                  <a:srgbClr val="FFFFFF"/>
                </a:solidFill>
                <a:latin typeface="Arial"/>
                <a:cs typeface="Arial"/>
              </a:rPr>
              <a:t>e</a:t>
            </a:r>
            <a:r>
              <a:rPr sz="2800" spc="-105"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y</a:t>
            </a:r>
            <a:r>
              <a:rPr sz="2800" spc="9" dirty="0" smtClean="0">
                <a:solidFill>
                  <a:srgbClr val="FFFFFF"/>
                </a:solidFill>
                <a:latin typeface="Arial"/>
                <a:cs typeface="Arial"/>
              </a:rPr>
              <a:t>s</a:t>
            </a:r>
            <a:r>
              <a:rPr sz="2800" dirty="0" smtClean="0">
                <a:solidFill>
                  <a:srgbClr val="FFFFFF"/>
                </a:solidFill>
                <a:latin typeface="Arial"/>
                <a:cs typeface="Arial"/>
              </a:rPr>
              <a:t>tem</a:t>
            </a:r>
            <a:r>
              <a:rPr sz="2800" spc="9" dirty="0" smtClean="0">
                <a:solidFill>
                  <a:srgbClr val="FFFFFF"/>
                </a:solidFill>
                <a:latin typeface="Arial"/>
                <a:cs typeface="Arial"/>
              </a:rPr>
              <a:t>a</a:t>
            </a:r>
            <a:r>
              <a:rPr sz="2800" dirty="0" smtClean="0">
                <a:solidFill>
                  <a:srgbClr val="FFFFFF"/>
                </a:solidFill>
                <a:latin typeface="Arial"/>
                <a:cs typeface="Arial"/>
              </a:rPr>
              <a:t>tic</a:t>
            </a:r>
            <a:r>
              <a:rPr sz="2800" spc="-132"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9" dirty="0" smtClean="0">
                <a:solidFill>
                  <a:srgbClr val="FFFFFF"/>
                </a:solidFill>
                <a:latin typeface="Arial"/>
                <a:cs typeface="Arial"/>
              </a:rPr>
              <a:t>d</a:t>
            </a:r>
            <a:r>
              <a:rPr sz="2800" dirty="0" smtClean="0">
                <a:solidFill>
                  <a:srgbClr val="FFFFFF"/>
                </a:solidFill>
                <a:latin typeface="Arial"/>
                <a:cs typeface="Arial"/>
              </a:rPr>
              <a:t>u</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111" dirty="0" smtClean="0">
                <a:solidFill>
                  <a:srgbClr val="FFFFFF"/>
                </a:solidFill>
                <a:latin typeface="Arial"/>
                <a:cs typeface="Arial"/>
              </a:rPr>
              <a:t> </a:t>
            </a:r>
            <a:r>
              <a:rPr sz="2800" dirty="0" smtClean="0">
                <a:solidFill>
                  <a:srgbClr val="FFFFFF"/>
                </a:solidFill>
                <a:latin typeface="Arial"/>
                <a:cs typeface="Arial"/>
              </a:rPr>
              <a:t>for</a:t>
            </a:r>
            <a:r>
              <a:rPr sz="2800" spc="-32"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ta</a:t>
            </a:r>
            <a:r>
              <a:rPr sz="2800" spc="9" dirty="0" smtClean="0">
                <a:solidFill>
                  <a:srgbClr val="FFFFFF"/>
                </a:solidFill>
                <a:latin typeface="Arial"/>
                <a:cs typeface="Arial"/>
              </a:rPr>
              <a:t>i</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ng</a:t>
            </a:r>
            <a:r>
              <a:rPr sz="2800" spc="-93" dirty="0" smtClean="0">
                <a:solidFill>
                  <a:srgbClr val="FFFFFF"/>
                </a:solidFill>
                <a:latin typeface="Arial"/>
                <a:cs typeface="Arial"/>
              </a:rPr>
              <a:t> </a:t>
            </a:r>
            <a:r>
              <a:rPr sz="2800" dirty="0" smtClean="0">
                <a:solidFill>
                  <a:srgbClr val="FFFFFF"/>
                </a:solidFill>
                <a:latin typeface="Arial"/>
                <a:cs typeface="Arial"/>
              </a:rPr>
              <a:t>a s</a:t>
            </a:r>
            <a:r>
              <a:rPr sz="2800" spc="9" dirty="0" smtClean="0">
                <a:solidFill>
                  <a:srgbClr val="FFFFFF"/>
                </a:solidFill>
                <a:latin typeface="Arial"/>
                <a:cs typeface="Arial"/>
              </a:rPr>
              <a:t>a</a:t>
            </a:r>
            <a:r>
              <a:rPr sz="2800" dirty="0" smtClean="0">
                <a:solidFill>
                  <a:srgbClr val="FFFFFF"/>
                </a:solidFill>
                <a:latin typeface="Arial"/>
                <a:cs typeface="Arial"/>
              </a:rPr>
              <a:t>mple</a:t>
            </a:r>
            <a:r>
              <a:rPr sz="2800" spc="-80"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1" dirty="0" smtClean="0">
                <a:solidFill>
                  <a:srgbClr val="FFFFFF"/>
                </a:solidFill>
                <a:latin typeface="Arial"/>
                <a:cs typeface="Arial"/>
              </a:rPr>
              <a:t> </a:t>
            </a:r>
            <a:r>
              <a:rPr sz="2800" dirty="0" smtClean="0">
                <a:solidFill>
                  <a:srgbClr val="FFFFFF"/>
                </a:solidFill>
                <a:latin typeface="Arial"/>
                <a:cs typeface="Arial"/>
              </a:rPr>
              <a:t>be</a:t>
            </a:r>
            <a:r>
              <a:rPr sz="2800" spc="4" dirty="0" smtClean="0">
                <a:solidFill>
                  <a:srgbClr val="FFFFFF"/>
                </a:solidFill>
                <a:latin typeface="Arial"/>
                <a:cs typeface="Arial"/>
              </a:rPr>
              <a:t>h</a:t>
            </a:r>
            <a:r>
              <a:rPr sz="2800" dirty="0" smtClean="0">
                <a:solidFill>
                  <a:srgbClr val="FFFFFF"/>
                </a:solidFill>
                <a:latin typeface="Arial"/>
                <a:cs typeface="Arial"/>
              </a:rPr>
              <a:t>a</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o</a:t>
            </a:r>
            <a:r>
              <a:rPr sz="2800" spc="-150" dirty="0" smtClean="0">
                <a:solidFill>
                  <a:srgbClr val="FFFFFF"/>
                </a:solidFill>
                <a:latin typeface="Arial"/>
                <a:cs typeface="Arial"/>
              </a:rPr>
              <a:t>r</a:t>
            </a: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410167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4" y="770942"/>
            <a:ext cx="1542301"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Three</a:t>
            </a:r>
            <a:endParaRPr sz="4400" dirty="0">
              <a:solidFill>
                <a:prstClr val="black"/>
              </a:solidFill>
              <a:latin typeface="Arial"/>
              <a:cs typeface="Arial"/>
            </a:endParaRPr>
          </a:p>
        </p:txBody>
      </p:sp>
      <p:sp>
        <p:nvSpPr>
          <p:cNvPr id="4" name="object 4"/>
          <p:cNvSpPr txBox="1"/>
          <p:nvPr/>
        </p:nvSpPr>
        <p:spPr>
          <a:xfrm>
            <a:off x="2230005" y="770942"/>
            <a:ext cx="3206091"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Functions</a:t>
            </a:r>
            <a:endParaRPr sz="4400" dirty="0">
              <a:solidFill>
                <a:prstClr val="black"/>
              </a:solidFill>
              <a:latin typeface="Arial"/>
              <a:cs typeface="Arial"/>
            </a:endParaRPr>
          </a:p>
        </p:txBody>
      </p:sp>
      <p:sp>
        <p:nvSpPr>
          <p:cNvPr id="5" name="object 5"/>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859156" y="1874565"/>
            <a:ext cx="3005222" cy="764540"/>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They</a:t>
            </a:r>
            <a:r>
              <a:rPr sz="2800" spc="-62"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76" dirty="0" smtClean="0">
                <a:solidFill>
                  <a:srgbClr val="FFFFFF"/>
                </a:solidFill>
                <a:latin typeface="Arial"/>
                <a:cs typeface="Arial"/>
              </a:rPr>
              <a:t> </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r</a:t>
            </a:r>
            <a:r>
              <a:rPr sz="2800" spc="9" dirty="0" smtClean="0">
                <a:solidFill>
                  <a:srgbClr val="FFFFFF"/>
                </a:solidFill>
                <a:latin typeface="Arial"/>
                <a:cs typeface="Arial"/>
              </a:rPr>
              <a:t>u</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i</a:t>
            </a:r>
            <a:r>
              <a:rPr sz="2800" spc="4" dirty="0" smtClean="0">
                <a:solidFill>
                  <a:srgbClr val="FFFFFF"/>
                </a:solidFill>
                <a:latin typeface="Arial"/>
                <a:cs typeface="Arial"/>
              </a:rPr>
              <a:t>o</a:t>
            </a:r>
            <a:r>
              <a:rPr sz="2800" dirty="0" smtClean="0">
                <a:solidFill>
                  <a:srgbClr val="FFFFFF"/>
                </a:solidFill>
                <a:latin typeface="Arial"/>
                <a:cs typeface="Arial"/>
              </a:rPr>
              <a:t>n</a:t>
            </a:r>
            <a:endParaRPr sz="2800">
              <a:solidFill>
                <a:prstClr val="black"/>
              </a:solidFill>
              <a:latin typeface="Arial"/>
              <a:cs typeface="Arial"/>
            </a:endParaRPr>
          </a:p>
        </p:txBody>
      </p:sp>
      <p:sp>
        <p:nvSpPr>
          <p:cNvPr id="7" name="object 7"/>
          <p:cNvSpPr txBox="1"/>
          <p:nvPr/>
        </p:nvSpPr>
        <p:spPr>
          <a:xfrm>
            <a:off x="3871757" y="1874565"/>
            <a:ext cx="4059579"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th</a:t>
            </a:r>
            <a:r>
              <a:rPr sz="2800" spc="9" dirty="0" smtClean="0">
                <a:solidFill>
                  <a:srgbClr val="FFFFFF"/>
                </a:solidFill>
                <a:latin typeface="Arial"/>
                <a:cs typeface="Arial"/>
              </a:rPr>
              <a:t>a</a:t>
            </a:r>
            <a:r>
              <a:rPr sz="2800" dirty="0" smtClean="0">
                <a:solidFill>
                  <a:srgbClr val="FFFFFF"/>
                </a:solidFill>
                <a:latin typeface="Arial"/>
                <a:cs typeface="Arial"/>
              </a:rPr>
              <a:t>t</a:t>
            </a:r>
            <a:r>
              <a:rPr sz="2800" spc="-46" dirty="0" smtClean="0">
                <a:solidFill>
                  <a:srgbClr val="FFFFFF"/>
                </a:solidFill>
                <a:latin typeface="Arial"/>
                <a:cs typeface="Arial"/>
              </a:rPr>
              <a:t> </a:t>
            </a:r>
            <a:r>
              <a:rPr sz="2800" dirty="0" smtClean="0">
                <a:solidFill>
                  <a:srgbClr val="FFFFFF"/>
                </a:solidFill>
                <a:latin typeface="Arial"/>
                <a:cs typeface="Arial"/>
              </a:rPr>
              <a:t>are</a:t>
            </a:r>
            <a:r>
              <a:rPr sz="2800" spc="-40"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ef</a:t>
            </a:r>
            <a:r>
              <a:rPr sz="2800" spc="9" dirty="0" smtClean="0">
                <a:solidFill>
                  <a:srgbClr val="FFFFFF"/>
                </a:solidFill>
                <a:latin typeface="Arial"/>
                <a:cs typeface="Arial"/>
              </a:rPr>
              <a:t>u</a:t>
            </a:r>
            <a:r>
              <a:rPr sz="2800" dirty="0" smtClean="0">
                <a:solidFill>
                  <a:srgbClr val="FFFFFF"/>
                </a:solidFill>
                <a:latin typeface="Arial"/>
                <a:cs typeface="Arial"/>
              </a:rPr>
              <a:t>l</a:t>
            </a:r>
            <a:r>
              <a:rPr sz="2800" spc="-74" dirty="0" smtClean="0">
                <a:solidFill>
                  <a:srgbClr val="FFFFFF"/>
                </a:solidFill>
                <a:latin typeface="Arial"/>
                <a:cs typeface="Arial"/>
              </a:rPr>
              <a:t> </a:t>
            </a:r>
            <a:r>
              <a:rPr sz="2800" dirty="0" smtClean="0">
                <a:solidFill>
                  <a:srgbClr val="FFFFFF"/>
                </a:solidFill>
                <a:latin typeface="Arial"/>
                <a:cs typeface="Arial"/>
              </a:rPr>
              <a:t>for</a:t>
            </a:r>
            <a:r>
              <a:rPr sz="2800" spc="-32" dirty="0" smtClean="0">
                <a:solidFill>
                  <a:srgbClr val="FFFFFF"/>
                </a:solidFill>
                <a:latin typeface="Arial"/>
                <a:cs typeface="Arial"/>
              </a:rPr>
              <a:t> </a:t>
            </a:r>
            <a:r>
              <a:rPr sz="2800" dirty="0" smtClean="0">
                <a:solidFill>
                  <a:srgbClr val="FFFFFF"/>
                </a:solidFill>
                <a:latin typeface="Arial"/>
                <a:cs typeface="Arial"/>
              </a:rPr>
              <a:t>imp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em</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131" dirty="0" smtClean="0">
                <a:solidFill>
                  <a:srgbClr val="FFFFFF"/>
                </a:solidFill>
                <a:latin typeface="Arial"/>
                <a:cs typeface="Arial"/>
              </a:rPr>
              <a:t> </a:t>
            </a:r>
            <a:r>
              <a:rPr sz="2800" dirty="0" smtClean="0">
                <a:solidFill>
                  <a:srgbClr val="FFFFFF"/>
                </a:solidFill>
                <a:latin typeface="Arial"/>
                <a:cs typeface="Arial"/>
              </a:rPr>
              <a:t>of</a:t>
            </a:r>
            <a:endParaRPr sz="2800">
              <a:solidFill>
                <a:prstClr val="black"/>
              </a:solidFill>
              <a:latin typeface="Arial"/>
              <a:cs typeface="Arial"/>
            </a:endParaRPr>
          </a:p>
        </p:txBody>
      </p:sp>
      <p:sp>
        <p:nvSpPr>
          <p:cNvPr id="8" name="object 8"/>
          <p:cNvSpPr txBox="1"/>
          <p:nvPr/>
        </p:nvSpPr>
        <p:spPr>
          <a:xfrm>
            <a:off x="687705" y="2771058"/>
            <a:ext cx="161735" cy="89255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664"/>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9" name="object 9"/>
          <p:cNvSpPr txBox="1"/>
          <p:nvPr/>
        </p:nvSpPr>
        <p:spPr>
          <a:xfrm>
            <a:off x="859155" y="2771058"/>
            <a:ext cx="4132018" cy="89255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In</a:t>
            </a:r>
            <a:r>
              <a:rPr sz="2800" spc="-38"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k</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75"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d</a:t>
            </a:r>
            <a:r>
              <a:rPr sz="2800" dirty="0" smtClean="0">
                <a:solidFill>
                  <a:srgbClr val="FFFFFF"/>
                </a:solidFill>
                <a:latin typeface="Arial"/>
                <a:cs typeface="Arial"/>
              </a:rPr>
              <a:t>min</a:t>
            </a:r>
            <a:r>
              <a:rPr sz="2800" spc="9" dirty="0" smtClean="0">
                <a:solidFill>
                  <a:srgbClr val="FFFFFF"/>
                </a:solidFill>
                <a:latin typeface="Arial"/>
                <a:cs typeface="Arial"/>
              </a:rPr>
              <a:t>i</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r</a:t>
            </a:r>
            <a:r>
              <a:rPr sz="2800" spc="9"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e</a:t>
            </a:r>
            <a:r>
              <a:rPr sz="2800" spc="-172"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c</a:t>
            </a:r>
            <a:r>
              <a:rPr sz="2800" dirty="0" smtClean="0">
                <a:solidFill>
                  <a:srgbClr val="FFFFFF"/>
                </a:solidFill>
                <a:latin typeface="Arial"/>
                <a:cs typeface="Arial"/>
              </a:rPr>
              <a:t>i</a:t>
            </a:r>
            <a:r>
              <a:rPr sz="2800" spc="4" dirty="0" smtClean="0">
                <a:solidFill>
                  <a:srgbClr val="FFFFFF"/>
                </a:solidFill>
                <a:latin typeface="Arial"/>
                <a:cs typeface="Arial"/>
              </a:rPr>
              <a:t>s</a:t>
            </a:r>
            <a:r>
              <a:rPr sz="2800" dirty="0" smtClean="0">
                <a:solidFill>
                  <a:srgbClr val="FFFFFF"/>
                </a:solidFill>
                <a:latin typeface="Arial"/>
                <a:cs typeface="Arial"/>
              </a:rPr>
              <a:t>i</a:t>
            </a:r>
            <a:r>
              <a:rPr sz="2800" spc="4" dirty="0" smtClean="0">
                <a:solidFill>
                  <a:srgbClr val="FFFFFF"/>
                </a:solidFill>
                <a:latin typeface="Arial"/>
                <a:cs typeface="Arial"/>
              </a:rPr>
              <a:t>o</a:t>
            </a:r>
            <a:r>
              <a:rPr sz="2800" dirty="0" smtClean="0">
                <a:solidFill>
                  <a:srgbClr val="FFFFFF"/>
                </a:solidFill>
                <a:latin typeface="Arial"/>
                <a:cs typeface="Arial"/>
              </a:rPr>
              <a:t>ns</a:t>
            </a:r>
            <a:endParaRPr sz="2800">
              <a:solidFill>
                <a:prstClr val="black"/>
              </a:solidFill>
              <a:latin typeface="Arial"/>
              <a:cs typeface="Arial"/>
            </a:endParaRPr>
          </a:p>
          <a:p>
            <a:pPr marL="12700" marR="53263">
              <a:lnSpc>
                <a:spcPct val="95825"/>
              </a:lnSpc>
              <a:spcBef>
                <a:spcPts val="664"/>
              </a:spcBef>
            </a:pPr>
            <a:r>
              <a:rPr sz="2800" dirty="0" smtClean="0">
                <a:solidFill>
                  <a:srgbClr val="FFFFFF"/>
                </a:solidFill>
                <a:latin typeface="Arial"/>
                <a:cs typeface="Arial"/>
              </a:rPr>
              <a:t>Fro</a:t>
            </a:r>
            <a:r>
              <a:rPr sz="2800" spc="-41"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u</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ce</a:t>
            </a:r>
            <a:r>
              <a:rPr sz="2800" spc="-11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u</a:t>
            </a:r>
            <a:r>
              <a:rPr sz="2800" dirty="0" smtClean="0">
                <a:solidFill>
                  <a:srgbClr val="FFFFFF"/>
                </a:solidFill>
                <a:latin typeface="Arial"/>
                <a:cs typeface="Arial"/>
              </a:rPr>
              <a:t>r</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es</a:t>
            </a:r>
            <a:endParaRPr sz="2800">
              <a:solidFill>
                <a:prstClr val="black"/>
              </a:solidFill>
              <a:latin typeface="Arial"/>
              <a:cs typeface="Arial"/>
            </a:endParaRPr>
          </a:p>
        </p:txBody>
      </p:sp>
    </p:spTree>
    <p:extLst>
      <p:ext uri="{BB962C8B-B14F-4D97-AF65-F5344CB8AC3E}">
        <p14:creationId xmlns:p14="http://schemas.microsoft.com/office/powerpoint/2010/main" val="1565465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6" y="770942"/>
            <a:ext cx="7772726"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3</a:t>
            </a:r>
            <a:r>
              <a:rPr lang="en-US" sz="4400" dirty="0" smtClean="0">
                <a:solidFill>
                  <a:srgbClr val="FFFFFF"/>
                </a:solidFill>
                <a:latin typeface="Arial"/>
                <a:cs typeface="Arial"/>
              </a:rPr>
              <a:t>. </a:t>
            </a:r>
            <a:r>
              <a:rPr lang="en-US" sz="4400" spc="-14" dirty="0" smtClean="0">
                <a:solidFill>
                  <a:srgbClr val="FFFFFF"/>
                </a:solidFill>
                <a:latin typeface="Arial"/>
                <a:cs typeface="Arial"/>
              </a:rPr>
              <a:t>B</a:t>
            </a:r>
            <a:r>
              <a:rPr lang="en-US" sz="4400" dirty="0" smtClean="0">
                <a:solidFill>
                  <a:srgbClr val="FFFFFF"/>
                </a:solidFill>
                <a:latin typeface="Arial"/>
                <a:cs typeface="Arial"/>
              </a:rPr>
              <a:t>asic concepts</a:t>
            </a:r>
            <a:endParaRPr sz="4400" dirty="0">
              <a:solidFill>
                <a:prstClr val="black"/>
              </a:solidFill>
              <a:latin typeface="Arial"/>
              <a:cs typeface="Arial"/>
            </a:endParaRPr>
          </a:p>
        </p:txBody>
      </p:sp>
      <p:sp>
        <p:nvSpPr>
          <p:cNvPr id="6" name="object 6"/>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859155" y="1874565"/>
            <a:ext cx="7276924" cy="380492"/>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A</a:t>
            </a:r>
            <a:r>
              <a:rPr sz="2800" b="1" spc="-135" dirty="0" smtClean="0">
                <a:solidFill>
                  <a:srgbClr val="FFFFFF"/>
                </a:solidFill>
                <a:latin typeface="Arial"/>
                <a:cs typeface="Arial"/>
              </a:rPr>
              <a:t> </a:t>
            </a:r>
            <a:r>
              <a:rPr sz="2800" b="1" spc="-204"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s</a:t>
            </a:r>
            <a:r>
              <a:rPr sz="2800" b="1" dirty="0" smtClean="0">
                <a:solidFill>
                  <a:srgbClr val="FFFFFF"/>
                </a:solidFill>
                <a:latin typeface="Arial"/>
                <a:cs typeface="Arial"/>
              </a:rPr>
              <a:t>t</a:t>
            </a:r>
            <a:r>
              <a:rPr sz="2800" b="1" spc="-57" dirty="0" smtClean="0">
                <a:solidFill>
                  <a:srgbClr val="FFFFFF"/>
                </a:solidFill>
                <a:latin typeface="Arial"/>
                <a:cs typeface="Arial"/>
              </a:rPr>
              <a:t> </a:t>
            </a:r>
            <a:r>
              <a:rPr sz="2800" b="1" dirty="0" smtClean="0">
                <a:solidFill>
                  <a:srgbClr val="FFFFFF"/>
                </a:solidFill>
                <a:latin typeface="Arial"/>
                <a:cs typeface="Arial"/>
              </a:rPr>
              <a:t>Focus</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73" dirty="0" smtClean="0">
                <a:solidFill>
                  <a:srgbClr val="FFFFFF"/>
                </a:solidFill>
                <a:latin typeface="Arial"/>
                <a:cs typeface="Arial"/>
              </a:rPr>
              <a:t> </a:t>
            </a:r>
            <a:r>
              <a:rPr sz="2800" b="1" dirty="0" smtClean="0">
                <a:solidFill>
                  <a:srgbClr val="FFFFFF"/>
                </a:solidFill>
                <a:latin typeface="Arial"/>
                <a:cs typeface="Arial"/>
              </a:rPr>
              <a:t>on</a:t>
            </a:r>
            <a:r>
              <a:rPr sz="2800" b="1" spc="-34" dirty="0" smtClean="0">
                <a:solidFill>
                  <a:srgbClr val="FFFFFF"/>
                </a:solidFill>
                <a:latin typeface="Arial"/>
                <a:cs typeface="Arial"/>
              </a:rPr>
              <a:t> </a:t>
            </a:r>
            <a:r>
              <a:rPr sz="2800" b="1" dirty="0" smtClean="0">
                <a:solidFill>
                  <a:srgbClr val="FFFFFF"/>
                </a:solidFill>
                <a:latin typeface="Arial"/>
                <a:cs typeface="Arial"/>
              </a:rPr>
              <a:t>a</a:t>
            </a:r>
            <a:r>
              <a:rPr sz="2800" b="1" spc="-15" dirty="0" smtClean="0">
                <a:solidFill>
                  <a:srgbClr val="FFFFFF"/>
                </a:solidFill>
                <a:latin typeface="Arial"/>
                <a:cs typeface="Arial"/>
              </a:rPr>
              <a:t> </a:t>
            </a:r>
            <a:r>
              <a:rPr sz="2800" b="1" dirty="0" smtClean="0">
                <a:solidFill>
                  <a:srgbClr val="FFFFFF"/>
                </a:solidFill>
                <a:latin typeface="Arial"/>
                <a:cs typeface="Arial"/>
              </a:rPr>
              <a:t>P</a:t>
            </a:r>
            <a:r>
              <a:rPr sz="2800" b="1" spc="4" dirty="0" smtClean="0">
                <a:solidFill>
                  <a:srgbClr val="FFFFFF"/>
                </a:solidFill>
                <a:latin typeface="Arial"/>
                <a:cs typeface="Arial"/>
              </a:rPr>
              <a:t>a</a:t>
            </a:r>
            <a:r>
              <a:rPr sz="2800" b="1" dirty="0" smtClean="0">
                <a:solidFill>
                  <a:srgbClr val="FFFFFF"/>
                </a:solidFill>
                <a:latin typeface="Arial"/>
                <a:cs typeface="Arial"/>
              </a:rPr>
              <a:t>r</a:t>
            </a:r>
            <a:r>
              <a:rPr sz="2800" b="1" spc="4" dirty="0" smtClean="0">
                <a:solidFill>
                  <a:srgbClr val="FFFFFF"/>
                </a:solidFill>
                <a:latin typeface="Arial"/>
                <a:cs typeface="Arial"/>
              </a:rPr>
              <a:t>t</a:t>
            </a:r>
            <a:r>
              <a:rPr sz="2800" b="1" dirty="0" smtClean="0">
                <a:solidFill>
                  <a:srgbClr val="FFFFFF"/>
                </a:solidFill>
                <a:latin typeface="Arial"/>
                <a:cs typeface="Arial"/>
              </a:rPr>
              <a:t>icul</a:t>
            </a:r>
            <a:r>
              <a:rPr sz="2800" b="1" spc="9" dirty="0" smtClean="0">
                <a:solidFill>
                  <a:srgbClr val="FFFFFF"/>
                </a:solidFill>
                <a:latin typeface="Arial"/>
                <a:cs typeface="Arial"/>
              </a:rPr>
              <a:t>a</a:t>
            </a:r>
            <a:r>
              <a:rPr sz="2800" b="1" dirty="0" smtClean="0">
                <a:solidFill>
                  <a:srgbClr val="FFFFFF"/>
                </a:solidFill>
                <a:latin typeface="Arial"/>
                <a:cs typeface="Arial"/>
              </a:rPr>
              <a:t>r</a:t>
            </a:r>
            <a:r>
              <a:rPr sz="2800" b="1" spc="-129" dirty="0" smtClean="0">
                <a:solidFill>
                  <a:srgbClr val="FFFFFF"/>
                </a:solidFill>
                <a:latin typeface="Arial"/>
                <a:cs typeface="Arial"/>
              </a:rPr>
              <a:t> </a:t>
            </a:r>
            <a:r>
              <a:rPr sz="2800" b="1" dirty="0" smtClean="0">
                <a:solidFill>
                  <a:srgbClr val="FFFFFF"/>
                </a:solidFill>
                <a:latin typeface="Arial"/>
                <a:cs typeface="Arial"/>
              </a:rPr>
              <a:t>D</a:t>
            </a:r>
            <a:r>
              <a:rPr sz="2800" b="1" spc="-9" dirty="0" smtClean="0">
                <a:solidFill>
                  <a:srgbClr val="FFFFFF"/>
                </a:solidFill>
                <a:latin typeface="Arial"/>
                <a:cs typeface="Arial"/>
              </a:rPr>
              <a:t>o</a:t>
            </a:r>
            <a:r>
              <a:rPr sz="2800" b="1" dirty="0" smtClean="0">
                <a:solidFill>
                  <a:srgbClr val="FFFFFF"/>
                </a:solidFill>
                <a:latin typeface="Arial"/>
                <a:cs typeface="Arial"/>
              </a:rPr>
              <a:t>mai</a:t>
            </a:r>
            <a:r>
              <a:rPr sz="2800" b="1" spc="29" dirty="0" smtClean="0">
                <a:solidFill>
                  <a:srgbClr val="FFFFFF"/>
                </a:solidFill>
                <a:latin typeface="Arial"/>
                <a:cs typeface="Arial"/>
              </a:rPr>
              <a:t>n</a:t>
            </a:r>
            <a:r>
              <a:rPr sz="2800" b="1" dirty="0" smtClean="0">
                <a:solidFill>
                  <a:srgbClr val="FFFFFF"/>
                </a:solidFill>
                <a:latin typeface="Arial"/>
                <a:cs typeface="Arial"/>
              </a:rPr>
              <a:t>-</a:t>
            </a:r>
            <a:r>
              <a:rPr sz="2800" b="1" spc="-81" dirty="0" smtClean="0">
                <a:solidFill>
                  <a:srgbClr val="FFFFFF"/>
                </a:solidFill>
                <a:latin typeface="Arial"/>
                <a:cs typeface="Arial"/>
              </a:rPr>
              <a:t> </a:t>
            </a:r>
            <a:r>
              <a:rPr sz="2800" dirty="0" smtClean="0">
                <a:solidFill>
                  <a:srgbClr val="FFFFFF"/>
                </a:solidFill>
                <a:latin typeface="Arial"/>
                <a:cs typeface="Arial"/>
              </a:rPr>
              <a:t>A</a:t>
            </a:r>
            <a:r>
              <a:rPr sz="2800" spc="-183"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e</a:t>
            </a:r>
            <a:r>
              <a:rPr sz="2800" dirty="0" smtClean="0">
                <a:solidFill>
                  <a:srgbClr val="FFFFFF"/>
                </a:solidFill>
                <a:latin typeface="Arial"/>
                <a:cs typeface="Arial"/>
              </a:rPr>
              <a:t>st</a:t>
            </a:r>
            <a:r>
              <a:rPr sz="2800" spc="-45"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o</a:t>
            </a:r>
            <a:r>
              <a:rPr sz="2800" dirty="0" smtClean="0">
                <a:solidFill>
                  <a:srgbClr val="FFFFFF"/>
                </a:solidFill>
                <a:latin typeface="Arial"/>
                <a:cs typeface="Arial"/>
              </a:rPr>
              <a:t>main</a:t>
            </a:r>
            <a:r>
              <a:rPr sz="2800" spc="-71"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a</a:t>
            </a:r>
            <a:r>
              <a:rPr sz="2800" dirty="0" smtClean="0">
                <a:solidFill>
                  <a:srgbClr val="FFFFFF"/>
                </a:solidFill>
                <a:latin typeface="Arial"/>
                <a:cs typeface="Arial"/>
              </a:rPr>
              <a:t>n</a:t>
            </a:r>
            <a:endParaRPr sz="2800">
              <a:solidFill>
                <a:prstClr val="black"/>
              </a:solidFill>
              <a:latin typeface="Arial"/>
              <a:cs typeface="Arial"/>
            </a:endParaRPr>
          </a:p>
        </p:txBody>
      </p:sp>
      <p:sp>
        <p:nvSpPr>
          <p:cNvPr id="8" name="object 8"/>
          <p:cNvSpPr txBox="1"/>
          <p:nvPr/>
        </p:nvSpPr>
        <p:spPr>
          <a:xfrm>
            <a:off x="4923715" y="2247027"/>
            <a:ext cx="370136" cy="392083"/>
          </a:xfrm>
          <a:prstGeom prst="rect">
            <a:avLst/>
          </a:prstGeom>
        </p:spPr>
        <p:txBody>
          <a:bodyPr wrap="square" lIns="0" tIns="0" rIns="0" bIns="0" rtlCol="0">
            <a:noAutofit/>
          </a:bodyPr>
          <a:lstStyle/>
          <a:p>
            <a:pPr marL="12700">
              <a:lnSpc>
                <a:spcPts val="3060"/>
              </a:lnSpc>
              <a:spcBef>
                <a:spcPts val="153"/>
              </a:spcBef>
            </a:pPr>
            <a:r>
              <a:rPr sz="2800" spc="44" dirty="0" smtClean="0">
                <a:solidFill>
                  <a:srgbClr val="FFFFFF"/>
                </a:solidFill>
                <a:latin typeface="Arial"/>
                <a:cs typeface="Arial"/>
              </a:rPr>
              <a:t>4</a:t>
            </a:r>
            <a:r>
              <a:rPr sz="2775" spc="-4" baseline="26637" dirty="0" smtClean="0">
                <a:solidFill>
                  <a:srgbClr val="FFFFFF"/>
                </a:solidFill>
                <a:latin typeface="Arial"/>
                <a:cs typeface="Arial"/>
              </a:rPr>
              <a:t>th</a:t>
            </a:r>
            <a:endParaRPr sz="1850">
              <a:solidFill>
                <a:prstClr val="black"/>
              </a:solidFill>
              <a:latin typeface="Arial"/>
              <a:cs typeface="Arial"/>
            </a:endParaRPr>
          </a:p>
        </p:txBody>
      </p:sp>
      <p:sp>
        <p:nvSpPr>
          <p:cNvPr id="9" name="object 9"/>
          <p:cNvSpPr txBox="1"/>
          <p:nvPr/>
        </p:nvSpPr>
        <p:spPr>
          <a:xfrm>
            <a:off x="859156" y="2258613"/>
            <a:ext cx="4059047"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118" dirty="0" smtClean="0">
                <a:solidFill>
                  <a:srgbClr val="FFFFFF"/>
                </a:solidFill>
                <a:latin typeface="Arial"/>
                <a:cs typeface="Arial"/>
              </a:rPr>
              <a:t> </a:t>
            </a:r>
            <a:r>
              <a:rPr sz="2800" dirty="0" smtClean="0">
                <a:solidFill>
                  <a:srgbClr val="FFFFFF"/>
                </a:solidFill>
                <a:latin typeface="Arial"/>
                <a:cs typeface="Arial"/>
              </a:rPr>
              <a:t>som</a:t>
            </a:r>
            <a:r>
              <a:rPr sz="2800" spc="4" dirty="0" smtClean="0">
                <a:solidFill>
                  <a:srgbClr val="FFFFFF"/>
                </a:solidFill>
                <a:latin typeface="Arial"/>
                <a:cs typeface="Arial"/>
              </a:rPr>
              <a:t>e</a:t>
            </a:r>
            <a:r>
              <a:rPr sz="2800" dirty="0" smtClean="0">
                <a:solidFill>
                  <a:srgbClr val="FFFFFF"/>
                </a:solidFill>
                <a:latin typeface="Arial"/>
                <a:cs typeface="Arial"/>
              </a:rPr>
              <a:t>th</a:t>
            </a:r>
            <a:r>
              <a:rPr sz="2800" spc="9" dirty="0" smtClean="0">
                <a:solidFill>
                  <a:srgbClr val="FFFFFF"/>
                </a:solidFill>
                <a:latin typeface="Arial"/>
                <a:cs typeface="Arial"/>
              </a:rPr>
              <a:t>i</a:t>
            </a:r>
            <a:r>
              <a:rPr sz="2800" dirty="0" smtClean="0">
                <a:solidFill>
                  <a:srgbClr val="FFFFFF"/>
                </a:solidFill>
                <a:latin typeface="Arial"/>
                <a:cs typeface="Arial"/>
              </a:rPr>
              <a:t>ng</a:t>
            </a:r>
            <a:r>
              <a:rPr sz="2800" spc="-109" dirty="0" smtClean="0">
                <a:solidFill>
                  <a:srgbClr val="FFFFFF"/>
                </a:solidFill>
                <a:latin typeface="Arial"/>
                <a:cs typeface="Arial"/>
              </a:rPr>
              <a:t> </a:t>
            </a:r>
            <a:r>
              <a:rPr sz="2800" dirty="0" smtClean="0">
                <a:solidFill>
                  <a:srgbClr val="FFFFFF"/>
                </a:solidFill>
                <a:latin typeface="Arial"/>
                <a:cs typeface="Arial"/>
              </a:rPr>
              <a:t>as</a:t>
            </a:r>
            <a:r>
              <a:rPr sz="2800" spc="-29"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mple</a:t>
            </a:r>
            <a:r>
              <a:rPr sz="2800" spc="-60" dirty="0" smtClean="0">
                <a:solidFill>
                  <a:srgbClr val="FFFFFF"/>
                </a:solidFill>
                <a:latin typeface="Arial"/>
                <a:cs typeface="Arial"/>
              </a:rPr>
              <a:t> </a:t>
            </a:r>
            <a:r>
              <a:rPr sz="2800" dirty="0" smtClean="0">
                <a:solidFill>
                  <a:srgbClr val="FFFFFF"/>
                </a:solidFill>
                <a:latin typeface="Arial"/>
                <a:cs typeface="Arial"/>
              </a:rPr>
              <a:t>as</a:t>
            </a:r>
            <a:endParaRPr sz="2800">
              <a:solidFill>
                <a:prstClr val="black"/>
              </a:solidFill>
              <a:latin typeface="Arial"/>
              <a:cs typeface="Arial"/>
            </a:endParaRPr>
          </a:p>
        </p:txBody>
      </p:sp>
      <p:sp>
        <p:nvSpPr>
          <p:cNvPr id="10" name="object 10"/>
          <p:cNvSpPr txBox="1"/>
          <p:nvPr/>
        </p:nvSpPr>
        <p:spPr>
          <a:xfrm>
            <a:off x="5297903" y="2258613"/>
            <a:ext cx="2797493"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Mat</a:t>
            </a:r>
            <a:r>
              <a:rPr sz="2800" spc="9" dirty="0" smtClean="0">
                <a:solidFill>
                  <a:srgbClr val="FFFFFF"/>
                </a:solidFill>
                <a:latin typeface="Arial"/>
                <a:cs typeface="Arial"/>
              </a:rPr>
              <a:t>h</a:t>
            </a:r>
            <a:r>
              <a:rPr sz="2800" dirty="0" smtClean="0">
                <a:solidFill>
                  <a:srgbClr val="FFFFFF"/>
                </a:solidFill>
                <a:latin typeface="Arial"/>
                <a:cs typeface="Arial"/>
              </a:rPr>
              <a:t>em</a:t>
            </a:r>
            <a:r>
              <a:rPr sz="2800" spc="4"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c</a:t>
            </a:r>
            <a:r>
              <a:rPr sz="2800" dirty="0" smtClean="0">
                <a:solidFill>
                  <a:srgbClr val="FFFFFF"/>
                </a:solidFill>
                <a:latin typeface="Arial"/>
                <a:cs typeface="Arial"/>
              </a:rPr>
              <a:t>s</a:t>
            </a:r>
            <a:r>
              <a:rPr sz="2800" spc="-143"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mo</a:t>
            </a:r>
            <a:r>
              <a:rPr sz="2800" spc="4" dirty="0" smtClean="0">
                <a:solidFill>
                  <a:srgbClr val="FFFFFF"/>
                </a:solidFill>
                <a:latin typeface="Arial"/>
                <a:cs typeface="Arial"/>
              </a:rPr>
              <a:t>r</a:t>
            </a:r>
            <a:r>
              <a:rPr sz="2800" dirty="0" smtClean="0">
                <a:solidFill>
                  <a:srgbClr val="FFFFFF"/>
                </a:solidFill>
                <a:latin typeface="Arial"/>
                <a:cs typeface="Arial"/>
              </a:rPr>
              <a:t>e</a:t>
            </a:r>
            <a:endParaRPr sz="2800">
              <a:solidFill>
                <a:prstClr val="black"/>
              </a:solidFill>
              <a:latin typeface="Arial"/>
              <a:cs typeface="Arial"/>
            </a:endParaRPr>
          </a:p>
        </p:txBody>
      </p:sp>
      <p:sp>
        <p:nvSpPr>
          <p:cNvPr id="11" name="object 11"/>
          <p:cNvSpPr txBox="1"/>
          <p:nvPr/>
        </p:nvSpPr>
        <p:spPr>
          <a:xfrm>
            <a:off x="859154" y="2642665"/>
            <a:ext cx="7261524" cy="2939923"/>
          </a:xfrm>
          <a:prstGeom prst="rect">
            <a:avLst/>
          </a:prstGeom>
        </p:spPr>
        <p:txBody>
          <a:bodyPr wrap="square" lIns="0" tIns="0" rIns="0" bIns="0" rtlCol="0">
            <a:noAutofit/>
          </a:bodyPr>
          <a:lstStyle/>
          <a:p>
            <a:pPr marL="12700" marR="48635">
              <a:lnSpc>
                <a:spcPts val="2960"/>
              </a:lnSpc>
              <a:spcBef>
                <a:spcPts val="148"/>
              </a:spcBef>
            </a:pPr>
            <a:r>
              <a:rPr sz="2800" dirty="0" smtClean="0">
                <a:solidFill>
                  <a:srgbClr val="FFFFFF"/>
                </a:solidFill>
                <a:latin typeface="Arial"/>
                <a:cs typeface="Arial"/>
              </a:rPr>
              <a:t>a</a:t>
            </a:r>
            <a:r>
              <a:rPr sz="2800" spc="9" dirty="0" smtClean="0">
                <a:solidFill>
                  <a:srgbClr val="FFFFFF"/>
                </a:solidFill>
                <a:latin typeface="Arial"/>
                <a:cs typeface="Arial"/>
              </a:rPr>
              <a:t>b</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r</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s</a:t>
            </a:r>
            <a:r>
              <a:rPr sz="2800" spc="-143"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9" dirty="0" smtClean="0">
                <a:solidFill>
                  <a:srgbClr val="FFFFFF"/>
                </a:solidFill>
                <a:latin typeface="Arial"/>
                <a:cs typeface="Arial"/>
              </a:rPr>
              <a:t>s</a:t>
            </a:r>
            <a:r>
              <a:rPr sz="2800" dirty="0" smtClean="0">
                <a:solidFill>
                  <a:srgbClr val="FFFFFF"/>
                </a:solidFill>
                <a:latin typeface="Arial"/>
                <a:cs typeface="Arial"/>
              </a:rPr>
              <a:t>tr</a:t>
            </a:r>
            <a:r>
              <a:rPr sz="2800" spc="9" dirty="0" smtClean="0">
                <a:solidFill>
                  <a:srgbClr val="FFFFFF"/>
                </a:solidFill>
                <a:latin typeface="Arial"/>
                <a:cs typeface="Arial"/>
              </a:rPr>
              <a:t>u</a:t>
            </a:r>
            <a:r>
              <a:rPr sz="2800" dirty="0" smtClean="0">
                <a:solidFill>
                  <a:srgbClr val="FFFFFF"/>
                </a:solidFill>
                <a:latin typeface="Arial"/>
                <a:cs typeface="Arial"/>
              </a:rPr>
              <a:t>ct</a:t>
            </a:r>
            <a:r>
              <a:rPr sz="2800" spc="-113"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u</a:t>
            </a:r>
            <a:r>
              <a:rPr sz="2800" dirty="0" smtClean="0">
                <a:solidFill>
                  <a:srgbClr val="FFFFFF"/>
                </a:solidFill>
                <a:latin typeface="Arial"/>
                <a:cs typeface="Arial"/>
              </a:rPr>
              <a:t>ch</a:t>
            </a:r>
            <a:r>
              <a:rPr sz="2800" spc="-59" dirty="0" smtClean="0">
                <a:solidFill>
                  <a:srgbClr val="FFFFFF"/>
                </a:solidFill>
                <a:latin typeface="Arial"/>
                <a:cs typeface="Arial"/>
              </a:rPr>
              <a:t> </a:t>
            </a:r>
            <a:r>
              <a:rPr sz="2800" dirty="0" smtClean="0">
                <a:solidFill>
                  <a:srgbClr val="FFFFFF"/>
                </a:solidFill>
                <a:latin typeface="Arial"/>
                <a:cs typeface="Arial"/>
              </a:rPr>
              <a:t>as</a:t>
            </a:r>
            <a:r>
              <a:rPr sz="2800" spc="-29" dirty="0" smtClean="0">
                <a:solidFill>
                  <a:srgbClr val="FFFFFF"/>
                </a:solidFill>
                <a:latin typeface="Arial"/>
                <a:cs typeface="Arial"/>
              </a:rPr>
              <a:t> </a:t>
            </a:r>
            <a:r>
              <a:rPr sz="2800" spc="39" dirty="0" smtClean="0">
                <a:solidFill>
                  <a:srgbClr val="FFFFFF"/>
                </a:solidFill>
                <a:latin typeface="Arial"/>
                <a:cs typeface="Arial"/>
              </a:rPr>
              <a:t>“</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te</a:t>
            </a:r>
            <a:r>
              <a:rPr sz="2800" spc="9" dirty="0" smtClean="0">
                <a:solidFill>
                  <a:srgbClr val="FFFFFF"/>
                </a:solidFill>
                <a:latin typeface="Arial"/>
                <a:cs typeface="Arial"/>
              </a:rPr>
              <a:t>l</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g</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9" dirty="0" smtClean="0">
                <a:solidFill>
                  <a:srgbClr val="FFFFFF"/>
                </a:solidFill>
                <a:latin typeface="Arial"/>
                <a:cs typeface="Arial"/>
              </a:rPr>
              <a:t>c</a:t>
            </a:r>
            <a:r>
              <a:rPr sz="2800" spc="25" dirty="0" smtClean="0">
                <a:solidFill>
                  <a:srgbClr val="FFFFFF"/>
                </a:solidFill>
                <a:latin typeface="Arial"/>
                <a:cs typeface="Arial"/>
              </a:rPr>
              <a:t>e</a:t>
            </a:r>
            <a:r>
              <a:rPr sz="2800" dirty="0" smtClean="0">
                <a:solidFill>
                  <a:srgbClr val="FFFFFF"/>
                </a:solidFill>
                <a:latin typeface="Arial"/>
                <a:cs typeface="Arial"/>
              </a:rPr>
              <a:t>”</a:t>
            </a:r>
            <a:endParaRPr sz="2800">
              <a:solidFill>
                <a:prstClr val="black"/>
              </a:solidFill>
              <a:latin typeface="Arial"/>
              <a:cs typeface="Arial"/>
            </a:endParaRPr>
          </a:p>
          <a:p>
            <a:pPr marL="12700">
              <a:lnSpc>
                <a:spcPts val="3219"/>
              </a:lnSpc>
              <a:spcBef>
                <a:spcPts val="830"/>
              </a:spcBef>
            </a:pPr>
            <a:r>
              <a:rPr sz="2800" b="1" dirty="0" smtClean="0">
                <a:solidFill>
                  <a:srgbClr val="FFFFFF"/>
                </a:solidFill>
                <a:latin typeface="Arial"/>
                <a:cs typeface="Arial"/>
              </a:rPr>
              <a:t>A</a:t>
            </a:r>
            <a:r>
              <a:rPr sz="2800" b="1" spc="-135" dirty="0" smtClean="0">
                <a:solidFill>
                  <a:srgbClr val="FFFFFF"/>
                </a:solidFill>
                <a:latin typeface="Arial"/>
                <a:cs typeface="Arial"/>
              </a:rPr>
              <a:t> </a:t>
            </a:r>
            <a:r>
              <a:rPr sz="2800" b="1" spc="-204"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s</a:t>
            </a:r>
            <a:r>
              <a:rPr sz="2800" b="1" dirty="0" smtClean="0">
                <a:solidFill>
                  <a:srgbClr val="FFFFFF"/>
                </a:solidFill>
                <a:latin typeface="Arial"/>
                <a:cs typeface="Arial"/>
              </a:rPr>
              <a:t>t</a:t>
            </a:r>
            <a:r>
              <a:rPr sz="2800" b="1" spc="-57" dirty="0" smtClean="0">
                <a:solidFill>
                  <a:srgbClr val="FFFFFF"/>
                </a:solidFill>
                <a:latin typeface="Arial"/>
                <a:cs typeface="Arial"/>
              </a:rPr>
              <a:t> </a:t>
            </a:r>
            <a:r>
              <a:rPr sz="2800" b="1" dirty="0" smtClean="0">
                <a:solidFill>
                  <a:srgbClr val="FFFFFF"/>
                </a:solidFill>
                <a:latin typeface="Arial"/>
                <a:cs typeface="Arial"/>
              </a:rPr>
              <a:t>a</a:t>
            </a:r>
            <a:r>
              <a:rPr sz="2800" b="1" spc="-5" dirty="0" smtClean="0">
                <a:solidFill>
                  <a:srgbClr val="FFFFFF"/>
                </a:solidFill>
                <a:latin typeface="Arial"/>
                <a:cs typeface="Arial"/>
              </a:rPr>
              <a:t> </a:t>
            </a:r>
            <a:r>
              <a:rPr sz="2800" b="1" dirty="0" smtClean="0">
                <a:solidFill>
                  <a:srgbClr val="FFFFFF"/>
                </a:solidFill>
                <a:latin typeface="Arial"/>
                <a:cs typeface="Arial"/>
              </a:rPr>
              <a:t>Sample</a:t>
            </a:r>
            <a:r>
              <a:rPr sz="2800" b="1" spc="-84" dirty="0" smtClean="0">
                <a:solidFill>
                  <a:srgbClr val="FFFFFF"/>
                </a:solidFill>
                <a:latin typeface="Arial"/>
                <a:cs typeface="Arial"/>
              </a:rPr>
              <a:t> </a:t>
            </a:r>
            <a:r>
              <a:rPr sz="2800" b="1" dirty="0" smtClean="0">
                <a:solidFill>
                  <a:srgbClr val="FFFFFF"/>
                </a:solidFill>
                <a:latin typeface="Arial"/>
                <a:cs typeface="Arial"/>
              </a:rPr>
              <a:t>of</a:t>
            </a:r>
            <a:r>
              <a:rPr sz="2800" b="1" spc="-26" dirty="0" smtClean="0">
                <a:solidFill>
                  <a:srgbClr val="FFFFFF"/>
                </a:solidFill>
                <a:latin typeface="Arial"/>
                <a:cs typeface="Arial"/>
              </a:rPr>
              <a:t> </a:t>
            </a:r>
            <a:r>
              <a:rPr sz="2800" b="1" dirty="0" smtClean="0">
                <a:solidFill>
                  <a:srgbClr val="FFFFFF"/>
                </a:solidFill>
                <a:latin typeface="Arial"/>
                <a:cs typeface="Arial"/>
              </a:rPr>
              <a:t>Beha</a:t>
            </a:r>
            <a:r>
              <a:rPr sz="2800" b="1" spc="9" dirty="0" smtClean="0">
                <a:solidFill>
                  <a:srgbClr val="FFFFFF"/>
                </a:solidFill>
                <a:latin typeface="Arial"/>
                <a:cs typeface="Arial"/>
              </a:rPr>
              <a:t>v</a:t>
            </a:r>
            <a:r>
              <a:rPr sz="2800" b="1" dirty="0" smtClean="0">
                <a:solidFill>
                  <a:srgbClr val="FFFFFF"/>
                </a:solidFill>
                <a:latin typeface="Arial"/>
                <a:cs typeface="Arial"/>
              </a:rPr>
              <a:t>io</a:t>
            </a:r>
            <a:r>
              <a:rPr sz="2800" b="1" spc="-154" dirty="0" smtClean="0">
                <a:solidFill>
                  <a:srgbClr val="FFFFFF"/>
                </a:solidFill>
                <a:latin typeface="Arial"/>
                <a:cs typeface="Arial"/>
              </a:rPr>
              <a:t>r</a:t>
            </a:r>
            <a:r>
              <a:rPr sz="2800" b="1" dirty="0" smtClean="0">
                <a:solidFill>
                  <a:srgbClr val="FFFFFF"/>
                </a:solidFill>
                <a:latin typeface="Arial"/>
                <a:cs typeface="Arial"/>
              </a:rPr>
              <a:t>,</a:t>
            </a:r>
            <a:r>
              <a:rPr sz="2800" b="1" spc="-102" dirty="0" smtClean="0">
                <a:solidFill>
                  <a:srgbClr val="FFFFFF"/>
                </a:solidFill>
                <a:latin typeface="Arial"/>
                <a:cs typeface="Arial"/>
              </a:rPr>
              <a:t> </a:t>
            </a:r>
            <a:r>
              <a:rPr sz="2800" b="1" dirty="0" smtClean="0">
                <a:solidFill>
                  <a:srgbClr val="FFFFFF"/>
                </a:solidFill>
                <a:latin typeface="Arial"/>
                <a:cs typeface="Arial"/>
              </a:rPr>
              <a:t>Pro</a:t>
            </a:r>
            <a:r>
              <a:rPr sz="2800" b="1" spc="-9" dirty="0" smtClean="0">
                <a:solidFill>
                  <a:srgbClr val="FFFFFF"/>
                </a:solidFill>
                <a:latin typeface="Arial"/>
                <a:cs typeface="Arial"/>
              </a:rPr>
              <a:t>d</a:t>
            </a:r>
            <a:r>
              <a:rPr sz="2800" b="1" dirty="0" smtClean="0">
                <a:solidFill>
                  <a:srgbClr val="FFFFFF"/>
                </a:solidFill>
                <a:latin typeface="Arial"/>
                <a:cs typeface="Arial"/>
              </a:rPr>
              <a:t>uct</a:t>
            </a:r>
            <a:r>
              <a:rPr sz="2800" b="1" spc="9" dirty="0" smtClean="0">
                <a:solidFill>
                  <a:srgbClr val="FFFFFF"/>
                </a:solidFill>
                <a:latin typeface="Arial"/>
                <a:cs typeface="Arial"/>
              </a:rPr>
              <a:t>s</a:t>
            </a:r>
            <a:r>
              <a:rPr sz="2800" b="1" dirty="0" smtClean="0">
                <a:solidFill>
                  <a:srgbClr val="FFFFFF"/>
                </a:solidFill>
                <a:latin typeface="Arial"/>
                <a:cs typeface="Arial"/>
              </a:rPr>
              <a:t>,</a:t>
            </a:r>
            <a:r>
              <a:rPr sz="2800" b="1" spc="-209" dirty="0" smtClean="0">
                <a:solidFill>
                  <a:srgbClr val="FFFFFF"/>
                </a:solidFill>
                <a:latin typeface="Arial"/>
                <a:cs typeface="Arial"/>
              </a:rPr>
              <a:t> </a:t>
            </a:r>
            <a:r>
              <a:rPr sz="2800" b="1" dirty="0" smtClean="0">
                <a:solidFill>
                  <a:srgbClr val="FFFFFF"/>
                </a:solidFill>
                <a:latin typeface="Arial"/>
                <a:cs typeface="Arial"/>
              </a:rPr>
              <a:t>Answe</a:t>
            </a:r>
            <a:r>
              <a:rPr sz="2800" b="1" spc="-150" dirty="0" smtClean="0">
                <a:solidFill>
                  <a:srgbClr val="FFFFFF"/>
                </a:solidFill>
                <a:latin typeface="Arial"/>
                <a:cs typeface="Arial"/>
              </a:rPr>
              <a:t>r</a:t>
            </a:r>
            <a:r>
              <a:rPr sz="2800" b="1" dirty="0" smtClean="0">
                <a:solidFill>
                  <a:srgbClr val="FFFFFF"/>
                </a:solidFill>
                <a:latin typeface="Arial"/>
                <a:cs typeface="Arial"/>
              </a:rPr>
              <a:t>,</a:t>
            </a:r>
            <a:r>
              <a:rPr sz="2800" b="1" spc="-93" dirty="0" smtClean="0">
                <a:solidFill>
                  <a:srgbClr val="FFFFFF"/>
                </a:solidFill>
                <a:latin typeface="Arial"/>
                <a:cs typeface="Arial"/>
              </a:rPr>
              <a:t> </a:t>
            </a:r>
            <a:r>
              <a:rPr sz="2800" b="1" dirty="0" smtClean="0">
                <a:solidFill>
                  <a:srgbClr val="FFFFFF"/>
                </a:solidFill>
                <a:latin typeface="Arial"/>
                <a:cs typeface="Arial"/>
              </a:rPr>
              <a:t>or </a:t>
            </a:r>
            <a:endParaRPr sz="2800">
              <a:solidFill>
                <a:prstClr val="black"/>
              </a:solidFill>
              <a:latin typeface="Arial"/>
              <a:cs typeface="Arial"/>
            </a:endParaRPr>
          </a:p>
          <a:p>
            <a:pPr marL="12700">
              <a:lnSpc>
                <a:spcPts val="3100"/>
              </a:lnSpc>
            </a:pPr>
            <a:r>
              <a:rPr sz="2800" b="1" dirty="0" smtClean="0">
                <a:solidFill>
                  <a:srgbClr val="FFFFFF"/>
                </a:solidFill>
                <a:latin typeface="Arial"/>
                <a:cs typeface="Arial"/>
              </a:rPr>
              <a:t>Per</a:t>
            </a:r>
            <a:r>
              <a:rPr sz="2800" b="1" spc="4" dirty="0" smtClean="0">
                <a:solidFill>
                  <a:srgbClr val="FFFFFF"/>
                </a:solidFill>
                <a:latin typeface="Arial"/>
                <a:cs typeface="Arial"/>
              </a:rPr>
              <a:t>f</a:t>
            </a:r>
            <a:r>
              <a:rPr sz="2800" b="1" dirty="0" smtClean="0">
                <a:solidFill>
                  <a:srgbClr val="FFFFFF"/>
                </a:solidFill>
                <a:latin typeface="Arial"/>
                <a:cs typeface="Arial"/>
              </a:rPr>
              <a:t>ormanc</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171" dirty="0" smtClean="0">
                <a:solidFill>
                  <a:srgbClr val="FFFFFF"/>
                </a:solidFill>
                <a:latin typeface="Arial"/>
                <a:cs typeface="Arial"/>
              </a:rPr>
              <a:t> </a:t>
            </a:r>
            <a:r>
              <a:rPr sz="2800" b="1" dirty="0" smtClean="0">
                <a:solidFill>
                  <a:srgbClr val="FFFFFF"/>
                </a:solidFill>
                <a:latin typeface="Arial"/>
                <a:cs typeface="Arial"/>
              </a:rPr>
              <a:t>f</a:t>
            </a:r>
            <a:r>
              <a:rPr sz="2800" b="1" spc="4" dirty="0" smtClean="0">
                <a:solidFill>
                  <a:srgbClr val="FFFFFF"/>
                </a:solidFill>
                <a:latin typeface="Arial"/>
                <a:cs typeface="Arial"/>
              </a:rPr>
              <a:t>r</a:t>
            </a:r>
            <a:r>
              <a:rPr sz="2800" b="1" dirty="0" smtClean="0">
                <a:solidFill>
                  <a:srgbClr val="FFFFFF"/>
                </a:solidFill>
                <a:latin typeface="Arial"/>
                <a:cs typeface="Arial"/>
              </a:rPr>
              <a:t>om</a:t>
            </a:r>
            <a:r>
              <a:rPr sz="2800" b="1" spc="-62" dirty="0" smtClean="0">
                <a:solidFill>
                  <a:srgbClr val="FFFFFF"/>
                </a:solidFill>
                <a:latin typeface="Arial"/>
                <a:cs typeface="Arial"/>
              </a:rPr>
              <a:t> </a:t>
            </a:r>
            <a:r>
              <a:rPr sz="2800" b="1" dirty="0" smtClean="0">
                <a:solidFill>
                  <a:srgbClr val="FFFFFF"/>
                </a:solidFill>
                <a:latin typeface="Arial"/>
                <a:cs typeface="Arial"/>
              </a:rPr>
              <a:t>the</a:t>
            </a:r>
            <a:r>
              <a:rPr sz="2800" b="1" spc="-27" dirty="0" smtClean="0">
                <a:solidFill>
                  <a:srgbClr val="FFFFFF"/>
                </a:solidFill>
                <a:latin typeface="Arial"/>
                <a:cs typeface="Arial"/>
              </a:rPr>
              <a:t> </a:t>
            </a:r>
            <a:r>
              <a:rPr sz="2800" b="1" dirty="0" smtClean="0">
                <a:solidFill>
                  <a:srgbClr val="FFFFFF"/>
                </a:solidFill>
                <a:latin typeface="Arial"/>
                <a:cs typeface="Arial"/>
              </a:rPr>
              <a:t>Do</a:t>
            </a:r>
            <a:r>
              <a:rPr sz="2800" b="1" spc="-9" dirty="0" smtClean="0">
                <a:solidFill>
                  <a:srgbClr val="FFFFFF"/>
                </a:solidFill>
                <a:latin typeface="Arial"/>
                <a:cs typeface="Arial"/>
              </a:rPr>
              <a:t>m</a:t>
            </a:r>
            <a:r>
              <a:rPr sz="2800" b="1" dirty="0" smtClean="0">
                <a:solidFill>
                  <a:srgbClr val="FFFFFF"/>
                </a:solidFill>
                <a:latin typeface="Arial"/>
                <a:cs typeface="Arial"/>
              </a:rPr>
              <a:t>ai</a:t>
            </a:r>
            <a:r>
              <a:rPr sz="2800" b="1" spc="25" dirty="0" smtClean="0">
                <a:solidFill>
                  <a:srgbClr val="FFFFFF"/>
                </a:solidFill>
                <a:latin typeface="Arial"/>
                <a:cs typeface="Arial"/>
              </a:rPr>
              <a:t>n</a:t>
            </a:r>
            <a:r>
              <a:rPr sz="2800" b="1" dirty="0" smtClean="0">
                <a:solidFill>
                  <a:srgbClr val="FFFFFF"/>
                </a:solidFill>
                <a:latin typeface="Arial"/>
                <a:cs typeface="Arial"/>
              </a:rPr>
              <a:t>-</a:t>
            </a:r>
            <a:r>
              <a:rPr sz="2800" b="1" spc="-81" dirty="0" smtClean="0">
                <a:solidFill>
                  <a:srgbClr val="FFFFFF"/>
                </a:solidFill>
                <a:latin typeface="Arial"/>
                <a:cs typeface="Arial"/>
              </a:rPr>
              <a:t> </a:t>
            </a:r>
            <a:r>
              <a:rPr sz="2800" dirty="0" smtClean="0">
                <a:solidFill>
                  <a:srgbClr val="FFFFFF"/>
                </a:solidFill>
                <a:latin typeface="Arial"/>
                <a:cs typeface="Arial"/>
              </a:rPr>
              <a:t>A</a:t>
            </a:r>
            <a:r>
              <a:rPr sz="2800" spc="-183"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e</a:t>
            </a:r>
            <a:r>
              <a:rPr sz="2800" dirty="0" smtClean="0">
                <a:solidFill>
                  <a:srgbClr val="FFFFFF"/>
                </a:solidFill>
                <a:latin typeface="Arial"/>
                <a:cs typeface="Arial"/>
              </a:rPr>
              <a:t>st</a:t>
            </a:r>
            <a:r>
              <a:rPr sz="2800" spc="-65" dirty="0" smtClean="0">
                <a:solidFill>
                  <a:srgbClr val="FFFFFF"/>
                </a:solidFill>
                <a:latin typeface="Arial"/>
                <a:cs typeface="Arial"/>
              </a:rPr>
              <a:t> </a:t>
            </a:r>
            <a:r>
              <a:rPr sz="2800" dirty="0" smtClean="0">
                <a:solidFill>
                  <a:srgbClr val="FFFFFF"/>
                </a:solidFill>
                <a:latin typeface="Arial"/>
                <a:cs typeface="Arial"/>
              </a:rPr>
              <a:t>is</a:t>
            </a:r>
            <a:r>
              <a:rPr sz="2800" spc="-20"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a</a:t>
            </a:r>
            <a:r>
              <a:rPr sz="2800" dirty="0" smtClean="0">
                <a:solidFill>
                  <a:srgbClr val="FFFFFF"/>
                </a:solidFill>
                <a:latin typeface="Arial"/>
                <a:cs typeface="Arial"/>
              </a:rPr>
              <a:t>mple</a:t>
            </a:r>
            <a:r>
              <a:rPr sz="2800" spc="-80" dirty="0" smtClean="0">
                <a:solidFill>
                  <a:srgbClr val="FFFFFF"/>
                </a:solidFill>
                <a:latin typeface="Arial"/>
                <a:cs typeface="Arial"/>
              </a:rPr>
              <a:t> </a:t>
            </a:r>
            <a:r>
              <a:rPr sz="2800" dirty="0" smtClean="0">
                <a:solidFill>
                  <a:srgbClr val="FFFFFF"/>
                </a:solidFill>
                <a:latin typeface="Arial"/>
                <a:cs typeface="Arial"/>
              </a:rPr>
              <a:t>of </a:t>
            </a:r>
            <a:endParaRPr sz="2800">
              <a:solidFill>
                <a:prstClr val="black"/>
              </a:solidFill>
              <a:latin typeface="Arial"/>
              <a:cs typeface="Arial"/>
            </a:endParaRPr>
          </a:p>
          <a:p>
            <a:pPr marL="12700">
              <a:lnSpc>
                <a:spcPts val="3015"/>
              </a:lnSpc>
            </a:pPr>
            <a:r>
              <a:rPr sz="2800" dirty="0" smtClean="0">
                <a:solidFill>
                  <a:srgbClr val="FFFFFF"/>
                </a:solidFill>
                <a:latin typeface="Arial"/>
                <a:cs typeface="Arial"/>
              </a:rPr>
              <a:t>b</a:t>
            </a:r>
            <a:r>
              <a:rPr sz="2800" spc="9" dirty="0" smtClean="0">
                <a:solidFill>
                  <a:srgbClr val="FFFFFF"/>
                </a:solidFill>
                <a:latin typeface="Arial"/>
                <a:cs typeface="Arial"/>
              </a:rPr>
              <a:t>e</a:t>
            </a:r>
            <a:r>
              <a:rPr sz="2800" dirty="0" smtClean="0">
                <a:solidFill>
                  <a:srgbClr val="FFFFFF"/>
                </a:solidFill>
                <a:latin typeface="Arial"/>
                <a:cs typeface="Arial"/>
              </a:rPr>
              <a:t>h</a:t>
            </a:r>
            <a:r>
              <a:rPr sz="2800" spc="9" dirty="0" smtClean="0">
                <a:solidFill>
                  <a:srgbClr val="FFFFFF"/>
                </a:solidFill>
                <a:latin typeface="Arial"/>
                <a:cs typeface="Arial"/>
              </a:rPr>
              <a:t>a</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or</a:t>
            </a:r>
            <a:r>
              <a:rPr sz="2800" spc="-107" dirty="0" smtClean="0">
                <a:solidFill>
                  <a:srgbClr val="FFFFFF"/>
                </a:solidFill>
                <a:latin typeface="Arial"/>
                <a:cs typeface="Arial"/>
              </a:rPr>
              <a:t> </a:t>
            </a:r>
            <a:r>
              <a:rPr sz="2800" dirty="0" smtClean="0">
                <a:solidFill>
                  <a:srgbClr val="FFFFFF"/>
                </a:solidFill>
                <a:latin typeface="Arial"/>
                <a:cs typeface="Arial"/>
              </a:rPr>
              <a:t>,</a:t>
            </a:r>
            <a:r>
              <a:rPr sz="2800" spc="-7"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r</a:t>
            </a:r>
            <a:r>
              <a:rPr sz="2800" spc="9" dirty="0" smtClean="0">
                <a:solidFill>
                  <a:srgbClr val="FFFFFF"/>
                </a:solidFill>
                <a:latin typeface="Arial"/>
                <a:cs typeface="Arial"/>
              </a:rPr>
              <a:t>o</a:t>
            </a:r>
            <a:r>
              <a:rPr sz="2800" dirty="0" smtClean="0">
                <a:solidFill>
                  <a:srgbClr val="FFFFFF"/>
                </a:solidFill>
                <a:latin typeface="Arial"/>
                <a:cs typeface="Arial"/>
              </a:rPr>
              <a:t>d</a:t>
            </a:r>
            <a:r>
              <a:rPr sz="2800" spc="9" dirty="0" smtClean="0">
                <a:solidFill>
                  <a:srgbClr val="FFFFFF"/>
                </a:solidFill>
                <a:latin typeface="Arial"/>
                <a:cs typeface="Arial"/>
              </a:rPr>
              <a:t>u</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s,</a:t>
            </a:r>
            <a:r>
              <a:rPr sz="2800" spc="-115"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rf</a:t>
            </a:r>
            <a:r>
              <a:rPr sz="2800" spc="9" dirty="0" smtClean="0">
                <a:solidFill>
                  <a:srgbClr val="FFFFFF"/>
                </a:solidFill>
                <a:latin typeface="Arial"/>
                <a:cs typeface="Arial"/>
              </a:rPr>
              <a:t>o</a:t>
            </a:r>
            <a:r>
              <a:rPr sz="2800" dirty="0" smtClean="0">
                <a:solidFill>
                  <a:srgbClr val="FFFFFF"/>
                </a:solidFill>
                <a:latin typeface="Arial"/>
                <a:cs typeface="Arial"/>
              </a:rPr>
              <a:t>rm</a:t>
            </a:r>
            <a:r>
              <a:rPr sz="2800" spc="4"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c</a:t>
            </a:r>
            <a:r>
              <a:rPr sz="2800" dirty="0" smtClean="0">
                <a:solidFill>
                  <a:srgbClr val="FFFFFF"/>
                </a:solidFill>
                <a:latin typeface="Arial"/>
                <a:cs typeface="Arial"/>
              </a:rPr>
              <a:t>es</a:t>
            </a:r>
            <a:r>
              <a:rPr sz="2800" spc="-171" dirty="0" smtClean="0">
                <a:solidFill>
                  <a:srgbClr val="FFFFFF"/>
                </a:solidFill>
                <a:latin typeface="Arial"/>
                <a:cs typeface="Arial"/>
              </a:rPr>
              <a:t> </a:t>
            </a:r>
            <a:r>
              <a:rPr sz="2800" dirty="0" smtClean="0">
                <a:solidFill>
                  <a:srgbClr val="FFFFFF"/>
                </a:solidFill>
                <a:latin typeface="Arial"/>
                <a:cs typeface="Arial"/>
              </a:rPr>
              <a:t>f</a:t>
            </a:r>
            <a:r>
              <a:rPr sz="2800" spc="9" dirty="0" smtClean="0">
                <a:solidFill>
                  <a:srgbClr val="FFFFFF"/>
                </a:solidFill>
                <a:latin typeface="Arial"/>
                <a:cs typeface="Arial"/>
              </a:rPr>
              <a:t>r</a:t>
            </a:r>
            <a:r>
              <a:rPr sz="2800" dirty="0" smtClean="0">
                <a:solidFill>
                  <a:srgbClr val="FFFFFF"/>
                </a:solidFill>
                <a:latin typeface="Arial"/>
                <a:cs typeface="Arial"/>
              </a:rPr>
              <a:t>om</a:t>
            </a:r>
            <a:r>
              <a:rPr sz="2800" spc="-4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l</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g</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71"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om</a:t>
            </a:r>
            <a:r>
              <a:rPr sz="2800" spc="4" dirty="0" smtClean="0">
                <a:solidFill>
                  <a:srgbClr val="FFFFFF"/>
                </a:solidFill>
                <a:latin typeface="Arial"/>
                <a:cs typeface="Arial"/>
              </a:rPr>
              <a:t>a</a:t>
            </a:r>
            <a:r>
              <a:rPr sz="2800" dirty="0" smtClean="0">
                <a:solidFill>
                  <a:srgbClr val="FFFFFF"/>
                </a:solidFill>
                <a:latin typeface="Arial"/>
                <a:cs typeface="Arial"/>
              </a:rPr>
              <a:t>in</a:t>
            </a:r>
            <a:r>
              <a:rPr sz="2800" spc="-76" dirty="0" smtClean="0">
                <a:solidFill>
                  <a:srgbClr val="FFFFFF"/>
                </a:solidFill>
                <a:latin typeface="Arial"/>
                <a:cs typeface="Arial"/>
              </a:rPr>
              <a:t> </a:t>
            </a:r>
            <a:r>
              <a:rPr sz="2800" dirty="0" smtClean="0">
                <a:solidFill>
                  <a:srgbClr val="FFFFFF"/>
                </a:solidFill>
                <a:latin typeface="Arial"/>
                <a:cs typeface="Arial"/>
              </a:rPr>
              <a:t>of </a:t>
            </a:r>
            <a:endParaRPr sz="2800">
              <a:solidFill>
                <a:prstClr val="black"/>
              </a:solidFill>
              <a:latin typeface="Arial"/>
              <a:cs typeface="Arial"/>
            </a:endParaRPr>
          </a:p>
          <a:p>
            <a:pPr marL="12700">
              <a:lnSpc>
                <a:spcPts val="3020"/>
              </a:lnSpc>
            </a:pPr>
            <a:r>
              <a:rPr sz="2800" dirty="0" smtClean="0">
                <a:solidFill>
                  <a:srgbClr val="FFFFFF"/>
                </a:solidFill>
                <a:latin typeface="Arial"/>
                <a:cs typeface="Arial"/>
              </a:rPr>
              <a:t>in</a:t>
            </a:r>
            <a:r>
              <a:rPr sz="2800" spc="4" dirty="0" smtClean="0">
                <a:solidFill>
                  <a:srgbClr val="FFFFFF"/>
                </a:solidFill>
                <a:latin typeface="Arial"/>
                <a:cs typeface="Arial"/>
              </a:rPr>
              <a:t>t</a:t>
            </a:r>
            <a:r>
              <a:rPr sz="2800" dirty="0" smtClean="0">
                <a:solidFill>
                  <a:srgbClr val="FFFFFF"/>
                </a:solidFill>
                <a:latin typeface="Arial"/>
                <a:cs typeface="Arial"/>
              </a:rPr>
              <a:t>er</a:t>
            </a:r>
            <a:r>
              <a:rPr sz="2800" spc="9" dirty="0" smtClean="0">
                <a:solidFill>
                  <a:srgbClr val="FFFFFF"/>
                </a:solidFill>
                <a:latin typeface="Arial"/>
                <a:cs typeface="Arial"/>
              </a:rPr>
              <a:t>e</a:t>
            </a:r>
            <a:r>
              <a:rPr sz="2800" dirty="0" smtClean="0">
                <a:solidFill>
                  <a:srgbClr val="FFFFFF"/>
                </a:solidFill>
                <a:latin typeface="Arial"/>
                <a:cs typeface="Arial"/>
              </a:rPr>
              <a:t>st.</a:t>
            </a:r>
            <a:endParaRPr sz="2800">
              <a:solidFill>
                <a:prstClr val="black"/>
              </a:solidFill>
              <a:latin typeface="Arial"/>
              <a:cs typeface="Arial"/>
            </a:endParaRPr>
          </a:p>
          <a:p>
            <a:pPr marL="12700" marR="241946">
              <a:lnSpc>
                <a:spcPts val="3020"/>
              </a:lnSpc>
              <a:spcBef>
                <a:spcPts val="1010"/>
              </a:spcBef>
            </a:pPr>
            <a:r>
              <a:rPr sz="2800" b="1" dirty="0" smtClean="0">
                <a:solidFill>
                  <a:srgbClr val="FFFFFF"/>
                </a:solidFill>
                <a:latin typeface="Arial"/>
                <a:cs typeface="Arial"/>
              </a:rPr>
              <a:t>A</a:t>
            </a:r>
            <a:r>
              <a:rPr sz="2800" b="1" spc="-135" dirty="0" smtClean="0">
                <a:solidFill>
                  <a:srgbClr val="FFFFFF"/>
                </a:solidFill>
                <a:latin typeface="Arial"/>
                <a:cs typeface="Arial"/>
              </a:rPr>
              <a:t> </a:t>
            </a:r>
            <a:r>
              <a:rPr sz="2800" b="1" spc="-204"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s</a:t>
            </a:r>
            <a:r>
              <a:rPr sz="2800" b="1" dirty="0" smtClean="0">
                <a:solidFill>
                  <a:srgbClr val="FFFFFF"/>
                </a:solidFill>
                <a:latin typeface="Arial"/>
                <a:cs typeface="Arial"/>
              </a:rPr>
              <a:t>t</a:t>
            </a:r>
            <a:r>
              <a:rPr sz="2800" b="1" spc="-57" dirty="0" smtClean="0">
                <a:solidFill>
                  <a:srgbClr val="FFFFFF"/>
                </a:solidFill>
                <a:latin typeface="Arial"/>
                <a:cs typeface="Arial"/>
              </a:rPr>
              <a:t> </a:t>
            </a:r>
            <a:r>
              <a:rPr sz="2800" b="1" spc="9" dirty="0" smtClean="0">
                <a:solidFill>
                  <a:srgbClr val="FFFFFF"/>
                </a:solidFill>
                <a:latin typeface="Arial"/>
                <a:cs typeface="Arial"/>
              </a:rPr>
              <a:t>i</a:t>
            </a:r>
            <a:r>
              <a:rPr sz="2800" b="1" dirty="0" smtClean="0">
                <a:solidFill>
                  <a:srgbClr val="FFFFFF"/>
                </a:solidFill>
                <a:latin typeface="Arial"/>
                <a:cs typeface="Arial"/>
              </a:rPr>
              <a:t>s</a:t>
            </a:r>
            <a:r>
              <a:rPr sz="2800" b="1" spc="-23" dirty="0" smtClean="0">
                <a:solidFill>
                  <a:srgbClr val="FFFFFF"/>
                </a:solidFill>
                <a:latin typeface="Arial"/>
                <a:cs typeface="Arial"/>
              </a:rPr>
              <a:t> </a:t>
            </a:r>
            <a:r>
              <a:rPr sz="2800" b="1" dirty="0" smtClean="0">
                <a:solidFill>
                  <a:srgbClr val="FFFFFF"/>
                </a:solidFill>
                <a:latin typeface="Arial"/>
                <a:cs typeface="Arial"/>
              </a:rPr>
              <a:t>M</a:t>
            </a:r>
            <a:r>
              <a:rPr sz="2800" b="1" spc="9" dirty="0" smtClean="0">
                <a:solidFill>
                  <a:srgbClr val="FFFFFF"/>
                </a:solidFill>
                <a:latin typeface="Arial"/>
                <a:cs typeface="Arial"/>
              </a:rPr>
              <a:t>a</a:t>
            </a:r>
            <a:r>
              <a:rPr sz="2800" b="1" dirty="0" smtClean="0">
                <a:solidFill>
                  <a:srgbClr val="FFFFFF"/>
                </a:solidFill>
                <a:latin typeface="Arial"/>
                <a:cs typeface="Arial"/>
              </a:rPr>
              <a:t>de</a:t>
            </a:r>
            <a:r>
              <a:rPr sz="2800" b="1" spc="-56" dirty="0" smtClean="0">
                <a:solidFill>
                  <a:srgbClr val="FFFFFF"/>
                </a:solidFill>
                <a:latin typeface="Arial"/>
                <a:cs typeface="Arial"/>
              </a:rPr>
              <a:t> </a:t>
            </a:r>
            <a:r>
              <a:rPr sz="2800" b="1" dirty="0" smtClean="0">
                <a:solidFill>
                  <a:srgbClr val="FFFFFF"/>
                </a:solidFill>
                <a:latin typeface="Arial"/>
                <a:cs typeface="Arial"/>
              </a:rPr>
              <a:t>up</a:t>
            </a:r>
            <a:r>
              <a:rPr sz="2800" b="1" spc="-34" dirty="0" smtClean="0">
                <a:solidFill>
                  <a:srgbClr val="FFFFFF"/>
                </a:solidFill>
                <a:latin typeface="Arial"/>
                <a:cs typeface="Arial"/>
              </a:rPr>
              <a:t> </a:t>
            </a:r>
            <a:r>
              <a:rPr sz="2800" b="1" dirty="0" smtClean="0">
                <a:solidFill>
                  <a:srgbClr val="FFFFFF"/>
                </a:solidFill>
                <a:latin typeface="Arial"/>
                <a:cs typeface="Arial"/>
              </a:rPr>
              <a:t>of</a:t>
            </a:r>
            <a:r>
              <a:rPr sz="2800" b="1" spc="-16" dirty="0" smtClean="0">
                <a:solidFill>
                  <a:srgbClr val="FFFFFF"/>
                </a:solidFill>
                <a:latin typeface="Arial"/>
                <a:cs typeface="Arial"/>
              </a:rPr>
              <a:t> </a:t>
            </a:r>
            <a:r>
              <a:rPr sz="2800" b="1" dirty="0" smtClean="0">
                <a:solidFill>
                  <a:srgbClr val="FFFFFF"/>
                </a:solidFill>
                <a:latin typeface="Arial"/>
                <a:cs typeface="Arial"/>
              </a:rPr>
              <a:t>It</a:t>
            </a:r>
            <a:r>
              <a:rPr sz="2800" b="1" spc="9" dirty="0" smtClean="0">
                <a:solidFill>
                  <a:srgbClr val="FFFFFF"/>
                </a:solidFill>
                <a:latin typeface="Arial"/>
                <a:cs typeface="Arial"/>
              </a:rPr>
              <a:t>e</a:t>
            </a:r>
            <a:r>
              <a:rPr sz="2800" b="1" dirty="0" smtClean="0">
                <a:solidFill>
                  <a:srgbClr val="FFFFFF"/>
                </a:solidFill>
                <a:latin typeface="Arial"/>
                <a:cs typeface="Arial"/>
              </a:rPr>
              <a:t>m</a:t>
            </a:r>
            <a:r>
              <a:rPr sz="2800" b="1" spc="29" dirty="0" smtClean="0">
                <a:solidFill>
                  <a:srgbClr val="FFFFFF"/>
                </a:solidFill>
                <a:latin typeface="Arial"/>
                <a:cs typeface="Arial"/>
              </a:rPr>
              <a:t>s</a:t>
            </a:r>
            <a:r>
              <a:rPr sz="2800" b="1" dirty="0" smtClean="0">
                <a:solidFill>
                  <a:srgbClr val="FFFFFF"/>
                </a:solidFill>
                <a:latin typeface="Arial"/>
                <a:cs typeface="Arial"/>
              </a:rPr>
              <a:t>-</a:t>
            </a:r>
            <a:r>
              <a:rPr sz="2800" b="1" spc="-82" dirty="0" smtClean="0">
                <a:solidFill>
                  <a:srgbClr val="FFFFFF"/>
                </a:solidFill>
                <a:latin typeface="Arial"/>
                <a:cs typeface="Arial"/>
              </a:rPr>
              <a:t> </a:t>
            </a:r>
            <a:r>
              <a:rPr sz="2800" dirty="0" smtClean="0">
                <a:solidFill>
                  <a:srgbClr val="FFFFFF"/>
                </a:solidFill>
                <a:latin typeface="Arial"/>
                <a:cs typeface="Arial"/>
              </a:rPr>
              <a:t>It</a:t>
            </a:r>
            <a:r>
              <a:rPr sz="2800" spc="9" dirty="0" smtClean="0">
                <a:solidFill>
                  <a:srgbClr val="FFFFFF"/>
                </a:solidFill>
                <a:latin typeface="Arial"/>
                <a:cs typeface="Arial"/>
              </a:rPr>
              <a:t>e</a:t>
            </a:r>
            <a:r>
              <a:rPr sz="2800" dirty="0" smtClean="0">
                <a:solidFill>
                  <a:srgbClr val="FFFFFF"/>
                </a:solidFill>
                <a:latin typeface="Arial"/>
                <a:cs typeface="Arial"/>
              </a:rPr>
              <a:t>ms</a:t>
            </a:r>
            <a:r>
              <a:rPr sz="2800" spc="-68" dirty="0" smtClean="0">
                <a:solidFill>
                  <a:srgbClr val="FFFFFF"/>
                </a:solidFill>
                <a:latin typeface="Arial"/>
                <a:cs typeface="Arial"/>
              </a:rPr>
              <a:t> </a:t>
            </a:r>
            <a:r>
              <a:rPr sz="2800" dirty="0" smtClean="0">
                <a:solidFill>
                  <a:srgbClr val="FFFFFF"/>
                </a:solidFill>
                <a:latin typeface="Arial"/>
                <a:cs typeface="Arial"/>
              </a:rPr>
              <a:t>sam</a:t>
            </a:r>
            <a:r>
              <a:rPr sz="2800" spc="9" dirty="0" smtClean="0">
                <a:solidFill>
                  <a:srgbClr val="FFFFFF"/>
                </a:solidFill>
                <a:latin typeface="Arial"/>
                <a:cs typeface="Arial"/>
              </a:rPr>
              <a:t>p</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d</a:t>
            </a:r>
            <a:r>
              <a:rPr sz="2800" spc="-90" dirty="0" smtClean="0">
                <a:solidFill>
                  <a:srgbClr val="FFFFFF"/>
                </a:solidFill>
                <a:latin typeface="Arial"/>
                <a:cs typeface="Arial"/>
              </a:rPr>
              <a:t> </a:t>
            </a:r>
            <a:r>
              <a:rPr sz="2800" dirty="0" smtClean="0">
                <a:solidFill>
                  <a:srgbClr val="FFFFFF"/>
                </a:solidFill>
                <a:latin typeface="Arial"/>
                <a:cs typeface="Arial"/>
              </a:rPr>
              <a:t>fr</a:t>
            </a:r>
            <a:r>
              <a:rPr sz="2800" spc="9" dirty="0" smtClean="0">
                <a:solidFill>
                  <a:srgbClr val="FFFFFF"/>
                </a:solidFill>
                <a:latin typeface="Arial"/>
                <a:cs typeface="Arial"/>
              </a:rPr>
              <a:t>o</a:t>
            </a:r>
            <a:r>
              <a:rPr sz="2800" dirty="0" smtClean="0">
                <a:solidFill>
                  <a:srgbClr val="FFFFFF"/>
                </a:solidFill>
                <a:latin typeface="Arial"/>
                <a:cs typeface="Arial"/>
              </a:rPr>
              <a:t>m</a:t>
            </a:r>
            <a:r>
              <a:rPr sz="2800" spc="-55"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o</a:t>
            </a:r>
            <a:r>
              <a:rPr sz="2800" dirty="0" smtClean="0">
                <a:solidFill>
                  <a:srgbClr val="FFFFFF"/>
                </a:solidFill>
                <a:latin typeface="Arial"/>
                <a:cs typeface="Arial"/>
              </a:rPr>
              <a:t>main r</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118"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b</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c</a:t>
            </a:r>
            <a:r>
              <a:rPr sz="2800" spc="-65" dirty="0" smtClean="0">
                <a:solidFill>
                  <a:srgbClr val="FFFFFF"/>
                </a:solidFill>
                <a:latin typeface="Arial"/>
                <a:cs typeface="Arial"/>
              </a:rPr>
              <a:t> </a:t>
            </a:r>
            <a:r>
              <a:rPr sz="2800" dirty="0" smtClean="0">
                <a:solidFill>
                  <a:srgbClr val="FFFFFF"/>
                </a:solidFill>
                <a:latin typeface="Arial"/>
                <a:cs typeface="Arial"/>
              </a:rPr>
              <a:t>bu</a:t>
            </a:r>
            <a:r>
              <a:rPr sz="2800" spc="9" dirty="0" smtClean="0">
                <a:solidFill>
                  <a:srgbClr val="FFFFFF"/>
                </a:solidFill>
                <a:latin typeface="Arial"/>
                <a:cs typeface="Arial"/>
              </a:rPr>
              <a:t>i</a:t>
            </a:r>
            <a:r>
              <a:rPr sz="2800" dirty="0" smtClean="0">
                <a:solidFill>
                  <a:srgbClr val="FFFFFF"/>
                </a:solidFill>
                <a:latin typeface="Arial"/>
                <a:cs typeface="Arial"/>
              </a:rPr>
              <a:t>l</a:t>
            </a:r>
            <a:r>
              <a:rPr sz="2800" spc="4" dirty="0" smtClean="0">
                <a:solidFill>
                  <a:srgbClr val="FFFFFF"/>
                </a:solidFill>
                <a:latin typeface="Arial"/>
                <a:cs typeface="Arial"/>
              </a:rPr>
              <a:t>d</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81" dirty="0" smtClean="0">
                <a:solidFill>
                  <a:srgbClr val="FFFFFF"/>
                </a:solidFill>
                <a:latin typeface="Arial"/>
                <a:cs typeface="Arial"/>
              </a:rPr>
              <a:t> </a:t>
            </a:r>
            <a:r>
              <a:rPr sz="2800" dirty="0" smtClean="0">
                <a:solidFill>
                  <a:srgbClr val="FFFFFF"/>
                </a:solidFill>
                <a:latin typeface="Arial"/>
                <a:cs typeface="Arial"/>
              </a:rPr>
              <a:t>b</a:t>
            </a:r>
            <a:r>
              <a:rPr sz="2800" spc="4" dirty="0" smtClean="0">
                <a:solidFill>
                  <a:srgbClr val="FFFFFF"/>
                </a:solidFill>
                <a:latin typeface="Arial"/>
                <a:cs typeface="Arial"/>
              </a:rPr>
              <a:t>l</a:t>
            </a:r>
            <a:r>
              <a:rPr sz="2800" dirty="0" smtClean="0">
                <a:solidFill>
                  <a:srgbClr val="FFFFFF"/>
                </a:solidFill>
                <a:latin typeface="Arial"/>
                <a:cs typeface="Arial"/>
              </a:rPr>
              <a:t>o</a:t>
            </a:r>
            <a:r>
              <a:rPr sz="2800" spc="9" dirty="0" smtClean="0">
                <a:solidFill>
                  <a:srgbClr val="FFFFFF"/>
                </a:solidFill>
                <a:latin typeface="Arial"/>
                <a:cs typeface="Arial"/>
              </a:rPr>
              <a:t>c</a:t>
            </a:r>
            <a:r>
              <a:rPr sz="2800" dirty="0" smtClean="0">
                <a:solidFill>
                  <a:srgbClr val="FFFFFF"/>
                </a:solidFill>
                <a:latin typeface="Arial"/>
                <a:cs typeface="Arial"/>
              </a:rPr>
              <a:t>ks</a:t>
            </a:r>
            <a:r>
              <a:rPr sz="2800" spc="-79"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4"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t.</a:t>
            </a:r>
            <a:endParaRPr sz="2800">
              <a:solidFill>
                <a:prstClr val="black"/>
              </a:solidFill>
              <a:latin typeface="Arial"/>
              <a:cs typeface="Arial"/>
            </a:endParaRPr>
          </a:p>
        </p:txBody>
      </p:sp>
      <p:sp>
        <p:nvSpPr>
          <p:cNvPr id="12" name="object 12"/>
          <p:cNvSpPr txBox="1"/>
          <p:nvPr/>
        </p:nvSpPr>
        <p:spPr>
          <a:xfrm>
            <a:off x="687705" y="3155106"/>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13" name="object 13"/>
          <p:cNvSpPr txBox="1"/>
          <p:nvPr/>
        </p:nvSpPr>
        <p:spPr>
          <a:xfrm>
            <a:off x="687705" y="4818049"/>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1913659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323529" y="770942"/>
            <a:ext cx="1225004" cy="584707"/>
          </a:xfrm>
          <a:prstGeom prst="rect">
            <a:avLst/>
          </a:prstGeom>
        </p:spPr>
        <p:txBody>
          <a:bodyPr wrap="square" lIns="0" tIns="0" rIns="0" bIns="0" rtlCol="0">
            <a:noAutofit/>
          </a:bodyPr>
          <a:lstStyle/>
          <a:p>
            <a:pPr marL="12700">
              <a:lnSpc>
                <a:spcPts val="4600"/>
              </a:lnSpc>
              <a:spcBef>
                <a:spcPts val="230"/>
              </a:spcBef>
            </a:pPr>
            <a:r>
              <a:rPr sz="4400" spc="-239" dirty="0" smtClean="0">
                <a:solidFill>
                  <a:srgbClr val="FFFFFF"/>
                </a:solidFill>
                <a:latin typeface="Arial"/>
                <a:cs typeface="Arial"/>
              </a:rPr>
              <a:t>T</a:t>
            </a:r>
            <a:r>
              <a:rPr sz="4400" dirty="0" smtClean="0">
                <a:solidFill>
                  <a:srgbClr val="FFFFFF"/>
                </a:solidFill>
                <a:latin typeface="Arial"/>
                <a:cs typeface="Arial"/>
              </a:rPr>
              <a:t>wo</a:t>
            </a:r>
            <a:endParaRPr sz="4400" dirty="0">
              <a:solidFill>
                <a:prstClr val="black"/>
              </a:solidFill>
              <a:latin typeface="Arial"/>
              <a:cs typeface="Arial"/>
            </a:endParaRPr>
          </a:p>
        </p:txBody>
      </p:sp>
      <p:sp>
        <p:nvSpPr>
          <p:cNvPr id="4" name="object 4"/>
          <p:cNvSpPr txBox="1"/>
          <p:nvPr/>
        </p:nvSpPr>
        <p:spPr>
          <a:xfrm>
            <a:off x="1573648" y="770942"/>
            <a:ext cx="7246824"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Main</a:t>
            </a:r>
            <a:r>
              <a:rPr sz="4400" spc="-100" dirty="0" smtClean="0">
                <a:solidFill>
                  <a:srgbClr val="FFFFFF"/>
                </a:solidFill>
                <a:latin typeface="Arial"/>
                <a:cs typeface="Arial"/>
              </a:rPr>
              <a:t> </a:t>
            </a:r>
            <a:r>
              <a:rPr sz="4400" spc="-239" dirty="0" smtClean="0">
                <a:solidFill>
                  <a:srgbClr val="FFFFFF"/>
                </a:solidFill>
                <a:latin typeface="Arial"/>
                <a:cs typeface="Arial"/>
              </a:rPr>
              <a:t>T</a:t>
            </a:r>
            <a:r>
              <a:rPr sz="4400" dirty="0" smtClean="0">
                <a:solidFill>
                  <a:srgbClr val="FFFFFF"/>
                </a:solidFill>
                <a:latin typeface="Arial"/>
                <a:cs typeface="Arial"/>
              </a:rPr>
              <a:t>ypes</a:t>
            </a:r>
            <a:endParaRPr sz="4400" dirty="0">
              <a:solidFill>
                <a:prstClr val="black"/>
              </a:solidFill>
              <a:latin typeface="Arial"/>
              <a:cs typeface="Arial"/>
            </a:endParaRPr>
          </a:p>
        </p:txBody>
      </p:sp>
      <p:sp>
        <p:nvSpPr>
          <p:cNvPr id="5" name="object 5"/>
          <p:cNvSpPr txBox="1"/>
          <p:nvPr/>
        </p:nvSpPr>
        <p:spPr>
          <a:xfrm>
            <a:off x="4570811" y="770942"/>
            <a:ext cx="626250"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of</a:t>
            </a:r>
            <a:endParaRPr sz="4400" dirty="0">
              <a:solidFill>
                <a:prstClr val="black"/>
              </a:solidFill>
              <a:latin typeface="Arial"/>
              <a:cs typeface="Arial"/>
            </a:endParaRPr>
          </a:p>
        </p:txBody>
      </p:sp>
      <p:sp>
        <p:nvSpPr>
          <p:cNvPr id="6" name="object 6"/>
          <p:cNvSpPr txBox="1"/>
          <p:nvPr/>
        </p:nvSpPr>
        <p:spPr>
          <a:xfrm>
            <a:off x="5220072" y="770942"/>
            <a:ext cx="1444480"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Items</a:t>
            </a:r>
            <a:endParaRPr sz="4400" dirty="0">
              <a:solidFill>
                <a:prstClr val="black"/>
              </a:solidFill>
              <a:latin typeface="Arial"/>
              <a:cs typeface="Arial"/>
            </a:endParaRPr>
          </a:p>
        </p:txBody>
      </p:sp>
      <p:sp>
        <p:nvSpPr>
          <p:cNvPr id="7" name="object 7"/>
          <p:cNvSpPr txBox="1"/>
          <p:nvPr/>
        </p:nvSpPr>
        <p:spPr>
          <a:xfrm>
            <a:off x="687707" y="1874570"/>
            <a:ext cx="7489013" cy="1276985"/>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b="1" dirty="0" smtClean="0">
                <a:solidFill>
                  <a:srgbClr val="FFFFFF"/>
                </a:solidFill>
                <a:latin typeface="Arial"/>
                <a:cs typeface="Arial"/>
              </a:rPr>
              <a:t>Sel</a:t>
            </a:r>
            <a:r>
              <a:rPr sz="2800" b="1" spc="4" dirty="0" smtClean="0">
                <a:solidFill>
                  <a:srgbClr val="FFFFFF"/>
                </a:solidFill>
                <a:latin typeface="Arial"/>
                <a:cs typeface="Arial"/>
              </a:rPr>
              <a:t>e</a:t>
            </a:r>
            <a:r>
              <a:rPr sz="2800" b="1" dirty="0" smtClean="0">
                <a:solidFill>
                  <a:srgbClr val="FFFFFF"/>
                </a:solidFill>
                <a:latin typeface="Arial"/>
                <a:cs typeface="Arial"/>
              </a:rPr>
              <a:t>c</a:t>
            </a:r>
            <a:r>
              <a:rPr sz="2800" b="1" spc="9" dirty="0" smtClean="0">
                <a:solidFill>
                  <a:srgbClr val="FFFFFF"/>
                </a:solidFill>
                <a:latin typeface="Arial"/>
                <a:cs typeface="Arial"/>
              </a:rPr>
              <a:t>t</a:t>
            </a:r>
            <a:r>
              <a:rPr sz="2800" b="1" dirty="0" smtClean="0">
                <a:solidFill>
                  <a:srgbClr val="FFFFFF"/>
                </a:solidFill>
                <a:latin typeface="Arial"/>
                <a:cs typeface="Arial"/>
              </a:rPr>
              <a:t>ion</a:t>
            </a:r>
            <a:r>
              <a:rPr sz="2800" b="1" spc="-124" dirty="0" smtClean="0">
                <a:solidFill>
                  <a:srgbClr val="FFFFFF"/>
                </a:solidFill>
                <a:latin typeface="Arial"/>
                <a:cs typeface="Arial"/>
              </a:rPr>
              <a:t> </a:t>
            </a:r>
            <a:r>
              <a:rPr sz="2800" b="1" spc="-209" dirty="0" smtClean="0">
                <a:solidFill>
                  <a:srgbClr val="FFFFFF"/>
                </a:solidFill>
                <a:latin typeface="Arial"/>
                <a:cs typeface="Arial"/>
              </a:rPr>
              <a:t>T</a:t>
            </a:r>
            <a:r>
              <a:rPr sz="2800" b="1" spc="-29" dirty="0" smtClean="0">
                <a:solidFill>
                  <a:srgbClr val="FFFFFF"/>
                </a:solidFill>
                <a:latin typeface="Arial"/>
                <a:cs typeface="Arial"/>
              </a:rPr>
              <a:t>y</a:t>
            </a:r>
            <a:r>
              <a:rPr sz="2800" b="1" dirty="0" smtClean="0">
                <a:solidFill>
                  <a:srgbClr val="FFFFFF"/>
                </a:solidFill>
                <a:latin typeface="Arial"/>
                <a:cs typeface="Arial"/>
              </a:rPr>
              <a:t>p</a:t>
            </a:r>
            <a:r>
              <a:rPr sz="2800" b="1" spc="9" dirty="0" smtClean="0">
                <a:solidFill>
                  <a:srgbClr val="FFFFFF"/>
                </a:solidFill>
                <a:latin typeface="Arial"/>
                <a:cs typeface="Arial"/>
              </a:rPr>
              <a:t>e</a:t>
            </a:r>
            <a:r>
              <a:rPr sz="2800" b="1" spc="14" dirty="0" smtClean="0">
                <a:solidFill>
                  <a:srgbClr val="FFFFFF"/>
                </a:solidFill>
                <a:latin typeface="Arial"/>
                <a:cs typeface="Arial"/>
              </a:rPr>
              <a:t>s</a:t>
            </a:r>
            <a:r>
              <a:rPr sz="2800" b="1" dirty="0" smtClean="0">
                <a:solidFill>
                  <a:srgbClr val="FFFFFF"/>
                </a:solidFill>
                <a:latin typeface="Arial"/>
                <a:cs typeface="Arial"/>
              </a:rPr>
              <a:t>-</a:t>
            </a:r>
            <a:r>
              <a:rPr sz="2800" b="1" spc="-35"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q</a:t>
            </a:r>
            <a:r>
              <a:rPr sz="2800" spc="9" dirty="0" smtClean="0">
                <a:solidFill>
                  <a:srgbClr val="FFFFFF"/>
                </a:solidFill>
                <a:latin typeface="Arial"/>
                <a:cs typeface="Arial"/>
              </a:rPr>
              <a:t>u</a:t>
            </a:r>
            <a:r>
              <a:rPr sz="2800" dirty="0" smtClean="0">
                <a:solidFill>
                  <a:srgbClr val="FFFFFF"/>
                </a:solidFill>
                <a:latin typeface="Arial"/>
                <a:cs typeface="Arial"/>
              </a:rPr>
              <a:t>ire</a:t>
            </a:r>
            <a:r>
              <a:rPr sz="2800" spc="-77"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ct</a:t>
            </a:r>
            <a:r>
              <a:rPr sz="2800" spc="-73"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ct</a:t>
            </a:r>
            <a:r>
              <a:rPr sz="2800" spc="-85" dirty="0" smtClean="0">
                <a:solidFill>
                  <a:srgbClr val="FFFFFF"/>
                </a:solidFill>
                <a:latin typeface="Arial"/>
                <a:cs typeface="Arial"/>
              </a:rPr>
              <a:t> </a:t>
            </a:r>
            <a:r>
              <a:rPr sz="2800" dirty="0" smtClean="0">
                <a:solidFill>
                  <a:srgbClr val="FFFFFF"/>
                </a:solidFill>
                <a:latin typeface="Arial"/>
                <a:cs typeface="Arial"/>
              </a:rPr>
              <a:t>or</a:t>
            </a:r>
            <a:endParaRPr sz="2800">
              <a:solidFill>
                <a:prstClr val="black"/>
              </a:solidFill>
              <a:latin typeface="Arial"/>
              <a:cs typeface="Arial"/>
            </a:endParaRPr>
          </a:p>
          <a:p>
            <a:pPr marL="241300" marR="53263">
              <a:lnSpc>
                <a:spcPts val="3025"/>
              </a:lnSpc>
              <a:spcBef>
                <a:spcPts val="3"/>
              </a:spcBef>
            </a:pP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b</a:t>
            </a:r>
            <a:r>
              <a:rPr sz="2800" spc="9" dirty="0" smtClean="0">
                <a:solidFill>
                  <a:srgbClr val="FFFFFF"/>
                </a:solidFill>
                <a:latin typeface="Arial"/>
                <a:cs typeface="Arial"/>
              </a:rPr>
              <a:t>e</a:t>
            </a:r>
            <a:r>
              <a:rPr sz="2800" dirty="0" smtClean="0">
                <a:solidFill>
                  <a:srgbClr val="FFFFFF"/>
                </a:solidFill>
                <a:latin typeface="Arial"/>
                <a:cs typeface="Arial"/>
              </a:rPr>
              <a:t>st</a:t>
            </a:r>
            <a:r>
              <a:rPr sz="2800" spc="-52"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sw</a:t>
            </a:r>
            <a:r>
              <a:rPr sz="2800" spc="4" dirty="0" smtClean="0">
                <a:solidFill>
                  <a:srgbClr val="FFFFFF"/>
                </a:solidFill>
                <a:latin typeface="Arial"/>
                <a:cs typeface="Arial"/>
              </a:rPr>
              <a:t>e</a:t>
            </a:r>
            <a:r>
              <a:rPr sz="2800" dirty="0" smtClean="0">
                <a:solidFill>
                  <a:srgbClr val="FFFFFF"/>
                </a:solidFill>
                <a:latin typeface="Arial"/>
                <a:cs typeface="Arial"/>
              </a:rPr>
              <a:t>r</a:t>
            </a:r>
            <a:r>
              <a:rPr sz="2800" spc="-75" dirty="0" smtClean="0">
                <a:solidFill>
                  <a:srgbClr val="FFFFFF"/>
                </a:solidFill>
                <a:latin typeface="Arial"/>
                <a:cs typeface="Arial"/>
              </a:rPr>
              <a:t> </a:t>
            </a:r>
            <a:r>
              <a:rPr sz="2800" dirty="0" smtClean="0">
                <a:solidFill>
                  <a:srgbClr val="FFFFFF"/>
                </a:solidFill>
                <a:latin typeface="Arial"/>
                <a:cs typeface="Arial"/>
              </a:rPr>
              <a:t>fr</a:t>
            </a:r>
            <a:r>
              <a:rPr sz="2800" spc="9" dirty="0" smtClean="0">
                <a:solidFill>
                  <a:srgbClr val="FFFFFF"/>
                </a:solidFill>
                <a:latin typeface="Arial"/>
                <a:cs typeface="Arial"/>
              </a:rPr>
              <a:t>o</a:t>
            </a:r>
            <a:r>
              <a:rPr sz="2800" dirty="0" smtClean="0">
                <a:solidFill>
                  <a:srgbClr val="FFFFFF"/>
                </a:solidFill>
                <a:latin typeface="Arial"/>
                <a:cs typeface="Arial"/>
              </a:rPr>
              <a:t>m</a:t>
            </a:r>
            <a:r>
              <a:rPr sz="2800" spc="-55" dirty="0" smtClean="0">
                <a:solidFill>
                  <a:srgbClr val="FFFFFF"/>
                </a:solidFill>
                <a:latin typeface="Arial"/>
                <a:cs typeface="Arial"/>
              </a:rPr>
              <a:t> </a:t>
            </a:r>
            <a:r>
              <a:rPr sz="2800" dirty="0" smtClean="0">
                <a:solidFill>
                  <a:srgbClr val="FFFFFF"/>
                </a:solidFill>
                <a:latin typeface="Arial"/>
                <a:cs typeface="Arial"/>
              </a:rPr>
              <a:t>t</a:t>
            </a:r>
            <a:r>
              <a:rPr sz="2800" spc="4" dirty="0" smtClean="0">
                <a:solidFill>
                  <a:srgbClr val="FFFFFF"/>
                </a:solidFill>
                <a:latin typeface="Arial"/>
                <a:cs typeface="Arial"/>
              </a:rPr>
              <a:t>h</a:t>
            </a:r>
            <a:r>
              <a:rPr sz="2800" dirty="0" smtClean="0">
                <a:solidFill>
                  <a:srgbClr val="FFFFFF"/>
                </a:solidFill>
                <a:latin typeface="Arial"/>
                <a:cs typeface="Arial"/>
              </a:rPr>
              <a:t>e</a:t>
            </a:r>
            <a:r>
              <a:rPr sz="2800" spc="-38" dirty="0" smtClean="0">
                <a:solidFill>
                  <a:srgbClr val="FFFFFF"/>
                </a:solidFill>
                <a:latin typeface="Arial"/>
                <a:cs typeface="Arial"/>
              </a:rPr>
              <a:t> </a:t>
            </a:r>
            <a:r>
              <a:rPr sz="2800" dirty="0" smtClean="0">
                <a:solidFill>
                  <a:srgbClr val="FFFFFF"/>
                </a:solidFill>
                <a:latin typeface="Arial"/>
                <a:cs typeface="Arial"/>
              </a:rPr>
              <a:t>gi</a:t>
            </a:r>
            <a:r>
              <a:rPr sz="2800" spc="9" dirty="0" smtClean="0">
                <a:solidFill>
                  <a:srgbClr val="FFFFFF"/>
                </a:solidFill>
                <a:latin typeface="Arial"/>
                <a:cs typeface="Arial"/>
              </a:rPr>
              <a:t>v</a:t>
            </a:r>
            <a:r>
              <a:rPr sz="2800" dirty="0" smtClean="0">
                <a:solidFill>
                  <a:srgbClr val="FFFFFF"/>
                </a:solidFill>
                <a:latin typeface="Arial"/>
                <a:cs typeface="Arial"/>
              </a:rPr>
              <a:t>en</a:t>
            </a:r>
            <a:r>
              <a:rPr sz="2800" spc="-66"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p</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ns</a:t>
            </a:r>
            <a:endParaRPr sz="2800">
              <a:solidFill>
                <a:prstClr val="black"/>
              </a:solidFill>
              <a:latin typeface="Arial"/>
              <a:cs typeface="Arial"/>
            </a:endParaRPr>
          </a:p>
          <a:p>
            <a:pPr marL="12700" marR="53263">
              <a:lnSpc>
                <a:spcPct val="95825"/>
              </a:lnSpc>
              <a:spcBef>
                <a:spcPts val="664"/>
              </a:spcBef>
            </a:pPr>
            <a:r>
              <a:rPr sz="2800" dirty="0" smtClean="0">
                <a:solidFill>
                  <a:srgbClr val="FFFFFF"/>
                </a:solidFill>
                <a:latin typeface="Arial"/>
                <a:cs typeface="Arial"/>
              </a:rPr>
              <a:t>•</a:t>
            </a:r>
            <a:r>
              <a:rPr sz="2800" spc="35" dirty="0" smtClean="0">
                <a:solidFill>
                  <a:srgbClr val="FFFFFF"/>
                </a:solidFill>
                <a:latin typeface="Arial"/>
                <a:cs typeface="Arial"/>
              </a:rPr>
              <a:t> </a:t>
            </a:r>
            <a:r>
              <a:rPr sz="2800" b="1" dirty="0" smtClean="0">
                <a:solidFill>
                  <a:srgbClr val="FFFFFF"/>
                </a:solidFill>
                <a:latin typeface="Arial"/>
                <a:cs typeface="Arial"/>
              </a:rPr>
              <a:t>S</a:t>
            </a:r>
            <a:r>
              <a:rPr sz="2800" b="1" spc="-9" dirty="0" smtClean="0">
                <a:solidFill>
                  <a:srgbClr val="FFFFFF"/>
                </a:solidFill>
                <a:latin typeface="Arial"/>
                <a:cs typeface="Arial"/>
              </a:rPr>
              <a:t>u</a:t>
            </a:r>
            <a:r>
              <a:rPr sz="2800" b="1" dirty="0" smtClean="0">
                <a:solidFill>
                  <a:srgbClr val="FFFFFF"/>
                </a:solidFill>
                <a:latin typeface="Arial"/>
                <a:cs typeface="Arial"/>
              </a:rPr>
              <a:t>p</a:t>
            </a:r>
            <a:r>
              <a:rPr sz="2800" b="1" spc="-9" dirty="0" smtClean="0">
                <a:solidFill>
                  <a:srgbClr val="FFFFFF"/>
                </a:solidFill>
                <a:latin typeface="Arial"/>
                <a:cs typeface="Arial"/>
              </a:rPr>
              <a:t>p</a:t>
            </a:r>
            <a:r>
              <a:rPr sz="2800" b="1" dirty="0" smtClean="0">
                <a:solidFill>
                  <a:srgbClr val="FFFFFF"/>
                </a:solidFill>
                <a:latin typeface="Arial"/>
                <a:cs typeface="Arial"/>
              </a:rPr>
              <a:t>ly</a:t>
            </a:r>
            <a:r>
              <a:rPr sz="2800" b="1" spc="-73" dirty="0" smtClean="0">
                <a:solidFill>
                  <a:srgbClr val="FFFFFF"/>
                </a:solidFill>
                <a:latin typeface="Arial"/>
                <a:cs typeface="Arial"/>
              </a:rPr>
              <a:t> </a:t>
            </a:r>
            <a:r>
              <a:rPr sz="2800" b="1" spc="-209" dirty="0" smtClean="0">
                <a:solidFill>
                  <a:srgbClr val="FFFFFF"/>
                </a:solidFill>
                <a:latin typeface="Arial"/>
                <a:cs typeface="Arial"/>
              </a:rPr>
              <a:t>T</a:t>
            </a:r>
            <a:r>
              <a:rPr sz="2800" b="1" spc="-29" dirty="0" smtClean="0">
                <a:solidFill>
                  <a:srgbClr val="FFFFFF"/>
                </a:solidFill>
                <a:latin typeface="Arial"/>
                <a:cs typeface="Arial"/>
              </a:rPr>
              <a:t>y</a:t>
            </a:r>
            <a:r>
              <a:rPr sz="2800" b="1" dirty="0" smtClean="0">
                <a:solidFill>
                  <a:srgbClr val="FFFFFF"/>
                </a:solidFill>
                <a:latin typeface="Arial"/>
                <a:cs typeface="Arial"/>
              </a:rPr>
              <a:t>pe</a:t>
            </a:r>
            <a:r>
              <a:rPr sz="2800" b="1" spc="25" dirty="0" smtClean="0">
                <a:solidFill>
                  <a:srgbClr val="FFFFFF"/>
                </a:solidFill>
                <a:latin typeface="Arial"/>
                <a:cs typeface="Arial"/>
              </a:rPr>
              <a:t>s</a:t>
            </a:r>
            <a:r>
              <a:rPr sz="2800" b="1" dirty="0" smtClean="0">
                <a:solidFill>
                  <a:srgbClr val="FFFFFF"/>
                </a:solidFill>
                <a:latin typeface="Arial"/>
                <a:cs typeface="Arial"/>
              </a:rPr>
              <a:t>-</a:t>
            </a:r>
            <a:r>
              <a:rPr sz="2800" b="1" spc="-45"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40" dirty="0" smtClean="0">
                <a:solidFill>
                  <a:srgbClr val="FFFFFF"/>
                </a:solidFill>
                <a:latin typeface="Arial"/>
                <a:cs typeface="Arial"/>
              </a:rPr>
              <a:t> </a:t>
            </a:r>
            <a:r>
              <a:rPr sz="2800" spc="9" dirty="0" smtClean="0">
                <a:solidFill>
                  <a:srgbClr val="FFFFFF"/>
                </a:solidFill>
                <a:latin typeface="Arial"/>
                <a:cs typeface="Arial"/>
              </a:rPr>
              <a:t>f</a:t>
            </a:r>
            <a:r>
              <a:rPr sz="2800" dirty="0" smtClean="0">
                <a:solidFill>
                  <a:srgbClr val="FFFFFF"/>
                </a:solidFill>
                <a:latin typeface="Arial"/>
                <a:cs typeface="Arial"/>
              </a:rPr>
              <a:t>il</a:t>
            </a:r>
            <a:r>
              <a:rPr sz="2800" spc="14" dirty="0" smtClean="0">
                <a:solidFill>
                  <a:srgbClr val="FFFFFF"/>
                </a:solidFill>
                <a:latin typeface="Arial"/>
                <a:cs typeface="Arial"/>
              </a:rPr>
              <a:t>l</a:t>
            </a:r>
            <a:r>
              <a:rPr sz="2800" spc="4" dirty="0" smtClean="0">
                <a:solidFill>
                  <a:srgbClr val="FFFFFF"/>
                </a:solidFill>
                <a:latin typeface="Arial"/>
                <a:cs typeface="Arial"/>
              </a:rPr>
              <a:t>-</a:t>
            </a:r>
            <a:r>
              <a:rPr sz="2800" dirty="0" smtClean="0">
                <a:solidFill>
                  <a:srgbClr val="FFFFFF"/>
                </a:solidFill>
                <a:latin typeface="Arial"/>
                <a:cs typeface="Arial"/>
              </a:rPr>
              <a:t>in</a:t>
            </a:r>
            <a:r>
              <a:rPr sz="2800" spc="-47" dirty="0" smtClean="0">
                <a:solidFill>
                  <a:srgbClr val="FFFFFF"/>
                </a:solidFill>
                <a:latin typeface="Arial"/>
                <a:cs typeface="Arial"/>
              </a:rPr>
              <a:t> </a:t>
            </a:r>
            <a:r>
              <a:rPr sz="2800" dirty="0" smtClean="0">
                <a:solidFill>
                  <a:srgbClr val="FFFFFF"/>
                </a:solidFill>
                <a:latin typeface="Arial"/>
                <a:cs typeface="Arial"/>
              </a:rPr>
              <a:t>–</a:t>
            </a:r>
            <a:r>
              <a:rPr sz="2800" spc="-15" dirty="0" smtClean="0">
                <a:solidFill>
                  <a:srgbClr val="FFFFFF"/>
                </a:solidFill>
                <a:latin typeface="Arial"/>
                <a:cs typeface="Arial"/>
              </a:rPr>
              <a:t> </a:t>
            </a:r>
            <a:r>
              <a:rPr sz="2800" dirty="0" smtClean="0">
                <a:solidFill>
                  <a:srgbClr val="FFFFFF"/>
                </a:solidFill>
                <a:latin typeface="Arial"/>
                <a:cs typeface="Arial"/>
              </a:rPr>
              <a:t>b</a:t>
            </a:r>
            <a:r>
              <a:rPr sz="2800" spc="4" dirty="0" smtClean="0">
                <a:solidFill>
                  <a:srgbClr val="FFFFFF"/>
                </a:solidFill>
                <a:latin typeface="Arial"/>
                <a:cs typeface="Arial"/>
              </a:rPr>
              <a:t>l</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k</a:t>
            </a:r>
            <a:r>
              <a:rPr sz="2800" spc="9" dirty="0" smtClean="0">
                <a:solidFill>
                  <a:srgbClr val="FFFFFF"/>
                </a:solidFill>
                <a:latin typeface="Arial"/>
                <a:cs typeface="Arial"/>
              </a:rPr>
              <a:t>s</a:t>
            </a:r>
            <a:r>
              <a:rPr sz="2800" dirty="0" smtClean="0">
                <a:solidFill>
                  <a:srgbClr val="FFFFFF"/>
                </a:solidFill>
                <a:latin typeface="Arial"/>
                <a:cs typeface="Arial"/>
              </a:rPr>
              <a:t>,</a:t>
            </a:r>
            <a:r>
              <a:rPr sz="2800" spc="-88"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s</a:t>
            </a:r>
            <a:r>
              <a:rPr sz="2800" dirty="0" smtClean="0">
                <a:solidFill>
                  <a:srgbClr val="FFFFFF"/>
                </a:solidFill>
                <a:latin typeface="Arial"/>
                <a:cs typeface="Arial"/>
              </a:rPr>
              <a:t>ay</a:t>
            </a:r>
            <a:r>
              <a:rPr sz="2800" spc="-73" dirty="0" smtClean="0">
                <a:solidFill>
                  <a:srgbClr val="FFFFFF"/>
                </a:solidFill>
                <a:latin typeface="Arial"/>
                <a:cs typeface="Arial"/>
              </a:rPr>
              <a:t> </a:t>
            </a:r>
            <a:r>
              <a:rPr sz="2800" dirty="0" smtClean="0">
                <a:solidFill>
                  <a:srgbClr val="FFFFFF"/>
                </a:solidFill>
                <a:latin typeface="Arial"/>
                <a:cs typeface="Arial"/>
              </a:rPr>
              <a:t>t</a:t>
            </a:r>
            <a:r>
              <a:rPr sz="2800" spc="4" dirty="0" smtClean="0">
                <a:solidFill>
                  <a:srgbClr val="FFFFFF"/>
                </a:solidFill>
                <a:latin typeface="Arial"/>
                <a:cs typeface="Arial"/>
              </a:rPr>
              <a:t>y</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s.</a:t>
            </a:r>
            <a:endParaRPr sz="2800">
              <a:solidFill>
                <a:prstClr val="black"/>
              </a:solidFill>
              <a:latin typeface="Arial"/>
              <a:cs typeface="Arial"/>
            </a:endParaRPr>
          </a:p>
        </p:txBody>
      </p:sp>
    </p:spTree>
    <p:extLst>
      <p:ext uri="{BB962C8B-B14F-4D97-AF65-F5344CB8AC3E}">
        <p14:creationId xmlns:p14="http://schemas.microsoft.com/office/powerpoint/2010/main" val="3343538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6" y="770942"/>
            <a:ext cx="7052646" cy="584707"/>
          </a:xfrm>
          <a:prstGeom prst="rect">
            <a:avLst/>
          </a:prstGeom>
        </p:spPr>
        <p:txBody>
          <a:bodyPr wrap="square" lIns="0" tIns="0" rIns="0" bIns="0" rtlCol="0">
            <a:noAutofit/>
          </a:bodyPr>
          <a:lstStyle/>
          <a:p>
            <a:pPr marL="12700">
              <a:lnSpc>
                <a:spcPts val="4600"/>
              </a:lnSpc>
              <a:spcBef>
                <a:spcPts val="230"/>
              </a:spcBef>
            </a:pPr>
            <a:r>
              <a:rPr sz="4400" dirty="0" smtClean="0">
                <a:solidFill>
                  <a:srgbClr val="FFFFFF"/>
                </a:solidFill>
                <a:latin typeface="Arial"/>
                <a:cs typeface="Arial"/>
              </a:rPr>
              <a:t>Non</a:t>
            </a:r>
            <a:r>
              <a:rPr sz="4400" spc="-4" dirty="0" smtClean="0">
                <a:solidFill>
                  <a:srgbClr val="FFFFFF"/>
                </a:solidFill>
                <a:latin typeface="Arial"/>
                <a:cs typeface="Arial"/>
              </a:rPr>
              <a:t>-</a:t>
            </a:r>
            <a:r>
              <a:rPr sz="4400" dirty="0" smtClean="0">
                <a:solidFill>
                  <a:srgbClr val="FFFFFF"/>
                </a:solidFill>
                <a:latin typeface="Arial"/>
                <a:cs typeface="Arial"/>
              </a:rPr>
              <a:t>tests</a:t>
            </a:r>
            <a:endParaRPr sz="4400" dirty="0">
              <a:solidFill>
                <a:prstClr val="black"/>
              </a:solidFill>
              <a:latin typeface="Arial"/>
              <a:cs typeface="Arial"/>
            </a:endParaRPr>
          </a:p>
        </p:txBody>
      </p:sp>
      <p:sp>
        <p:nvSpPr>
          <p:cNvPr id="4" name="object 4"/>
          <p:cNvSpPr txBox="1"/>
          <p:nvPr/>
        </p:nvSpPr>
        <p:spPr>
          <a:xfrm>
            <a:off x="687705" y="18745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859154" y="1874570"/>
            <a:ext cx="7418487" cy="3451987"/>
          </a:xfrm>
          <a:prstGeom prst="rect">
            <a:avLst/>
          </a:prstGeom>
        </p:spPr>
        <p:txBody>
          <a:bodyPr wrap="square" lIns="0" tIns="0" rIns="0" bIns="0" rtlCol="0">
            <a:noAutofit/>
          </a:bodyPr>
          <a:lstStyle/>
          <a:p>
            <a:pPr marL="12700" marR="31132">
              <a:lnSpc>
                <a:spcPts val="2960"/>
              </a:lnSpc>
              <a:spcBef>
                <a:spcPts val="148"/>
              </a:spcBef>
            </a:pPr>
            <a:r>
              <a:rPr sz="2800" b="1" dirty="0" smtClean="0">
                <a:solidFill>
                  <a:srgbClr val="FFFFFF"/>
                </a:solidFill>
                <a:latin typeface="Arial"/>
                <a:cs typeface="Arial"/>
              </a:rPr>
              <a:t>Oral</a:t>
            </a:r>
            <a:r>
              <a:rPr sz="2800" b="1" spc="-75" dirty="0" smtClean="0">
                <a:solidFill>
                  <a:srgbClr val="FFFFFF"/>
                </a:solidFill>
                <a:latin typeface="Arial"/>
                <a:cs typeface="Arial"/>
              </a:rPr>
              <a:t> </a:t>
            </a:r>
            <a:r>
              <a:rPr sz="2800" b="1" dirty="0" smtClean="0">
                <a:solidFill>
                  <a:srgbClr val="FFFFFF"/>
                </a:solidFill>
                <a:latin typeface="Arial"/>
                <a:cs typeface="Arial"/>
              </a:rPr>
              <a:t>and</a:t>
            </a:r>
            <a:r>
              <a:rPr sz="2800" b="1" spc="-49" dirty="0" smtClean="0">
                <a:solidFill>
                  <a:srgbClr val="FFFFFF"/>
                </a:solidFill>
                <a:latin typeface="Arial"/>
                <a:cs typeface="Arial"/>
              </a:rPr>
              <a:t> </a:t>
            </a:r>
            <a:r>
              <a:rPr sz="2800" b="1" dirty="0" smtClean="0">
                <a:solidFill>
                  <a:srgbClr val="FFFFFF"/>
                </a:solidFill>
                <a:latin typeface="Arial"/>
                <a:cs typeface="Arial"/>
              </a:rPr>
              <a:t>wri</a:t>
            </a:r>
            <a:r>
              <a:rPr sz="2800" b="1" spc="4" dirty="0" smtClean="0">
                <a:solidFill>
                  <a:srgbClr val="FFFFFF"/>
                </a:solidFill>
                <a:latin typeface="Arial"/>
                <a:cs typeface="Arial"/>
              </a:rPr>
              <a:t>t</a:t>
            </a:r>
            <a:r>
              <a:rPr sz="2800" b="1" dirty="0" smtClean="0">
                <a:solidFill>
                  <a:srgbClr val="FFFFFF"/>
                </a:solidFill>
                <a:latin typeface="Arial"/>
                <a:cs typeface="Arial"/>
              </a:rPr>
              <a:t>t</a:t>
            </a:r>
            <a:r>
              <a:rPr sz="2800" b="1" spc="9" dirty="0" smtClean="0">
                <a:solidFill>
                  <a:srgbClr val="FFFFFF"/>
                </a:solidFill>
                <a:latin typeface="Arial"/>
                <a:cs typeface="Arial"/>
              </a:rPr>
              <a:t>e</a:t>
            </a:r>
            <a:r>
              <a:rPr sz="2800" b="1" dirty="0" smtClean="0">
                <a:solidFill>
                  <a:srgbClr val="FFFFFF"/>
                </a:solidFill>
                <a:latin typeface="Arial"/>
                <a:cs typeface="Arial"/>
              </a:rPr>
              <a:t>n</a:t>
            </a:r>
            <a:r>
              <a:rPr sz="2800" b="1" spc="-91" dirty="0" smtClean="0">
                <a:solidFill>
                  <a:srgbClr val="FFFFFF"/>
                </a:solidFill>
                <a:latin typeface="Arial"/>
                <a:cs typeface="Arial"/>
              </a:rPr>
              <a:t> </a:t>
            </a:r>
            <a:r>
              <a:rPr sz="2800" b="1" dirty="0" smtClean="0">
                <a:solidFill>
                  <a:srgbClr val="FFFFFF"/>
                </a:solidFill>
                <a:latin typeface="Arial"/>
                <a:cs typeface="Arial"/>
              </a:rPr>
              <a:t>r</a:t>
            </a:r>
            <a:r>
              <a:rPr sz="2800" b="1" spc="4" dirty="0" smtClean="0">
                <a:solidFill>
                  <a:srgbClr val="FFFFFF"/>
                </a:solidFill>
                <a:latin typeface="Arial"/>
                <a:cs typeface="Arial"/>
              </a:rPr>
              <a:t>e</a:t>
            </a:r>
            <a:r>
              <a:rPr sz="2800" b="1" dirty="0" smtClean="0">
                <a:solidFill>
                  <a:srgbClr val="FFFFFF"/>
                </a:solidFill>
                <a:latin typeface="Arial"/>
                <a:cs typeface="Arial"/>
              </a:rPr>
              <a:t>p</a:t>
            </a:r>
            <a:r>
              <a:rPr sz="2800" b="1" spc="-9" dirty="0" smtClean="0">
                <a:solidFill>
                  <a:srgbClr val="FFFFFF"/>
                </a:solidFill>
                <a:latin typeface="Arial"/>
                <a:cs typeface="Arial"/>
              </a:rPr>
              <a:t>o</a:t>
            </a:r>
            <a:r>
              <a:rPr sz="2800" b="1" dirty="0" smtClean="0">
                <a:solidFill>
                  <a:srgbClr val="FFFFFF"/>
                </a:solidFill>
                <a:latin typeface="Arial"/>
                <a:cs typeface="Arial"/>
              </a:rPr>
              <a:t>r</a:t>
            </a:r>
            <a:r>
              <a:rPr sz="2800" b="1" spc="4" dirty="0" smtClean="0">
                <a:solidFill>
                  <a:srgbClr val="FFFFFF"/>
                </a:solidFill>
                <a:latin typeface="Arial"/>
                <a:cs typeface="Arial"/>
              </a:rPr>
              <a:t>t</a:t>
            </a:r>
            <a:r>
              <a:rPr sz="2800" b="1" spc="29" dirty="0" smtClean="0">
                <a:solidFill>
                  <a:srgbClr val="FFFFFF"/>
                </a:solidFill>
                <a:latin typeface="Arial"/>
                <a:cs typeface="Arial"/>
              </a:rPr>
              <a:t>s</a:t>
            </a:r>
            <a:r>
              <a:rPr sz="2800" b="1" dirty="0" smtClean="0">
                <a:solidFill>
                  <a:srgbClr val="FFFFFF"/>
                </a:solidFill>
                <a:latin typeface="Arial"/>
                <a:cs typeface="Arial"/>
              </a:rPr>
              <a:t>-</a:t>
            </a:r>
            <a:r>
              <a:rPr sz="2800" b="1" spc="-85"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ch</a:t>
            </a:r>
            <a:r>
              <a:rPr sz="2800" spc="-108"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to</a:t>
            </a:r>
            <a:r>
              <a:rPr sz="2800" spc="9" dirty="0" smtClean="0">
                <a:solidFill>
                  <a:srgbClr val="FFFFFF"/>
                </a:solidFill>
                <a:latin typeface="Arial"/>
                <a:cs typeface="Arial"/>
              </a:rPr>
              <a:t>p</a:t>
            </a:r>
            <a:r>
              <a:rPr sz="2800" dirty="0" smtClean="0">
                <a:solidFill>
                  <a:srgbClr val="FFFFFF"/>
                </a:solidFill>
                <a:latin typeface="Arial"/>
                <a:cs typeface="Arial"/>
              </a:rPr>
              <a:t>ic</a:t>
            </a:r>
            <a:r>
              <a:rPr sz="2800" spc="-5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n</a:t>
            </a:r>
            <a:endParaRPr sz="2800">
              <a:solidFill>
                <a:prstClr val="black"/>
              </a:solidFill>
              <a:latin typeface="Arial"/>
              <a:cs typeface="Arial"/>
            </a:endParaRPr>
          </a:p>
          <a:p>
            <a:pPr marL="12700" marR="61335">
              <a:lnSpc>
                <a:spcPts val="3025"/>
              </a:lnSpc>
              <a:spcBef>
                <a:spcPts val="3"/>
              </a:spcBef>
            </a:pP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3" dirty="0" smtClean="0">
                <a:solidFill>
                  <a:srgbClr val="FFFFFF"/>
                </a:solidFill>
                <a:latin typeface="Arial"/>
                <a:cs typeface="Arial"/>
              </a:rPr>
              <a:t> </a:t>
            </a:r>
            <a:r>
              <a:rPr sz="2800" dirty="0" smtClean="0">
                <a:solidFill>
                  <a:srgbClr val="FFFFFF"/>
                </a:solidFill>
                <a:latin typeface="Arial"/>
                <a:cs typeface="Arial"/>
              </a:rPr>
              <a:t>eit</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70"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r</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ly</a:t>
            </a:r>
            <a:r>
              <a:rPr sz="2800" spc="-66" dirty="0" smtClean="0">
                <a:solidFill>
                  <a:srgbClr val="FFFFFF"/>
                </a:solidFill>
                <a:latin typeface="Arial"/>
                <a:cs typeface="Arial"/>
              </a:rPr>
              <a:t> </a:t>
            </a:r>
            <a:r>
              <a:rPr sz="2800" dirty="0" smtClean="0">
                <a:solidFill>
                  <a:srgbClr val="FFFFFF"/>
                </a:solidFill>
                <a:latin typeface="Arial"/>
                <a:cs typeface="Arial"/>
              </a:rPr>
              <a:t>or</a:t>
            </a:r>
            <a:r>
              <a:rPr sz="2800" spc="-14"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wri</a:t>
            </a:r>
            <a:r>
              <a:rPr sz="2800" spc="9" dirty="0" smtClean="0">
                <a:solidFill>
                  <a:srgbClr val="FFFFFF"/>
                </a:solidFill>
                <a:latin typeface="Arial"/>
                <a:cs typeface="Arial"/>
              </a:rPr>
              <a:t>t</a:t>
            </a:r>
            <a:r>
              <a:rPr sz="2800" dirty="0" smtClean="0">
                <a:solidFill>
                  <a:srgbClr val="FFFFFF"/>
                </a:solidFill>
                <a:latin typeface="Arial"/>
                <a:cs typeface="Arial"/>
              </a:rPr>
              <a:t>ten</a:t>
            </a:r>
            <a:r>
              <a:rPr sz="2800" spc="-72" dirty="0" smtClean="0">
                <a:solidFill>
                  <a:srgbClr val="FFFFFF"/>
                </a:solidFill>
                <a:latin typeface="Arial"/>
                <a:cs typeface="Arial"/>
              </a:rPr>
              <a:t> </a:t>
            </a:r>
            <a:r>
              <a:rPr sz="2800" dirty="0" smtClean="0">
                <a:solidFill>
                  <a:srgbClr val="FFFFFF"/>
                </a:solidFill>
                <a:latin typeface="Arial"/>
                <a:cs typeface="Arial"/>
              </a:rPr>
              <a:t>f</a:t>
            </a:r>
            <a:r>
              <a:rPr sz="2800" spc="9" dirty="0" smtClean="0">
                <a:solidFill>
                  <a:srgbClr val="FFFFFF"/>
                </a:solidFill>
                <a:latin typeface="Arial"/>
                <a:cs typeface="Arial"/>
              </a:rPr>
              <a:t>o</a:t>
            </a:r>
            <a:r>
              <a:rPr sz="2800" dirty="0" smtClean="0">
                <a:solidFill>
                  <a:srgbClr val="FFFFFF"/>
                </a:solidFill>
                <a:latin typeface="Arial"/>
                <a:cs typeface="Arial"/>
              </a:rPr>
              <a:t>rm.</a:t>
            </a:r>
            <a:endParaRPr sz="2800">
              <a:solidFill>
                <a:prstClr val="black"/>
              </a:solidFill>
              <a:latin typeface="Arial"/>
              <a:cs typeface="Arial"/>
            </a:endParaRPr>
          </a:p>
          <a:p>
            <a:pPr marL="12700" marR="334505">
              <a:lnSpc>
                <a:spcPts val="3299"/>
              </a:lnSpc>
              <a:spcBef>
                <a:spcPts val="829"/>
              </a:spcBef>
            </a:pPr>
            <a:r>
              <a:rPr sz="2800" b="1" spc="-209" dirty="0" smtClean="0">
                <a:solidFill>
                  <a:srgbClr val="FFFFFF"/>
                </a:solidFill>
                <a:latin typeface="Arial"/>
                <a:cs typeface="Arial"/>
              </a:rPr>
              <a:t>T</a:t>
            </a:r>
            <a:r>
              <a:rPr sz="2800" b="1" dirty="0" smtClean="0">
                <a:solidFill>
                  <a:srgbClr val="FFFFFF"/>
                </a:solidFill>
                <a:latin typeface="Arial"/>
                <a:cs typeface="Arial"/>
              </a:rPr>
              <a:t>e</a:t>
            </a:r>
            <a:r>
              <a:rPr sz="2800" b="1" spc="9" dirty="0" smtClean="0">
                <a:solidFill>
                  <a:srgbClr val="FFFFFF"/>
                </a:solidFill>
                <a:latin typeface="Arial"/>
                <a:cs typeface="Arial"/>
              </a:rPr>
              <a:t>a</a:t>
            </a:r>
            <a:r>
              <a:rPr sz="2800" b="1" dirty="0" smtClean="0">
                <a:solidFill>
                  <a:srgbClr val="FFFFFF"/>
                </a:solidFill>
                <a:latin typeface="Arial"/>
                <a:cs typeface="Arial"/>
              </a:rPr>
              <a:t>cher</a:t>
            </a:r>
            <a:r>
              <a:rPr sz="2800" b="1" spc="-107" dirty="0" smtClean="0">
                <a:solidFill>
                  <a:srgbClr val="FFFFFF"/>
                </a:solidFill>
                <a:latin typeface="Arial"/>
                <a:cs typeface="Arial"/>
              </a:rPr>
              <a:t> </a:t>
            </a:r>
            <a:r>
              <a:rPr sz="2800" b="1" dirty="0" smtClean="0">
                <a:solidFill>
                  <a:srgbClr val="FFFFFF"/>
                </a:solidFill>
                <a:latin typeface="Arial"/>
                <a:cs typeface="Arial"/>
              </a:rPr>
              <a:t>obse</a:t>
            </a:r>
            <a:r>
              <a:rPr sz="2800" b="1" spc="4" dirty="0" smtClean="0">
                <a:solidFill>
                  <a:srgbClr val="FFFFFF"/>
                </a:solidFill>
                <a:latin typeface="Arial"/>
                <a:cs typeface="Arial"/>
              </a:rPr>
              <a:t>r</a:t>
            </a:r>
            <a:r>
              <a:rPr sz="2800" b="1" dirty="0" smtClean="0">
                <a:solidFill>
                  <a:srgbClr val="FFFFFF"/>
                </a:solidFill>
                <a:latin typeface="Arial"/>
                <a:cs typeface="Arial"/>
              </a:rPr>
              <a:t>v</a:t>
            </a:r>
            <a:r>
              <a:rPr sz="2800" b="1" spc="9" dirty="0" smtClean="0">
                <a:solidFill>
                  <a:srgbClr val="FFFFFF"/>
                </a:solidFill>
                <a:latin typeface="Arial"/>
                <a:cs typeface="Arial"/>
              </a:rPr>
              <a:t>a</a:t>
            </a:r>
            <a:r>
              <a:rPr sz="2800" b="1" dirty="0" smtClean="0">
                <a:solidFill>
                  <a:srgbClr val="FFFFFF"/>
                </a:solidFill>
                <a:latin typeface="Arial"/>
                <a:cs typeface="Arial"/>
              </a:rPr>
              <a:t>tio</a:t>
            </a:r>
            <a:r>
              <a:rPr sz="2800" b="1" spc="14" dirty="0" smtClean="0">
                <a:solidFill>
                  <a:srgbClr val="FFFFFF"/>
                </a:solidFill>
                <a:latin typeface="Arial"/>
                <a:cs typeface="Arial"/>
              </a:rPr>
              <a:t>n</a:t>
            </a:r>
            <a:r>
              <a:rPr sz="2800" b="1" dirty="0" smtClean="0">
                <a:solidFill>
                  <a:srgbClr val="FFFFFF"/>
                </a:solidFill>
                <a:latin typeface="Arial"/>
                <a:cs typeface="Arial"/>
              </a:rPr>
              <a:t>-</a:t>
            </a:r>
            <a:r>
              <a:rPr sz="2800" b="1" spc="-123"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93" dirty="0" smtClean="0">
                <a:solidFill>
                  <a:srgbClr val="FFFFFF"/>
                </a:solidFill>
                <a:latin typeface="Arial"/>
                <a:cs typeface="Arial"/>
              </a:rPr>
              <a:t> </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s</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v</a:t>
            </a:r>
            <a:r>
              <a:rPr sz="2800" dirty="0" smtClean="0">
                <a:solidFill>
                  <a:srgbClr val="FFFFFF"/>
                </a:solidFill>
                <a:latin typeface="Arial"/>
                <a:cs typeface="Arial"/>
              </a:rPr>
              <a:t>es</a:t>
            </a:r>
            <a:r>
              <a:rPr sz="2800" spc="-113"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whi</a:t>
            </a:r>
            <a:r>
              <a:rPr sz="2800" spc="4" dirty="0" smtClean="0">
                <a:solidFill>
                  <a:srgbClr val="FFFFFF"/>
                </a:solidFill>
                <a:latin typeface="Arial"/>
                <a:cs typeface="Arial"/>
              </a:rPr>
              <a:t>l</a:t>
            </a:r>
            <a:r>
              <a:rPr sz="2800" dirty="0" smtClean="0">
                <a:solidFill>
                  <a:srgbClr val="FFFFFF"/>
                </a:solidFill>
                <a:latin typeface="Arial"/>
                <a:cs typeface="Arial"/>
              </a:rPr>
              <a:t>e </a:t>
            </a:r>
            <a:endParaRPr sz="2800">
              <a:solidFill>
                <a:prstClr val="black"/>
              </a:solidFill>
              <a:latin typeface="Arial"/>
              <a:cs typeface="Arial"/>
            </a:endParaRPr>
          </a:p>
          <a:p>
            <a:pPr marL="12700" marR="334505">
              <a:lnSpc>
                <a:spcPts val="3011"/>
              </a:lnSpc>
            </a:pPr>
            <a:r>
              <a:rPr sz="2800" dirty="0" smtClean="0">
                <a:solidFill>
                  <a:srgbClr val="FFFFFF"/>
                </a:solidFill>
                <a:latin typeface="Arial"/>
                <a:cs typeface="Arial"/>
              </a:rPr>
              <a:t>th</a:t>
            </a:r>
            <a:r>
              <a:rPr sz="2800" spc="9" dirty="0" smtClean="0">
                <a:solidFill>
                  <a:srgbClr val="FFFFFF"/>
                </a:solidFill>
                <a:latin typeface="Arial"/>
                <a:cs typeface="Arial"/>
              </a:rPr>
              <a:t>e</a:t>
            </a:r>
            <a:r>
              <a:rPr sz="2800" dirty="0" smtClean="0">
                <a:solidFill>
                  <a:srgbClr val="FFFFFF"/>
                </a:solidFill>
                <a:latin typeface="Arial"/>
                <a:cs typeface="Arial"/>
              </a:rPr>
              <a:t>y</a:t>
            </a:r>
            <a:r>
              <a:rPr sz="2800" spc="-67" dirty="0" smtClean="0">
                <a:solidFill>
                  <a:srgbClr val="FFFFFF"/>
                </a:solidFill>
                <a:latin typeface="Arial"/>
                <a:cs typeface="Arial"/>
              </a:rPr>
              <a:t> </a:t>
            </a:r>
            <a:r>
              <a:rPr sz="2800" dirty="0" smtClean="0">
                <a:solidFill>
                  <a:srgbClr val="FFFFFF"/>
                </a:solidFill>
                <a:latin typeface="Arial"/>
                <a:cs typeface="Arial"/>
              </a:rPr>
              <a:t>work</a:t>
            </a:r>
            <a:r>
              <a:rPr sz="2800" spc="-39"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ma</a:t>
            </a:r>
            <a:r>
              <a:rPr sz="2800" spc="4" dirty="0" smtClean="0">
                <a:solidFill>
                  <a:srgbClr val="FFFFFF"/>
                </a:solidFill>
                <a:latin typeface="Arial"/>
                <a:cs typeface="Arial"/>
              </a:rPr>
              <a:t>k</a:t>
            </a:r>
            <a:r>
              <a:rPr sz="2800" dirty="0" smtClean="0">
                <a:solidFill>
                  <a:srgbClr val="FFFFFF"/>
                </a:solidFill>
                <a:latin typeface="Arial"/>
                <a:cs typeface="Arial"/>
              </a:rPr>
              <a:t>e</a:t>
            </a:r>
            <a:r>
              <a:rPr sz="2800" spc="-68"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ta</a:t>
            </a:r>
            <a:r>
              <a:rPr sz="2800" spc="9" dirty="0" smtClean="0">
                <a:solidFill>
                  <a:srgbClr val="FFFFFF"/>
                </a:solidFill>
                <a:latin typeface="Arial"/>
                <a:cs typeface="Arial"/>
              </a:rPr>
              <a:t>i</a:t>
            </a:r>
            <a:r>
              <a:rPr sz="2800" dirty="0" smtClean="0">
                <a:solidFill>
                  <a:srgbClr val="FFFFFF"/>
                </a:solidFill>
                <a:latin typeface="Arial"/>
                <a:cs typeface="Arial"/>
              </a:rPr>
              <a:t>n</a:t>
            </a:r>
            <a:r>
              <a:rPr sz="2800" spc="-83"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he</a:t>
            </a:r>
            <a:r>
              <a:rPr sz="2800" spc="-38"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s</a:t>
            </a:r>
            <a:r>
              <a:rPr sz="2800" dirty="0" smtClean="0">
                <a:solidFill>
                  <a:srgbClr val="FFFFFF"/>
                </a:solidFill>
                <a:latin typeface="Arial"/>
                <a:cs typeface="Arial"/>
              </a:rPr>
              <a:t>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140"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he </a:t>
            </a:r>
            <a:endParaRPr sz="2800">
              <a:solidFill>
                <a:prstClr val="black"/>
              </a:solidFill>
              <a:latin typeface="Arial"/>
              <a:cs typeface="Arial"/>
            </a:endParaRPr>
          </a:p>
          <a:p>
            <a:pPr marL="12700" marR="334505">
              <a:lnSpc>
                <a:spcPts val="3016"/>
              </a:lnSpc>
            </a:pP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g</a:t>
            </a:r>
            <a:r>
              <a:rPr sz="2800" spc="9" dirty="0" smtClean="0">
                <a:solidFill>
                  <a:srgbClr val="FFFFFF"/>
                </a:solidFill>
                <a:latin typeface="Arial"/>
                <a:cs typeface="Arial"/>
              </a:rPr>
              <a:t>n</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43" dirty="0" smtClean="0">
                <a:solidFill>
                  <a:srgbClr val="FFFFFF"/>
                </a:solidFill>
                <a:latin typeface="Arial"/>
                <a:cs typeface="Arial"/>
              </a:rPr>
              <a:t> </a:t>
            </a:r>
            <a:r>
              <a:rPr sz="2800" dirty="0" smtClean="0">
                <a:solidFill>
                  <a:srgbClr val="FFFFFF"/>
                </a:solidFill>
                <a:latin typeface="Arial"/>
                <a:cs typeface="Arial"/>
              </a:rPr>
              <a:t>and</a:t>
            </a:r>
            <a:r>
              <a:rPr sz="2800" spc="-3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40"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n</a:t>
            </a:r>
            <a:r>
              <a:rPr sz="2800" spc="-31"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k.</a:t>
            </a:r>
            <a:endParaRPr sz="2800">
              <a:solidFill>
                <a:prstClr val="black"/>
              </a:solidFill>
              <a:latin typeface="Arial"/>
              <a:cs typeface="Arial"/>
            </a:endParaRPr>
          </a:p>
          <a:p>
            <a:pPr marL="12700">
              <a:lnSpc>
                <a:spcPct val="95825"/>
              </a:lnSpc>
              <a:spcBef>
                <a:spcPts val="646"/>
              </a:spcBef>
            </a:pPr>
            <a:r>
              <a:rPr sz="2800" b="1" dirty="0" smtClean="0">
                <a:solidFill>
                  <a:srgbClr val="FFFFFF"/>
                </a:solidFill>
                <a:latin typeface="Arial"/>
                <a:cs typeface="Arial"/>
              </a:rPr>
              <a:t>Journal</a:t>
            </a:r>
            <a:r>
              <a:rPr sz="2800" b="1" spc="-101"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wri</a:t>
            </a:r>
            <a:r>
              <a:rPr sz="2800" spc="9" dirty="0" smtClean="0">
                <a:solidFill>
                  <a:srgbClr val="FFFFFF"/>
                </a:solidFill>
                <a:latin typeface="Arial"/>
                <a:cs typeface="Arial"/>
              </a:rPr>
              <a:t>t</a:t>
            </a:r>
            <a:r>
              <a:rPr sz="2800" dirty="0" smtClean="0">
                <a:solidFill>
                  <a:srgbClr val="FFFFFF"/>
                </a:solidFill>
                <a:latin typeface="Arial"/>
                <a:cs typeface="Arial"/>
              </a:rPr>
              <a:t>e</a:t>
            </a:r>
            <a:r>
              <a:rPr sz="2800" spc="-59" dirty="0" smtClean="0">
                <a:solidFill>
                  <a:srgbClr val="FFFFFF"/>
                </a:solidFill>
                <a:latin typeface="Arial"/>
                <a:cs typeface="Arial"/>
              </a:rPr>
              <a:t> </a:t>
            </a:r>
            <a:r>
              <a:rPr sz="2800" spc="9" dirty="0" smtClean="0">
                <a:solidFill>
                  <a:srgbClr val="FFFFFF"/>
                </a:solidFill>
                <a:latin typeface="Arial"/>
                <a:cs typeface="Arial"/>
              </a:rPr>
              <a:t>d</a:t>
            </a:r>
            <a:r>
              <a:rPr sz="2800" dirty="0" smtClean="0">
                <a:solidFill>
                  <a:srgbClr val="FFFFFF"/>
                </a:solidFill>
                <a:latin typeface="Arial"/>
                <a:cs typeface="Arial"/>
              </a:rPr>
              <a:t>a</a:t>
            </a:r>
            <a:r>
              <a:rPr sz="2800" spc="4" dirty="0" smtClean="0">
                <a:solidFill>
                  <a:srgbClr val="FFFFFF"/>
                </a:solidFill>
                <a:latin typeface="Arial"/>
                <a:cs typeface="Arial"/>
              </a:rPr>
              <a:t>i</a:t>
            </a:r>
            <a:r>
              <a:rPr sz="2800" dirty="0" smtClean="0">
                <a:solidFill>
                  <a:srgbClr val="FFFFFF"/>
                </a:solidFill>
                <a:latin typeface="Arial"/>
                <a:cs typeface="Arial"/>
              </a:rPr>
              <a:t>ly</a:t>
            </a:r>
            <a:r>
              <a:rPr sz="2800" spc="-57" dirty="0" smtClean="0">
                <a:solidFill>
                  <a:srgbClr val="FFFFFF"/>
                </a:solidFill>
                <a:latin typeface="Arial"/>
                <a:cs typeface="Arial"/>
              </a:rPr>
              <a:t> </a:t>
            </a:r>
            <a:r>
              <a:rPr sz="2800" dirty="0" smtClean="0">
                <a:solidFill>
                  <a:srgbClr val="FFFFFF"/>
                </a:solidFill>
                <a:latin typeface="Arial"/>
                <a:cs typeface="Arial"/>
              </a:rPr>
              <a:t>on</a:t>
            </a:r>
            <a:r>
              <a:rPr sz="2800" spc="-21"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g</a:t>
            </a:r>
            <a:r>
              <a:rPr sz="2800" spc="9" dirty="0" smtClean="0">
                <a:solidFill>
                  <a:srgbClr val="FFFFFF"/>
                </a:solidFill>
                <a:latin typeface="Arial"/>
                <a:cs typeface="Arial"/>
              </a:rPr>
              <a:t>n</a:t>
            </a:r>
            <a:r>
              <a:rPr sz="2800" dirty="0" smtClean="0">
                <a:solidFill>
                  <a:srgbClr val="FFFFFF"/>
                </a:solidFill>
                <a:latin typeface="Arial"/>
                <a:cs typeface="Arial"/>
              </a:rPr>
              <a:t>ed</a:t>
            </a:r>
            <a:r>
              <a:rPr sz="2800" spc="-112" dirty="0" smtClean="0">
                <a:solidFill>
                  <a:srgbClr val="FFFFFF"/>
                </a:solidFill>
                <a:latin typeface="Arial"/>
                <a:cs typeface="Arial"/>
              </a:rPr>
              <a:t> </a:t>
            </a:r>
            <a:r>
              <a:rPr sz="2800" dirty="0" smtClean="0">
                <a:solidFill>
                  <a:srgbClr val="FFFFFF"/>
                </a:solidFill>
                <a:latin typeface="Arial"/>
                <a:cs typeface="Arial"/>
              </a:rPr>
              <a:t>or</a:t>
            </a:r>
            <a:r>
              <a:rPr sz="2800" spc="-14"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e</a:t>
            </a:r>
            <a:r>
              <a:rPr sz="2800" dirty="0" smtClean="0">
                <a:solidFill>
                  <a:srgbClr val="FFFFFF"/>
                </a:solidFill>
                <a:latin typeface="Arial"/>
                <a:cs typeface="Arial"/>
              </a:rPr>
              <a:t>r</a:t>
            </a:r>
            <a:r>
              <a:rPr sz="2800" spc="9" dirty="0" smtClean="0">
                <a:solidFill>
                  <a:srgbClr val="FFFFFF"/>
                </a:solidFill>
                <a:latin typeface="Arial"/>
                <a:cs typeface="Arial"/>
              </a:rPr>
              <a:t>s</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al</a:t>
            </a:r>
            <a:r>
              <a:rPr sz="2800" spc="-107"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o</a:t>
            </a:r>
            <a:r>
              <a:rPr sz="2800" dirty="0" smtClean="0">
                <a:solidFill>
                  <a:srgbClr val="FFFFFF"/>
                </a:solidFill>
                <a:latin typeface="Arial"/>
                <a:cs typeface="Arial"/>
              </a:rPr>
              <a:t>p</a:t>
            </a:r>
            <a:r>
              <a:rPr sz="2800" spc="4" dirty="0" smtClean="0">
                <a:solidFill>
                  <a:srgbClr val="FFFFFF"/>
                </a:solidFill>
                <a:latin typeface="Arial"/>
                <a:cs typeface="Arial"/>
              </a:rPr>
              <a:t>i</a:t>
            </a:r>
            <a:r>
              <a:rPr sz="2800" dirty="0" smtClean="0">
                <a:solidFill>
                  <a:srgbClr val="FFFFFF"/>
                </a:solidFill>
                <a:latin typeface="Arial"/>
                <a:cs typeface="Arial"/>
              </a:rPr>
              <a:t>c</a:t>
            </a:r>
            <a:r>
              <a:rPr sz="2800" spc="9"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a:p>
            <a:pPr marL="12700" marR="61335">
              <a:lnSpc>
                <a:spcPct val="95825"/>
              </a:lnSpc>
              <a:spcBef>
                <a:spcPts val="814"/>
              </a:spcBef>
            </a:pPr>
            <a:r>
              <a:rPr sz="2800" b="1" dirty="0" smtClean="0">
                <a:solidFill>
                  <a:srgbClr val="FFFFFF"/>
                </a:solidFill>
                <a:latin typeface="Arial"/>
                <a:cs typeface="Arial"/>
              </a:rPr>
              <a:t>P</a:t>
            </a:r>
            <a:r>
              <a:rPr sz="2800" b="1" spc="-9" dirty="0" smtClean="0">
                <a:solidFill>
                  <a:srgbClr val="FFFFFF"/>
                </a:solidFill>
                <a:latin typeface="Arial"/>
                <a:cs typeface="Arial"/>
              </a:rPr>
              <a:t>o</a:t>
            </a:r>
            <a:r>
              <a:rPr sz="2800" b="1" dirty="0" smtClean="0">
                <a:solidFill>
                  <a:srgbClr val="FFFFFF"/>
                </a:solidFill>
                <a:latin typeface="Arial"/>
                <a:cs typeface="Arial"/>
              </a:rPr>
              <a:t>rt</a:t>
            </a:r>
            <a:r>
              <a:rPr sz="2800" b="1" spc="9" dirty="0" smtClean="0">
                <a:solidFill>
                  <a:srgbClr val="FFFFFF"/>
                </a:solidFill>
                <a:latin typeface="Arial"/>
                <a:cs typeface="Arial"/>
              </a:rPr>
              <a:t>f</a:t>
            </a:r>
            <a:r>
              <a:rPr sz="2800" b="1" dirty="0" smtClean="0">
                <a:solidFill>
                  <a:srgbClr val="FFFFFF"/>
                </a:solidFill>
                <a:latin typeface="Arial"/>
                <a:cs typeface="Arial"/>
              </a:rPr>
              <a:t>olio</a:t>
            </a:r>
            <a:r>
              <a:rPr sz="2800" b="1" spc="-115" dirty="0" smtClean="0">
                <a:solidFill>
                  <a:srgbClr val="FFFFFF"/>
                </a:solidFill>
                <a:latin typeface="Arial"/>
                <a:cs typeface="Arial"/>
              </a:rPr>
              <a:t> </a:t>
            </a:r>
            <a:r>
              <a:rPr sz="2800" b="1" spc="-9" dirty="0" smtClean="0">
                <a:solidFill>
                  <a:srgbClr val="FFFFFF"/>
                </a:solidFill>
                <a:latin typeface="Arial"/>
                <a:cs typeface="Arial"/>
              </a:rPr>
              <a:t>o</a:t>
            </a:r>
            <a:r>
              <a:rPr sz="2800" b="1" dirty="0" smtClean="0">
                <a:solidFill>
                  <a:srgbClr val="FFFFFF"/>
                </a:solidFill>
                <a:latin typeface="Arial"/>
                <a:cs typeface="Arial"/>
              </a:rPr>
              <a:t>f</a:t>
            </a:r>
            <a:r>
              <a:rPr sz="2800" b="1" spc="-26" dirty="0" smtClean="0">
                <a:solidFill>
                  <a:srgbClr val="FFFFFF"/>
                </a:solidFill>
                <a:latin typeface="Arial"/>
                <a:cs typeface="Arial"/>
              </a:rPr>
              <a:t> </a:t>
            </a:r>
            <a:r>
              <a:rPr sz="2800" b="1" spc="9" dirty="0" smtClean="0">
                <a:solidFill>
                  <a:srgbClr val="FFFFFF"/>
                </a:solidFill>
                <a:latin typeface="Arial"/>
                <a:cs typeface="Arial"/>
              </a:rPr>
              <a:t>s</a:t>
            </a:r>
            <a:r>
              <a:rPr sz="2800" b="1" dirty="0" smtClean="0">
                <a:solidFill>
                  <a:srgbClr val="FFFFFF"/>
                </a:solidFill>
                <a:latin typeface="Arial"/>
                <a:cs typeface="Arial"/>
              </a:rPr>
              <a:t>tude</a:t>
            </a:r>
            <a:r>
              <a:rPr sz="2800" b="1" spc="-9" dirty="0" smtClean="0">
                <a:solidFill>
                  <a:srgbClr val="FFFFFF"/>
                </a:solidFill>
                <a:latin typeface="Arial"/>
                <a:cs typeface="Arial"/>
              </a:rPr>
              <a:t>n</a:t>
            </a:r>
            <a:r>
              <a:rPr sz="2800" b="1" dirty="0" smtClean="0">
                <a:solidFill>
                  <a:srgbClr val="FFFFFF"/>
                </a:solidFill>
                <a:latin typeface="Arial"/>
                <a:cs typeface="Arial"/>
              </a:rPr>
              <a:t>t</a:t>
            </a:r>
            <a:r>
              <a:rPr sz="2800" b="1" spc="-100" dirty="0" smtClean="0">
                <a:solidFill>
                  <a:srgbClr val="FFFFFF"/>
                </a:solidFill>
                <a:latin typeface="Arial"/>
                <a:cs typeface="Arial"/>
              </a:rPr>
              <a:t>’</a:t>
            </a:r>
            <a:r>
              <a:rPr sz="2800" b="1" dirty="0" smtClean="0">
                <a:solidFill>
                  <a:srgbClr val="FFFFFF"/>
                </a:solidFill>
                <a:latin typeface="Arial"/>
                <a:cs typeface="Arial"/>
              </a:rPr>
              <a:t>s</a:t>
            </a:r>
            <a:r>
              <a:rPr sz="2800" b="1" spc="-84" dirty="0" smtClean="0">
                <a:solidFill>
                  <a:srgbClr val="FFFFFF"/>
                </a:solidFill>
                <a:latin typeface="Arial"/>
                <a:cs typeface="Arial"/>
              </a:rPr>
              <a:t> </a:t>
            </a:r>
            <a:r>
              <a:rPr sz="2800" b="1" dirty="0" smtClean="0">
                <a:solidFill>
                  <a:srgbClr val="FFFFFF"/>
                </a:solidFill>
                <a:latin typeface="Arial"/>
                <a:cs typeface="Arial"/>
              </a:rPr>
              <a:t>w</a:t>
            </a:r>
            <a:r>
              <a:rPr sz="2800" b="1" spc="-9" dirty="0" smtClean="0">
                <a:solidFill>
                  <a:srgbClr val="FFFFFF"/>
                </a:solidFill>
                <a:latin typeface="Arial"/>
                <a:cs typeface="Arial"/>
              </a:rPr>
              <a:t>o</a:t>
            </a:r>
            <a:r>
              <a:rPr sz="2800" b="1" dirty="0" smtClean="0">
                <a:solidFill>
                  <a:srgbClr val="FFFFFF"/>
                </a:solidFill>
                <a:latin typeface="Arial"/>
                <a:cs typeface="Arial"/>
              </a:rPr>
              <a:t>r</a:t>
            </a:r>
            <a:r>
              <a:rPr sz="2800" b="1" spc="14" dirty="0" smtClean="0">
                <a:solidFill>
                  <a:srgbClr val="FFFFFF"/>
                </a:solidFill>
                <a:latin typeface="Arial"/>
                <a:cs typeface="Arial"/>
              </a:rPr>
              <a:t>k</a:t>
            </a:r>
            <a:r>
              <a:rPr sz="2800" b="1" dirty="0" smtClean="0">
                <a:solidFill>
                  <a:srgbClr val="FFFFFF"/>
                </a:solidFill>
                <a:latin typeface="Arial"/>
                <a:cs typeface="Arial"/>
              </a:rPr>
              <a:t>-</a:t>
            </a:r>
            <a:r>
              <a:rPr sz="2800" b="1" spc="-74" dirty="0" smtClean="0">
                <a:solidFill>
                  <a:srgbClr val="FFFFFF"/>
                </a:solidFill>
                <a:latin typeface="Arial"/>
                <a:cs typeface="Arial"/>
              </a:rPr>
              <a:t> </a:t>
            </a:r>
            <a:r>
              <a:rPr sz="2800" spc="-319" dirty="0" smtClean="0">
                <a:solidFill>
                  <a:srgbClr val="FFFFFF"/>
                </a:solidFill>
                <a:latin typeface="Arial"/>
                <a:cs typeface="Arial"/>
              </a:rPr>
              <a:t>T</a:t>
            </a:r>
            <a:r>
              <a:rPr sz="2800" dirty="0" smtClean="0">
                <a:solidFill>
                  <a:srgbClr val="FFFFFF"/>
                </a:solidFill>
                <a:latin typeface="Arial"/>
                <a:cs typeface="Arial"/>
              </a:rPr>
              <a:t>ea</a:t>
            </a:r>
            <a:r>
              <a:rPr sz="2800" spc="9" dirty="0" smtClean="0">
                <a:solidFill>
                  <a:srgbClr val="FFFFFF"/>
                </a:solidFill>
                <a:latin typeface="Arial"/>
                <a:cs typeface="Arial"/>
              </a:rPr>
              <a:t>c</a:t>
            </a:r>
            <a:r>
              <a:rPr sz="2800" dirty="0" smtClean="0">
                <a:solidFill>
                  <a:srgbClr val="FFFFFF"/>
                </a:solidFill>
                <a:latin typeface="Arial"/>
                <a:cs typeface="Arial"/>
              </a:rPr>
              <a:t>her</a:t>
            </a:r>
            <a:r>
              <a:rPr sz="2800" spc="-82" dirty="0" smtClean="0">
                <a:solidFill>
                  <a:srgbClr val="FFFFFF"/>
                </a:solidFill>
                <a:latin typeface="Arial"/>
                <a:cs typeface="Arial"/>
              </a:rPr>
              <a:t> </a:t>
            </a:r>
            <a:r>
              <a:rPr sz="2800" dirty="0" smtClean="0">
                <a:solidFill>
                  <a:srgbClr val="FFFFFF"/>
                </a:solidFill>
                <a:latin typeface="Arial"/>
                <a:cs typeface="Arial"/>
              </a:rPr>
              <a:t>c</a:t>
            </a:r>
            <a:r>
              <a:rPr sz="2800" spc="4" dirty="0" smtClean="0">
                <a:solidFill>
                  <a:srgbClr val="FFFFFF"/>
                </a:solidFill>
                <a:latin typeface="Arial"/>
                <a:cs typeface="Arial"/>
              </a:rPr>
              <a:t>o</a:t>
            </a:r>
            <a:r>
              <a:rPr sz="2800" dirty="0" smtClean="0">
                <a:solidFill>
                  <a:srgbClr val="FFFFFF"/>
                </a:solidFill>
                <a:latin typeface="Arial"/>
                <a:cs typeface="Arial"/>
              </a:rPr>
              <a:t>ll</a:t>
            </a:r>
            <a:r>
              <a:rPr sz="2800" spc="4" dirty="0" smtClean="0">
                <a:solidFill>
                  <a:srgbClr val="FFFFFF"/>
                </a:solidFill>
                <a:latin typeface="Arial"/>
                <a:cs typeface="Arial"/>
              </a:rPr>
              <a:t>e</a:t>
            </a:r>
            <a:r>
              <a:rPr sz="2800" dirty="0" smtClean="0">
                <a:solidFill>
                  <a:srgbClr val="FFFFFF"/>
                </a:solidFill>
                <a:latin typeface="Arial"/>
                <a:cs typeface="Arial"/>
              </a:rPr>
              <a:t>cts</a:t>
            </a:r>
            <a:r>
              <a:rPr sz="2800" spc="-9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a</a:t>
            </a:r>
            <a:r>
              <a:rPr sz="2800" dirty="0" smtClean="0">
                <a:solidFill>
                  <a:srgbClr val="FFFFFF"/>
                </a:solidFill>
                <a:latin typeface="Arial"/>
                <a:cs typeface="Arial"/>
              </a:rPr>
              <a:t>mples</a:t>
            </a:r>
            <a:r>
              <a:rPr sz="2800" spc="-84" dirty="0" smtClean="0">
                <a:solidFill>
                  <a:srgbClr val="FFFFFF"/>
                </a:solidFill>
                <a:latin typeface="Arial"/>
                <a:cs typeface="Arial"/>
              </a:rPr>
              <a:t> </a:t>
            </a:r>
            <a:r>
              <a:rPr sz="2800" dirty="0" smtClean="0">
                <a:solidFill>
                  <a:srgbClr val="FFFFFF"/>
                </a:solidFill>
                <a:latin typeface="Arial"/>
                <a:cs typeface="Arial"/>
              </a:rPr>
              <a:t>of</a:t>
            </a:r>
            <a:endParaRPr sz="2800">
              <a:solidFill>
                <a:prstClr val="black"/>
              </a:solidFill>
              <a:latin typeface="Arial"/>
              <a:cs typeface="Arial"/>
            </a:endParaRPr>
          </a:p>
          <a:p>
            <a:pPr marL="12700" marR="61335">
              <a:lnSpc>
                <a:spcPts val="3025"/>
              </a:lnSpc>
              <a:spcBef>
                <a:spcPts val="151"/>
              </a:spcBef>
            </a:pP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39" dirty="0" smtClean="0">
                <a:solidFill>
                  <a:srgbClr val="FFFFFF"/>
                </a:solidFill>
                <a:latin typeface="Arial"/>
                <a:cs typeface="Arial"/>
              </a:rPr>
              <a:t>’</a:t>
            </a:r>
            <a:r>
              <a:rPr sz="2800" dirty="0" smtClean="0">
                <a:solidFill>
                  <a:srgbClr val="FFFFFF"/>
                </a:solidFill>
                <a:latin typeface="Arial"/>
                <a:cs typeface="Arial"/>
              </a:rPr>
              <a:t>s</a:t>
            </a:r>
            <a:r>
              <a:rPr sz="2800" spc="-126" dirty="0" smtClean="0">
                <a:solidFill>
                  <a:srgbClr val="FFFFFF"/>
                </a:solidFill>
                <a:latin typeface="Arial"/>
                <a:cs typeface="Arial"/>
              </a:rPr>
              <a:t> </a:t>
            </a:r>
            <a:r>
              <a:rPr sz="2800" dirty="0" smtClean="0">
                <a:solidFill>
                  <a:srgbClr val="FFFFFF"/>
                </a:solidFill>
                <a:latin typeface="Arial"/>
                <a:cs typeface="Arial"/>
              </a:rPr>
              <a:t>work</a:t>
            </a:r>
            <a:r>
              <a:rPr sz="2800" spc="-4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a</a:t>
            </a:r>
            <a:r>
              <a:rPr sz="2800" spc="9" dirty="0" smtClean="0">
                <a:solidFill>
                  <a:srgbClr val="FFFFFF"/>
                </a:solidFill>
                <a:latin typeface="Arial"/>
                <a:cs typeface="Arial"/>
              </a:rPr>
              <a:t>v</a:t>
            </a:r>
            <a:r>
              <a:rPr sz="2800" dirty="0" smtClean="0">
                <a:solidFill>
                  <a:srgbClr val="FFFFFF"/>
                </a:solidFill>
                <a:latin typeface="Arial"/>
                <a:cs typeface="Arial"/>
              </a:rPr>
              <a:t>es</a:t>
            </a:r>
            <a:r>
              <a:rPr sz="2800" spc="-73" dirty="0" smtClean="0">
                <a:solidFill>
                  <a:srgbClr val="FFFFFF"/>
                </a:solidFill>
                <a:latin typeface="Arial"/>
                <a:cs typeface="Arial"/>
              </a:rPr>
              <a:t> </a:t>
            </a:r>
            <a:r>
              <a:rPr sz="2800" dirty="0" smtClean="0">
                <a:solidFill>
                  <a:srgbClr val="FFFFFF"/>
                </a:solidFill>
                <a:latin typeface="Arial"/>
                <a:cs typeface="Arial"/>
              </a:rPr>
              <a:t>for</a:t>
            </a:r>
            <a:r>
              <a:rPr sz="2800" spc="-22"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te</a:t>
            </a:r>
            <a:r>
              <a:rPr sz="2800" spc="9" dirty="0" smtClean="0">
                <a:solidFill>
                  <a:srgbClr val="FFFFFF"/>
                </a:solidFill>
                <a:latin typeface="Arial"/>
                <a:cs typeface="Arial"/>
              </a:rPr>
              <a:t>r</a:t>
            </a:r>
            <a:r>
              <a:rPr sz="2800" dirty="0" smtClean="0">
                <a:solidFill>
                  <a:srgbClr val="FFFFFF"/>
                </a:solidFill>
                <a:latin typeface="Arial"/>
                <a:cs typeface="Arial"/>
              </a:rPr>
              <a:t>min</a:t>
            </a:r>
            <a:r>
              <a:rPr sz="2800" spc="9" dirty="0" smtClean="0">
                <a:solidFill>
                  <a:srgbClr val="FFFFFF"/>
                </a:solidFill>
                <a:latin typeface="Arial"/>
                <a:cs typeface="Arial"/>
              </a:rPr>
              <a:t>e</a:t>
            </a:r>
            <a:r>
              <a:rPr sz="2800" dirty="0" smtClean="0">
                <a:solidFill>
                  <a:srgbClr val="FFFFFF"/>
                </a:solidFill>
                <a:latin typeface="Arial"/>
                <a:cs typeface="Arial"/>
              </a:rPr>
              <a:t>d</a:t>
            </a:r>
            <a:r>
              <a:rPr sz="2800" spc="-125" dirty="0" smtClean="0">
                <a:solidFill>
                  <a:srgbClr val="FFFFFF"/>
                </a:solidFill>
                <a:latin typeface="Arial"/>
                <a:cs typeface="Arial"/>
              </a:rPr>
              <a:t> </a:t>
            </a:r>
            <a:r>
              <a:rPr sz="2800" dirty="0" smtClean="0">
                <a:solidFill>
                  <a:srgbClr val="FFFFFF"/>
                </a:solidFill>
                <a:latin typeface="Arial"/>
                <a:cs typeface="Arial"/>
              </a:rPr>
              <a:t>am</a:t>
            </a:r>
            <a:r>
              <a:rPr sz="2800" spc="4" dirty="0" smtClean="0">
                <a:solidFill>
                  <a:srgbClr val="FFFFFF"/>
                </a:solidFill>
                <a:latin typeface="Arial"/>
                <a:cs typeface="Arial"/>
              </a:rPr>
              <a:t>o</a:t>
            </a:r>
            <a:r>
              <a:rPr sz="2800" dirty="0" smtClean="0">
                <a:solidFill>
                  <a:srgbClr val="FFFFFF"/>
                </a:solidFill>
                <a:latin typeface="Arial"/>
                <a:cs typeface="Arial"/>
              </a:rPr>
              <a:t>u</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78"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tim</a:t>
            </a:r>
            <a:r>
              <a:rPr sz="2800" spc="4" dirty="0" smtClean="0">
                <a:solidFill>
                  <a:srgbClr val="FFFFFF"/>
                </a:solidFill>
                <a:latin typeface="Arial"/>
                <a:cs typeface="Arial"/>
              </a:rPr>
              <a:t>e</a:t>
            </a: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687705" y="2771058"/>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6" y="4049699"/>
            <a:ext cx="161849" cy="892867"/>
          </a:xfrm>
          <a:prstGeom prst="rect">
            <a:avLst/>
          </a:prstGeom>
        </p:spPr>
        <p:txBody>
          <a:bodyPr wrap="square" lIns="0" tIns="0" rIns="0" bIns="0" rtlCol="0">
            <a:noAutofit/>
          </a:bodyPr>
          <a:lstStyle/>
          <a:p>
            <a:pPr marL="12700" marR="152">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666"/>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1409587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Assessment?</a:t>
            </a:r>
            <a:endParaRPr lang="en-GB" dirty="0"/>
          </a:p>
        </p:txBody>
      </p:sp>
      <p:sp>
        <p:nvSpPr>
          <p:cNvPr id="3" name="Content Placeholder 2"/>
          <p:cNvSpPr>
            <a:spLocks noGrp="1"/>
          </p:cNvSpPr>
          <p:nvPr>
            <p:ph idx="1"/>
          </p:nvPr>
        </p:nvSpPr>
        <p:spPr>
          <a:xfrm>
            <a:off x="179514" y="1412776"/>
            <a:ext cx="8784976" cy="5257800"/>
          </a:xfrm>
        </p:spPr>
        <p:txBody>
          <a:bodyPr>
            <a:normAutofit fontScale="92500" lnSpcReduction="10000"/>
          </a:bodyPr>
          <a:lstStyle/>
          <a:p>
            <a:r>
              <a:rPr lang="en-GB" dirty="0" smtClean="0"/>
              <a:t>Identify what children know (knowledge)</a:t>
            </a:r>
          </a:p>
          <a:p>
            <a:r>
              <a:rPr lang="en-GB" dirty="0" smtClean="0"/>
              <a:t>• Identity what the children can do and how well can they do it (skill; performance)</a:t>
            </a:r>
          </a:p>
          <a:p>
            <a:r>
              <a:rPr lang="en-GB" dirty="0" smtClean="0"/>
              <a:t>• Find appropriate process for students to involve them in learning process</a:t>
            </a:r>
          </a:p>
          <a:p>
            <a:r>
              <a:rPr lang="en-GB" dirty="0" smtClean="0"/>
              <a:t>• Identify children’s specific needs</a:t>
            </a:r>
          </a:p>
          <a:p>
            <a:r>
              <a:rPr lang="en-GB" dirty="0" smtClean="0"/>
              <a:t>• Select appropriate curriculum to meet children’s individual needs</a:t>
            </a:r>
          </a:p>
          <a:p>
            <a:r>
              <a:rPr lang="en-GB" dirty="0" smtClean="0"/>
              <a:t>• Determine how well and to what extent programs and service children receive are</a:t>
            </a:r>
          </a:p>
          <a:p>
            <a:r>
              <a:rPr lang="en-GB" dirty="0" smtClean="0"/>
              <a:t>beneficial and appropriate</a:t>
            </a:r>
            <a:endParaRPr lang="en-GB" dirty="0"/>
          </a:p>
        </p:txBody>
      </p:sp>
    </p:spTree>
    <p:extLst>
      <p:ext uri="{BB962C8B-B14F-4D97-AF65-F5344CB8AC3E}">
        <p14:creationId xmlns:p14="http://schemas.microsoft.com/office/powerpoint/2010/main" val="419228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414319"/>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4" y="414324"/>
            <a:ext cx="7276884" cy="2555875"/>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Slat</a:t>
            </a:r>
            <a:r>
              <a:rPr sz="2800" b="1" spc="9" dirty="0" smtClean="0">
                <a:solidFill>
                  <a:srgbClr val="FFFFFF"/>
                </a:solidFill>
                <a:latin typeface="Arial"/>
                <a:cs typeface="Arial"/>
              </a:rPr>
              <a:t>e</a:t>
            </a:r>
            <a:r>
              <a:rPr sz="2800" b="1" dirty="0" smtClean="0">
                <a:solidFill>
                  <a:srgbClr val="FFFFFF"/>
                </a:solidFill>
                <a:latin typeface="Arial"/>
                <a:cs typeface="Arial"/>
              </a:rPr>
              <a:t>s</a:t>
            </a:r>
            <a:r>
              <a:rPr sz="2800" b="1" spc="-82" dirty="0" smtClean="0">
                <a:solidFill>
                  <a:srgbClr val="FFFFFF"/>
                </a:solidFill>
                <a:latin typeface="Arial"/>
                <a:cs typeface="Arial"/>
              </a:rPr>
              <a:t> </a:t>
            </a:r>
            <a:r>
              <a:rPr sz="2800" b="1" dirty="0" smtClean="0">
                <a:solidFill>
                  <a:srgbClr val="FFFFFF"/>
                </a:solidFill>
                <a:latin typeface="Arial"/>
                <a:cs typeface="Arial"/>
              </a:rPr>
              <a:t>or</a:t>
            </a:r>
            <a:r>
              <a:rPr sz="2800" b="1" spc="-27" dirty="0" smtClean="0">
                <a:solidFill>
                  <a:srgbClr val="FFFFFF"/>
                </a:solidFill>
                <a:latin typeface="Arial"/>
                <a:cs typeface="Arial"/>
              </a:rPr>
              <a:t> </a:t>
            </a:r>
            <a:r>
              <a:rPr sz="2800" b="1" dirty="0" smtClean="0">
                <a:solidFill>
                  <a:srgbClr val="FFFFFF"/>
                </a:solidFill>
                <a:latin typeface="Arial"/>
                <a:cs typeface="Arial"/>
              </a:rPr>
              <a:t>hand</a:t>
            </a:r>
            <a:r>
              <a:rPr sz="2800" b="1" spc="-51" dirty="0" smtClean="0">
                <a:solidFill>
                  <a:srgbClr val="FFFFFF"/>
                </a:solidFill>
                <a:latin typeface="Arial"/>
                <a:cs typeface="Arial"/>
              </a:rPr>
              <a:t> </a:t>
            </a:r>
            <a:r>
              <a:rPr sz="2800" b="1" dirty="0" smtClean="0">
                <a:solidFill>
                  <a:srgbClr val="FFFFFF"/>
                </a:solidFill>
                <a:latin typeface="Arial"/>
                <a:cs typeface="Arial"/>
              </a:rPr>
              <a:t>signal</a:t>
            </a:r>
            <a:r>
              <a:rPr sz="2800" b="1" spc="19" dirty="0" smtClean="0">
                <a:solidFill>
                  <a:srgbClr val="FFFFFF"/>
                </a:solidFill>
                <a:latin typeface="Arial"/>
                <a:cs typeface="Arial"/>
              </a:rPr>
              <a:t>s</a:t>
            </a:r>
            <a:r>
              <a:rPr sz="2800" b="1" dirty="0" smtClean="0">
                <a:solidFill>
                  <a:srgbClr val="FFFFFF"/>
                </a:solidFill>
                <a:latin typeface="Arial"/>
                <a:cs typeface="Arial"/>
              </a:rPr>
              <a:t>-</a:t>
            </a:r>
            <a:r>
              <a:rPr sz="2800" b="1" spc="-85"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45" dirty="0" smtClean="0">
                <a:solidFill>
                  <a:srgbClr val="FFFFFF"/>
                </a:solidFill>
                <a:latin typeface="Arial"/>
                <a:cs typeface="Arial"/>
              </a:rPr>
              <a:t> </a:t>
            </a:r>
            <a:r>
              <a:rPr sz="2800" spc="9" dirty="0" smtClean="0">
                <a:solidFill>
                  <a:srgbClr val="FFFFFF"/>
                </a:solidFill>
                <a:latin typeface="Arial"/>
                <a:cs typeface="Arial"/>
              </a:rPr>
              <a:t>s</a:t>
            </a:r>
            <a:r>
              <a:rPr sz="2800" dirty="0" smtClean="0">
                <a:solidFill>
                  <a:srgbClr val="FFFFFF"/>
                </a:solidFill>
                <a:latin typeface="Arial"/>
                <a:cs typeface="Arial"/>
              </a:rPr>
              <a:t>l</a:t>
            </a:r>
            <a:r>
              <a:rPr sz="2800" spc="4" dirty="0" smtClean="0">
                <a:solidFill>
                  <a:srgbClr val="FFFFFF"/>
                </a:solidFill>
                <a:latin typeface="Arial"/>
                <a:cs typeface="Arial"/>
              </a:rPr>
              <a:t>a</a:t>
            </a:r>
            <a:r>
              <a:rPr sz="2800" dirty="0" smtClean="0">
                <a:solidFill>
                  <a:srgbClr val="FFFFFF"/>
                </a:solidFill>
                <a:latin typeface="Arial"/>
                <a:cs typeface="Arial"/>
              </a:rPr>
              <a:t>tes</a:t>
            </a:r>
            <a:r>
              <a:rPr sz="2800" spc="-73"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a</a:t>
            </a:r>
            <a:r>
              <a:rPr sz="2800" dirty="0" smtClean="0">
                <a:solidFill>
                  <a:srgbClr val="FFFFFF"/>
                </a:solidFill>
                <a:latin typeface="Arial"/>
                <a:cs typeface="Arial"/>
              </a:rPr>
              <a:t>nd</a:t>
            </a:r>
            <a:r>
              <a:rPr sz="2800" spc="-62"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i</a:t>
            </a:r>
            <a:r>
              <a:rPr sz="2800" spc="4" dirty="0" smtClean="0">
                <a:solidFill>
                  <a:srgbClr val="FFFFFF"/>
                </a:solidFill>
                <a:latin typeface="Arial"/>
                <a:cs typeface="Arial"/>
              </a:rPr>
              <a:t>g</a:t>
            </a:r>
            <a:r>
              <a:rPr sz="2800" dirty="0" smtClean="0">
                <a:solidFill>
                  <a:srgbClr val="FFFFFF"/>
                </a:solidFill>
                <a:latin typeface="Arial"/>
                <a:cs typeface="Arial"/>
              </a:rPr>
              <a:t>n</a:t>
            </a:r>
            <a:r>
              <a:rPr sz="2800" spc="9" dirty="0" smtClean="0">
                <a:solidFill>
                  <a:srgbClr val="FFFFFF"/>
                </a:solidFill>
                <a:latin typeface="Arial"/>
                <a:cs typeface="Arial"/>
              </a:rPr>
              <a:t>a</a:t>
            </a:r>
            <a:r>
              <a:rPr sz="2800" dirty="0" smtClean="0">
                <a:solidFill>
                  <a:srgbClr val="FFFFFF"/>
                </a:solidFill>
                <a:latin typeface="Arial"/>
                <a:cs typeface="Arial"/>
              </a:rPr>
              <a:t>ls</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mea</a:t>
            </a:r>
            <a:r>
              <a:rPr sz="2800" spc="9" dirty="0" smtClean="0">
                <a:solidFill>
                  <a:srgbClr val="FFFFFF"/>
                </a:solidFill>
                <a:latin typeface="Arial"/>
                <a:cs typeface="Arial"/>
              </a:rPr>
              <a:t>n</a:t>
            </a:r>
            <a:r>
              <a:rPr sz="2800" dirty="0" smtClean="0">
                <a:solidFill>
                  <a:srgbClr val="FFFFFF"/>
                </a:solidFill>
                <a:latin typeface="Arial"/>
                <a:cs typeface="Arial"/>
              </a:rPr>
              <a:t>s</a:t>
            </a:r>
            <a:r>
              <a:rPr sz="2800" spc="-83"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g</a:t>
            </a:r>
            <a:r>
              <a:rPr sz="2800" spc="9" dirty="0" smtClean="0">
                <a:solidFill>
                  <a:srgbClr val="FFFFFF"/>
                </a:solidFill>
                <a:latin typeface="Arial"/>
                <a:cs typeface="Arial"/>
              </a:rPr>
              <a:t>n</a:t>
            </a:r>
            <a:r>
              <a:rPr sz="2800" dirty="0" smtClean="0">
                <a:solidFill>
                  <a:srgbClr val="FFFFFF"/>
                </a:solidFill>
                <a:latin typeface="Arial"/>
                <a:cs typeface="Arial"/>
              </a:rPr>
              <a:t>a</a:t>
            </a:r>
            <a:r>
              <a:rPr sz="2800" spc="4" dirty="0" smtClean="0">
                <a:solidFill>
                  <a:srgbClr val="FFFFFF"/>
                </a:solidFill>
                <a:latin typeface="Arial"/>
                <a:cs typeface="Arial"/>
              </a:rPr>
              <a:t>l</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10" dirty="0" smtClean="0">
                <a:solidFill>
                  <a:srgbClr val="FFFFFF"/>
                </a:solidFill>
                <a:latin typeface="Arial"/>
                <a:cs typeface="Arial"/>
              </a:rPr>
              <a:t> </a:t>
            </a:r>
            <a:r>
              <a:rPr sz="2800" spc="9" dirty="0" smtClean="0">
                <a:solidFill>
                  <a:srgbClr val="FFFFFF"/>
                </a:solidFill>
                <a:latin typeface="Arial"/>
                <a:cs typeface="Arial"/>
              </a:rPr>
              <a:t>a</a:t>
            </a:r>
            <a:r>
              <a:rPr sz="2800" dirty="0" smtClean="0">
                <a:solidFill>
                  <a:srgbClr val="FFFFFF"/>
                </a:solidFill>
                <a:latin typeface="Arial"/>
                <a:cs typeface="Arial"/>
              </a:rPr>
              <a:t>n</a:t>
            </a:r>
            <a:r>
              <a:rPr sz="2800" spc="9" dirty="0" smtClean="0">
                <a:solidFill>
                  <a:srgbClr val="FFFFFF"/>
                </a:solidFill>
                <a:latin typeface="Arial"/>
                <a:cs typeface="Arial"/>
              </a:rPr>
              <a:t>s</a:t>
            </a:r>
            <a:r>
              <a:rPr sz="2800" dirty="0" smtClean="0">
                <a:solidFill>
                  <a:srgbClr val="FFFFFF"/>
                </a:solidFill>
                <a:latin typeface="Arial"/>
                <a:cs typeface="Arial"/>
              </a:rPr>
              <a:t>wers</a:t>
            </a:r>
            <a:r>
              <a:rPr sz="2800" spc="-84"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r</a:t>
            </a:r>
            <a:endParaRPr sz="2800">
              <a:solidFill>
                <a:prstClr val="black"/>
              </a:solidFill>
              <a:latin typeface="Arial"/>
              <a:cs typeface="Arial"/>
            </a:endParaRPr>
          </a:p>
          <a:p>
            <a:pPr marL="12700" marR="815909">
              <a:lnSpc>
                <a:spcPts val="3020"/>
              </a:lnSpc>
              <a:spcBef>
                <a:spcPts val="1022"/>
              </a:spcBef>
            </a:pPr>
            <a:r>
              <a:rPr sz="2800" b="1" dirty="0" smtClean="0">
                <a:solidFill>
                  <a:srgbClr val="FFFFFF"/>
                </a:solidFill>
                <a:latin typeface="Arial"/>
                <a:cs typeface="Arial"/>
              </a:rPr>
              <a:t>Games</a:t>
            </a:r>
            <a:r>
              <a:rPr sz="2800" b="1" spc="-78"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spc="-314"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116" dirty="0" smtClean="0">
                <a:solidFill>
                  <a:srgbClr val="FFFFFF"/>
                </a:solidFill>
                <a:latin typeface="Arial"/>
                <a:cs typeface="Arial"/>
              </a:rPr>
              <a:t> </a:t>
            </a:r>
            <a:r>
              <a:rPr sz="2800" dirty="0" smtClean="0">
                <a:solidFill>
                  <a:srgbClr val="FFFFFF"/>
                </a:solidFill>
                <a:latin typeface="Arial"/>
                <a:cs typeface="Arial"/>
              </a:rPr>
              <a:t>ut</a:t>
            </a:r>
            <a:r>
              <a:rPr sz="2800" spc="9" dirty="0" smtClean="0">
                <a:solidFill>
                  <a:srgbClr val="FFFFFF"/>
                </a:solidFill>
                <a:latin typeface="Arial"/>
                <a:cs typeface="Arial"/>
              </a:rPr>
              <a:t>i</a:t>
            </a:r>
            <a:r>
              <a:rPr sz="2800" dirty="0" smtClean="0">
                <a:solidFill>
                  <a:srgbClr val="FFFFFF"/>
                </a:solidFill>
                <a:latin typeface="Arial"/>
                <a:cs typeface="Arial"/>
              </a:rPr>
              <a:t>li</a:t>
            </a:r>
            <a:r>
              <a:rPr sz="2800" spc="9" dirty="0" smtClean="0">
                <a:solidFill>
                  <a:srgbClr val="FFFFFF"/>
                </a:solidFill>
                <a:latin typeface="Arial"/>
                <a:cs typeface="Arial"/>
              </a:rPr>
              <a:t>z</a:t>
            </a:r>
            <a:r>
              <a:rPr sz="2800" dirty="0" smtClean="0">
                <a:solidFill>
                  <a:srgbClr val="FFFFFF"/>
                </a:solidFill>
                <a:latin typeface="Arial"/>
                <a:cs typeface="Arial"/>
              </a:rPr>
              <a:t>e</a:t>
            </a:r>
            <a:r>
              <a:rPr sz="2800" spc="-71" dirty="0" smtClean="0">
                <a:solidFill>
                  <a:srgbClr val="FFFFFF"/>
                </a:solidFill>
                <a:latin typeface="Arial"/>
                <a:cs typeface="Arial"/>
              </a:rPr>
              <a:t> </a:t>
            </a:r>
            <a:r>
              <a:rPr sz="2800" spc="9" dirty="0" smtClean="0">
                <a:solidFill>
                  <a:srgbClr val="FFFFFF"/>
                </a:solidFill>
                <a:latin typeface="Arial"/>
                <a:cs typeface="Arial"/>
              </a:rPr>
              <a:t>f</a:t>
            </a:r>
            <a:r>
              <a:rPr sz="2800" dirty="0" smtClean="0">
                <a:solidFill>
                  <a:srgbClr val="FFFFFF"/>
                </a:solidFill>
                <a:latin typeface="Arial"/>
                <a:cs typeface="Arial"/>
              </a:rPr>
              <a:t>un</a:t>
            </a:r>
            <a:r>
              <a:rPr sz="2800" spc="-38"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it</a:t>
            </a:r>
            <a:r>
              <a:rPr sz="2800" spc="4" dirty="0" smtClean="0">
                <a:solidFill>
                  <a:srgbClr val="FFFFFF"/>
                </a:solidFill>
                <a:latin typeface="Arial"/>
                <a:cs typeface="Arial"/>
              </a:rPr>
              <a:t>i</a:t>
            </a:r>
            <a:r>
              <a:rPr sz="2800" dirty="0" smtClean="0">
                <a:solidFill>
                  <a:srgbClr val="FFFFFF"/>
                </a:solidFill>
                <a:latin typeface="Arial"/>
                <a:cs typeface="Arial"/>
              </a:rPr>
              <a:t>es</a:t>
            </a:r>
            <a:r>
              <a:rPr sz="2800" spc="-107"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h</a:t>
            </a:r>
            <a:r>
              <a:rPr sz="2800" spc="4" dirty="0" smtClean="0">
                <a:solidFill>
                  <a:srgbClr val="FFFFFF"/>
                </a:solidFill>
                <a:latin typeface="Arial"/>
                <a:cs typeface="Arial"/>
              </a:rPr>
              <a:t>a</a:t>
            </a:r>
            <a:r>
              <a:rPr sz="2800" dirty="0" smtClean="0">
                <a:solidFill>
                  <a:srgbClr val="FFFFFF"/>
                </a:solidFill>
                <a:latin typeface="Arial"/>
                <a:cs typeface="Arial"/>
              </a:rPr>
              <a:t>ve</a:t>
            </a:r>
            <a:r>
              <a:rPr sz="2800" spc="-60"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 p</a:t>
            </a:r>
            <a:r>
              <a:rPr sz="2800" spc="9" dirty="0" smtClean="0">
                <a:solidFill>
                  <a:srgbClr val="FFFFFF"/>
                </a:solidFill>
                <a:latin typeface="Arial"/>
                <a:cs typeface="Arial"/>
              </a:rPr>
              <a:t>r</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117"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31"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v</a:t>
            </a:r>
            <a:r>
              <a:rPr sz="2800" spc="4" dirty="0" smtClean="0">
                <a:solidFill>
                  <a:srgbClr val="FFFFFF"/>
                </a:solidFill>
                <a:latin typeface="Arial"/>
                <a:cs typeface="Arial"/>
              </a:rPr>
              <a:t>i</a:t>
            </a:r>
            <a:r>
              <a:rPr sz="2800" dirty="0" smtClean="0">
                <a:solidFill>
                  <a:srgbClr val="FFFFFF"/>
                </a:solidFill>
                <a:latin typeface="Arial"/>
                <a:cs typeface="Arial"/>
              </a:rPr>
              <a:t>ew</a:t>
            </a:r>
            <a:r>
              <a:rPr sz="2800" spc="-80"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c</a:t>
            </a:r>
            <a:r>
              <a:rPr sz="2800" spc="9" dirty="0" smtClean="0">
                <a:solidFill>
                  <a:srgbClr val="FFFFFF"/>
                </a:solidFill>
                <a:latin typeface="Arial"/>
                <a:cs typeface="Arial"/>
              </a:rPr>
              <a:t>e</a:t>
            </a:r>
            <a:r>
              <a:rPr sz="2800" dirty="0" smtClean="0">
                <a:solidFill>
                  <a:srgbClr val="FFFFFF"/>
                </a:solidFill>
                <a:latin typeface="Arial"/>
                <a:cs typeface="Arial"/>
              </a:rPr>
              <a:t>pt</a:t>
            </a:r>
            <a:r>
              <a:rPr sz="2800" spc="9" dirty="0" smtClean="0">
                <a:solidFill>
                  <a:srgbClr val="FFFFFF"/>
                </a:solidFill>
                <a:latin typeface="Arial"/>
                <a:cs typeface="Arial"/>
              </a:rPr>
              <a:t>s</a:t>
            </a:r>
            <a:r>
              <a:rPr sz="2800" dirty="0" smtClean="0">
                <a:solidFill>
                  <a:srgbClr val="FFFFFF"/>
                </a:solidFill>
                <a:latin typeface="Arial"/>
                <a:cs typeface="Arial"/>
              </a:rPr>
              <a:t>.</a:t>
            </a:r>
            <a:endParaRPr sz="2800">
              <a:solidFill>
                <a:prstClr val="black"/>
              </a:solidFill>
              <a:latin typeface="Arial"/>
              <a:cs typeface="Arial"/>
            </a:endParaRPr>
          </a:p>
          <a:p>
            <a:pPr marL="12700" marR="53263">
              <a:lnSpc>
                <a:spcPct val="95825"/>
              </a:lnSpc>
              <a:spcBef>
                <a:spcPts val="641"/>
              </a:spcBef>
            </a:pPr>
            <a:r>
              <a:rPr sz="2800" b="1" dirty="0" smtClean="0">
                <a:solidFill>
                  <a:srgbClr val="FFFFFF"/>
                </a:solidFill>
                <a:latin typeface="Arial"/>
                <a:cs typeface="Arial"/>
              </a:rPr>
              <a:t>Pr</a:t>
            </a:r>
            <a:r>
              <a:rPr sz="2800" b="1" spc="-9" dirty="0" smtClean="0">
                <a:solidFill>
                  <a:srgbClr val="FFFFFF"/>
                </a:solidFill>
                <a:latin typeface="Arial"/>
                <a:cs typeface="Arial"/>
              </a:rPr>
              <a:t>o</a:t>
            </a:r>
            <a:r>
              <a:rPr sz="2800" b="1" dirty="0" smtClean="0">
                <a:solidFill>
                  <a:srgbClr val="FFFFFF"/>
                </a:solidFill>
                <a:latin typeface="Arial"/>
                <a:cs typeface="Arial"/>
              </a:rPr>
              <a:t>je</a:t>
            </a:r>
            <a:r>
              <a:rPr sz="2800" b="1" spc="9" dirty="0" smtClean="0">
                <a:solidFill>
                  <a:srgbClr val="FFFFFF"/>
                </a:solidFill>
                <a:latin typeface="Arial"/>
                <a:cs typeface="Arial"/>
              </a:rPr>
              <a:t>c</a:t>
            </a:r>
            <a:r>
              <a:rPr sz="2800" b="1" dirty="0" smtClean="0">
                <a:solidFill>
                  <a:srgbClr val="FFFFFF"/>
                </a:solidFill>
                <a:latin typeface="Arial"/>
                <a:cs typeface="Arial"/>
              </a:rPr>
              <a:t>t</a:t>
            </a:r>
            <a:r>
              <a:rPr sz="2800" b="1" spc="9" dirty="0" smtClean="0">
                <a:solidFill>
                  <a:srgbClr val="FFFFFF"/>
                </a:solidFill>
                <a:latin typeface="Arial"/>
                <a:cs typeface="Arial"/>
              </a:rPr>
              <a:t>s</a:t>
            </a:r>
            <a:r>
              <a:rPr sz="2800" b="1" dirty="0" smtClean="0">
                <a:solidFill>
                  <a:srgbClr val="FFFFFF"/>
                </a:solidFill>
                <a:latin typeface="Arial"/>
                <a:cs typeface="Arial"/>
              </a:rPr>
              <a:t>-</a:t>
            </a:r>
            <a:r>
              <a:rPr sz="2800" b="1" spc="-119" dirty="0" smtClean="0">
                <a:solidFill>
                  <a:srgbClr val="FFFFFF"/>
                </a:solidFill>
                <a:latin typeface="Arial"/>
                <a:cs typeface="Arial"/>
              </a:rPr>
              <a:t> </a:t>
            </a:r>
            <a:r>
              <a:rPr sz="2800" dirty="0" smtClean="0">
                <a:solidFill>
                  <a:srgbClr val="FFFFFF"/>
                </a:solidFill>
                <a:latin typeface="Arial"/>
                <a:cs typeface="Arial"/>
              </a:rPr>
              <a:t>The</a:t>
            </a:r>
            <a:r>
              <a:rPr sz="2800" spc="-48" dirty="0" smtClean="0">
                <a:solidFill>
                  <a:srgbClr val="FFFFFF"/>
                </a:solidFill>
                <a:latin typeface="Arial"/>
                <a:cs typeface="Arial"/>
              </a:rPr>
              <a:t> </a:t>
            </a:r>
            <a:r>
              <a:rPr sz="2800" spc="4" dirty="0" smtClean="0">
                <a:solidFill>
                  <a:srgbClr val="FFFFFF"/>
                </a:solidFill>
                <a:latin typeface="Arial"/>
                <a:cs typeface="Arial"/>
              </a:rPr>
              <a:t>s</a:t>
            </a:r>
            <a:r>
              <a:rPr sz="2800" dirty="0" smtClean="0">
                <a:solidFill>
                  <a:srgbClr val="FFFFFF"/>
                </a:solidFill>
                <a:latin typeface="Arial"/>
                <a:cs typeface="Arial"/>
              </a:rPr>
              <a:t>tu</a:t>
            </a:r>
            <a:r>
              <a:rPr sz="2800" spc="9" dirty="0" smtClean="0">
                <a:solidFill>
                  <a:srgbClr val="FFFFFF"/>
                </a:solidFill>
                <a:latin typeface="Arial"/>
                <a:cs typeface="Arial"/>
              </a:rPr>
              <a:t>d</a:t>
            </a:r>
            <a:r>
              <a:rPr sz="2800" dirty="0" smtClean="0">
                <a:solidFill>
                  <a:srgbClr val="FFFFFF"/>
                </a:solidFill>
                <a:latin typeface="Arial"/>
                <a:cs typeface="Arial"/>
              </a:rPr>
              <a:t>en</a:t>
            </a:r>
            <a:r>
              <a:rPr sz="2800" spc="9" dirty="0" smtClean="0">
                <a:solidFill>
                  <a:srgbClr val="FFFFFF"/>
                </a:solidFill>
                <a:latin typeface="Arial"/>
                <a:cs typeface="Arial"/>
              </a:rPr>
              <a:t>t</a:t>
            </a:r>
            <a:r>
              <a:rPr sz="2800" dirty="0" smtClean="0">
                <a:solidFill>
                  <a:srgbClr val="FFFFFF"/>
                </a:solidFill>
                <a:latin typeface="Arial"/>
                <a:cs typeface="Arial"/>
              </a:rPr>
              <a:t>s</a:t>
            </a:r>
            <a:r>
              <a:rPr sz="2800" spc="-105" dirty="0" smtClean="0">
                <a:solidFill>
                  <a:srgbClr val="FFFFFF"/>
                </a:solidFill>
                <a:latin typeface="Arial"/>
                <a:cs typeface="Arial"/>
              </a:rPr>
              <a:t> </a:t>
            </a:r>
            <a:r>
              <a:rPr sz="2800" dirty="0" smtClean="0">
                <a:solidFill>
                  <a:srgbClr val="FFFFFF"/>
                </a:solidFill>
                <a:latin typeface="Arial"/>
                <a:cs typeface="Arial"/>
              </a:rPr>
              <a:t>res</a:t>
            </a:r>
            <a:r>
              <a:rPr sz="2800" spc="9" dirty="0" smtClean="0">
                <a:solidFill>
                  <a:srgbClr val="FFFFFF"/>
                </a:solidFill>
                <a:latin typeface="Arial"/>
                <a:cs typeface="Arial"/>
              </a:rPr>
              <a:t>e</a:t>
            </a:r>
            <a:r>
              <a:rPr sz="2800" dirty="0" smtClean="0">
                <a:solidFill>
                  <a:srgbClr val="FFFFFF"/>
                </a:solidFill>
                <a:latin typeface="Arial"/>
                <a:cs typeface="Arial"/>
              </a:rPr>
              <a:t>ar</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108" dirty="0" smtClean="0">
                <a:solidFill>
                  <a:srgbClr val="FFFFFF"/>
                </a:solidFill>
                <a:latin typeface="Arial"/>
                <a:cs typeface="Arial"/>
              </a:rPr>
              <a:t> </a:t>
            </a:r>
            <a:r>
              <a:rPr sz="2800" dirty="0" smtClean="0">
                <a:solidFill>
                  <a:srgbClr val="FFFFFF"/>
                </a:solidFill>
                <a:latin typeface="Arial"/>
                <a:cs typeface="Arial"/>
              </a:rPr>
              <a:t>a</a:t>
            </a:r>
            <a:r>
              <a:rPr sz="2800" spc="-5" dirty="0" smtClean="0">
                <a:solidFill>
                  <a:srgbClr val="FFFFFF"/>
                </a:solidFill>
                <a:latin typeface="Arial"/>
                <a:cs typeface="Arial"/>
              </a:rPr>
              <a:t> </a:t>
            </a:r>
            <a:r>
              <a:rPr sz="2800" dirty="0" smtClean="0">
                <a:solidFill>
                  <a:srgbClr val="FFFFFF"/>
                </a:solidFill>
                <a:latin typeface="Arial"/>
                <a:cs typeface="Arial"/>
              </a:rPr>
              <a:t>to</a:t>
            </a:r>
            <a:r>
              <a:rPr sz="2800" spc="9" dirty="0" smtClean="0">
                <a:solidFill>
                  <a:srgbClr val="FFFFFF"/>
                </a:solidFill>
                <a:latin typeface="Arial"/>
                <a:cs typeface="Arial"/>
              </a:rPr>
              <a:t>p</a:t>
            </a:r>
            <a:r>
              <a:rPr sz="2800" dirty="0" smtClean="0">
                <a:solidFill>
                  <a:srgbClr val="FFFFFF"/>
                </a:solidFill>
                <a:latin typeface="Arial"/>
                <a:cs typeface="Arial"/>
              </a:rPr>
              <a:t>ic</a:t>
            </a:r>
            <a:r>
              <a:rPr sz="2800" spc="-59" dirty="0" smtClean="0">
                <a:solidFill>
                  <a:srgbClr val="FFFFFF"/>
                </a:solidFill>
                <a:latin typeface="Arial"/>
                <a:cs typeface="Arial"/>
              </a:rPr>
              <a:t> </a:t>
            </a:r>
            <a:r>
              <a:rPr sz="2800" dirty="0" smtClean="0">
                <a:solidFill>
                  <a:srgbClr val="FFFFFF"/>
                </a:solidFill>
                <a:latin typeface="Arial"/>
                <a:cs typeface="Arial"/>
              </a:rPr>
              <a:t>and</a:t>
            </a:r>
            <a:r>
              <a:rPr sz="2800" spc="-26"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93" dirty="0" smtClean="0">
                <a:solidFill>
                  <a:srgbClr val="FFFFFF"/>
                </a:solidFill>
                <a:latin typeface="Arial"/>
                <a:cs typeface="Arial"/>
              </a:rPr>
              <a:t> </a:t>
            </a:r>
            <a:r>
              <a:rPr sz="2800" dirty="0" smtClean="0">
                <a:solidFill>
                  <a:srgbClr val="FFFFFF"/>
                </a:solidFill>
                <a:latin typeface="Arial"/>
                <a:cs typeface="Arial"/>
              </a:rPr>
              <a:t>it</a:t>
            </a:r>
            <a:r>
              <a:rPr sz="2800" spc="-13"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a</a:t>
            </a:r>
            <a:endParaRPr sz="2800">
              <a:solidFill>
                <a:prstClr val="black"/>
              </a:solidFill>
              <a:latin typeface="Arial"/>
              <a:cs typeface="Arial"/>
            </a:endParaRPr>
          </a:p>
          <a:p>
            <a:pPr marL="12700" marR="53263">
              <a:lnSpc>
                <a:spcPts val="3025"/>
              </a:lnSpc>
              <a:spcBef>
                <a:spcPts val="151"/>
              </a:spcBef>
            </a:pPr>
            <a:r>
              <a:rPr sz="2800" dirty="0" smtClean="0">
                <a:solidFill>
                  <a:srgbClr val="FFFFFF"/>
                </a:solidFill>
                <a:latin typeface="Arial"/>
                <a:cs typeface="Arial"/>
              </a:rPr>
              <a:t>c</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e</a:t>
            </a:r>
            <a:r>
              <a:rPr sz="2800" spc="-117" dirty="0" smtClean="0">
                <a:solidFill>
                  <a:srgbClr val="FFFFFF"/>
                </a:solidFill>
                <a:latin typeface="Arial"/>
                <a:cs typeface="Arial"/>
              </a:rPr>
              <a:t> </a:t>
            </a:r>
            <a:r>
              <a:rPr sz="2800" dirty="0" smtClean="0">
                <a:solidFill>
                  <a:srgbClr val="FFFFFF"/>
                </a:solidFill>
                <a:latin typeface="Arial"/>
                <a:cs typeface="Arial"/>
              </a:rPr>
              <a:t>wa</a:t>
            </a:r>
            <a:r>
              <a:rPr sz="2800" spc="-194" dirty="0" smtClean="0">
                <a:solidFill>
                  <a:srgbClr val="FFFFFF"/>
                </a:solidFill>
                <a:latin typeface="Arial"/>
                <a:cs typeface="Arial"/>
              </a:rPr>
              <a:t>y</a:t>
            </a: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8142086" y="414319"/>
            <a:ext cx="34975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as</a:t>
            </a:r>
            <a:endParaRPr sz="2800">
              <a:solidFill>
                <a:prstClr val="black"/>
              </a:solidFill>
              <a:latin typeface="Arial"/>
              <a:cs typeface="Arial"/>
            </a:endParaRPr>
          </a:p>
        </p:txBody>
      </p:sp>
      <p:sp>
        <p:nvSpPr>
          <p:cNvPr id="6" name="object 6"/>
          <p:cNvSpPr txBox="1"/>
          <p:nvPr/>
        </p:nvSpPr>
        <p:spPr>
          <a:xfrm>
            <a:off x="687705" y="131068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6" y="2205407"/>
            <a:ext cx="161849" cy="38079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8" name="object 8"/>
          <p:cNvSpPr txBox="1"/>
          <p:nvPr/>
        </p:nvSpPr>
        <p:spPr>
          <a:xfrm>
            <a:off x="687705" y="3101766"/>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9" name="object 9"/>
          <p:cNvSpPr txBox="1"/>
          <p:nvPr/>
        </p:nvSpPr>
        <p:spPr>
          <a:xfrm>
            <a:off x="859157" y="3101766"/>
            <a:ext cx="7043195" cy="2044954"/>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Deba</a:t>
            </a:r>
            <a:r>
              <a:rPr sz="2800" b="1" spc="4" dirty="0" smtClean="0">
                <a:solidFill>
                  <a:srgbClr val="FFFFFF"/>
                </a:solidFill>
                <a:latin typeface="Arial"/>
                <a:cs typeface="Arial"/>
              </a:rPr>
              <a:t>t</a:t>
            </a:r>
            <a:r>
              <a:rPr sz="2800" b="1" dirty="0" smtClean="0">
                <a:solidFill>
                  <a:srgbClr val="FFFFFF"/>
                </a:solidFill>
                <a:latin typeface="Arial"/>
                <a:cs typeface="Arial"/>
              </a:rPr>
              <a:t>es</a:t>
            </a:r>
            <a:r>
              <a:rPr sz="2800" b="1" spc="-78"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25" dirty="0" smtClean="0">
                <a:solidFill>
                  <a:srgbClr val="FFFFFF"/>
                </a:solidFill>
                <a:latin typeface="Arial"/>
                <a:cs typeface="Arial"/>
              </a:rPr>
              <a:t> </a:t>
            </a:r>
            <a:r>
              <a:rPr sz="2800" dirty="0" smtClean="0">
                <a:solidFill>
                  <a:srgbClr val="FFFFFF"/>
                </a:solidFill>
                <a:latin typeface="Arial"/>
                <a:cs typeface="Arial"/>
              </a:rPr>
              <a:t>ta</a:t>
            </a:r>
            <a:r>
              <a:rPr sz="2800" spc="9" dirty="0" smtClean="0">
                <a:solidFill>
                  <a:srgbClr val="FFFFFF"/>
                </a:solidFill>
                <a:latin typeface="Arial"/>
                <a:cs typeface="Arial"/>
              </a:rPr>
              <a:t>k</a:t>
            </a:r>
            <a:r>
              <a:rPr sz="2800" dirty="0" smtClean="0">
                <a:solidFill>
                  <a:srgbClr val="FFFFFF"/>
                </a:solidFill>
                <a:latin typeface="Arial"/>
                <a:cs typeface="Arial"/>
              </a:rPr>
              <a:t>e</a:t>
            </a:r>
            <a:r>
              <a:rPr sz="2800" spc="-52"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p</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i</a:t>
            </a:r>
            <a:r>
              <a:rPr sz="2800" spc="4" dirty="0" smtClean="0">
                <a:solidFill>
                  <a:srgbClr val="FFFFFF"/>
                </a:solidFill>
                <a:latin typeface="Arial"/>
                <a:cs typeface="Arial"/>
              </a:rPr>
              <a:t>n</a:t>
            </a:r>
            <a:r>
              <a:rPr sz="2800" dirty="0" smtClean="0">
                <a:solidFill>
                  <a:srgbClr val="FFFFFF"/>
                </a:solidFill>
                <a:latin typeface="Arial"/>
                <a:cs typeface="Arial"/>
              </a:rPr>
              <a:t>g</a:t>
            </a:r>
            <a:r>
              <a:rPr sz="2800" spc="-113" dirty="0" smtClean="0">
                <a:solidFill>
                  <a:srgbClr val="FFFFFF"/>
                </a:solidFill>
                <a:latin typeface="Arial"/>
                <a:cs typeface="Arial"/>
              </a:rPr>
              <a:t> </a:t>
            </a:r>
            <a:r>
              <a:rPr sz="2800" spc="9" dirty="0" smtClean="0">
                <a:solidFill>
                  <a:srgbClr val="FFFFFF"/>
                </a:solidFill>
                <a:latin typeface="Arial"/>
                <a:cs typeface="Arial"/>
              </a:rPr>
              <a:t>p</a:t>
            </a:r>
            <a:r>
              <a:rPr sz="2800" dirty="0" smtClean="0">
                <a:solidFill>
                  <a:srgbClr val="FFFFFF"/>
                </a:solidFill>
                <a:latin typeface="Arial"/>
                <a:cs typeface="Arial"/>
              </a:rPr>
              <a:t>o</a:t>
            </a:r>
            <a:r>
              <a:rPr sz="2800" spc="9" dirty="0" smtClean="0">
                <a:solidFill>
                  <a:srgbClr val="FFFFFF"/>
                </a:solidFill>
                <a:latin typeface="Arial"/>
                <a:cs typeface="Arial"/>
              </a:rPr>
              <a:t>s</a:t>
            </a:r>
            <a:r>
              <a:rPr sz="2800" dirty="0" smtClean="0">
                <a:solidFill>
                  <a:srgbClr val="FFFFFF"/>
                </a:solidFill>
                <a:latin typeface="Arial"/>
                <a:cs typeface="Arial"/>
              </a:rPr>
              <a:t>it</a:t>
            </a:r>
            <a:r>
              <a:rPr sz="2800" spc="4" dirty="0" smtClean="0">
                <a:solidFill>
                  <a:srgbClr val="FFFFFF"/>
                </a:solidFill>
                <a:latin typeface="Arial"/>
                <a:cs typeface="Arial"/>
              </a:rPr>
              <a:t>i</a:t>
            </a:r>
            <a:r>
              <a:rPr sz="2800" dirty="0" smtClean="0">
                <a:solidFill>
                  <a:srgbClr val="FFFFFF"/>
                </a:solidFill>
                <a:latin typeface="Arial"/>
                <a:cs typeface="Arial"/>
              </a:rPr>
              <a:t>o</a:t>
            </a:r>
            <a:r>
              <a:rPr sz="2800" spc="9" dirty="0" smtClean="0">
                <a:solidFill>
                  <a:srgbClr val="FFFFFF"/>
                </a:solidFill>
                <a:latin typeface="Arial"/>
                <a:cs typeface="Arial"/>
              </a:rPr>
              <a:t>n</a:t>
            </a:r>
            <a:r>
              <a:rPr sz="2800" dirty="0" smtClean="0">
                <a:solidFill>
                  <a:srgbClr val="FFFFFF"/>
                </a:solidFill>
                <a:latin typeface="Arial"/>
                <a:cs typeface="Arial"/>
              </a:rPr>
              <a:t>s</a:t>
            </a:r>
            <a:r>
              <a:rPr sz="2800" spc="-110" dirty="0" smtClean="0">
                <a:solidFill>
                  <a:srgbClr val="FFFFFF"/>
                </a:solidFill>
                <a:latin typeface="Arial"/>
                <a:cs typeface="Arial"/>
              </a:rPr>
              <a:t> </a:t>
            </a:r>
            <a:r>
              <a:rPr sz="2800" dirty="0" smtClean="0">
                <a:solidFill>
                  <a:srgbClr val="FFFFFF"/>
                </a:solidFill>
                <a:latin typeface="Arial"/>
                <a:cs typeface="Arial"/>
              </a:rPr>
              <a:t>on</a:t>
            </a:r>
            <a:r>
              <a:rPr sz="2800" spc="-3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to</a:t>
            </a:r>
            <a:r>
              <a:rPr sz="2800" spc="9" dirty="0" smtClean="0">
                <a:solidFill>
                  <a:srgbClr val="FFFFFF"/>
                </a:solidFill>
                <a:latin typeface="Arial"/>
                <a:cs typeface="Arial"/>
              </a:rPr>
              <a:t>p</a:t>
            </a:r>
            <a:r>
              <a:rPr sz="2800" dirty="0" smtClean="0">
                <a:solidFill>
                  <a:srgbClr val="FFFFFF"/>
                </a:solidFill>
                <a:latin typeface="Arial"/>
                <a:cs typeface="Arial"/>
              </a:rPr>
              <a:t>ic</a:t>
            </a:r>
            <a:endParaRPr sz="2800">
              <a:solidFill>
                <a:prstClr val="black"/>
              </a:solidFill>
              <a:latin typeface="Arial"/>
              <a:cs typeface="Arial"/>
            </a:endParaRPr>
          </a:p>
          <a:p>
            <a:pPr marL="12700" marR="53263">
              <a:lnSpc>
                <a:spcPts val="3025"/>
              </a:lnSpc>
              <a:spcBef>
                <a:spcPts val="3"/>
              </a:spcBef>
            </a:pPr>
            <a:r>
              <a:rPr sz="2800" dirty="0" smtClean="0">
                <a:solidFill>
                  <a:srgbClr val="FFFFFF"/>
                </a:solidFill>
                <a:latin typeface="Arial"/>
                <a:cs typeface="Arial"/>
              </a:rPr>
              <a:t>d</a:t>
            </a:r>
            <a:r>
              <a:rPr sz="2800" spc="9" dirty="0" smtClean="0">
                <a:solidFill>
                  <a:srgbClr val="FFFFFF"/>
                </a:solidFill>
                <a:latin typeface="Arial"/>
                <a:cs typeface="Arial"/>
              </a:rPr>
              <a:t>e</a:t>
            </a:r>
            <a:r>
              <a:rPr sz="2800" dirty="0" smtClean="0">
                <a:solidFill>
                  <a:srgbClr val="FFFFFF"/>
                </a:solidFill>
                <a:latin typeface="Arial"/>
                <a:cs typeface="Arial"/>
              </a:rPr>
              <a:t>fe</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85" dirty="0" smtClean="0">
                <a:solidFill>
                  <a:srgbClr val="FFFFFF"/>
                </a:solidFill>
                <a:latin typeface="Arial"/>
                <a:cs typeface="Arial"/>
              </a:rPr>
              <a:t> </a:t>
            </a:r>
            <a:r>
              <a:rPr sz="2800" dirty="0" smtClean="0">
                <a:solidFill>
                  <a:srgbClr val="FFFFFF"/>
                </a:solidFill>
                <a:latin typeface="Arial"/>
                <a:cs typeface="Arial"/>
              </a:rPr>
              <a:t>th</a:t>
            </a:r>
            <a:r>
              <a:rPr sz="2800" spc="4" dirty="0" smtClean="0">
                <a:solidFill>
                  <a:srgbClr val="FFFFFF"/>
                </a:solidFill>
                <a:latin typeface="Arial"/>
                <a:cs typeface="Arial"/>
              </a:rPr>
              <a:t>e</a:t>
            </a:r>
            <a:r>
              <a:rPr sz="2800" dirty="0" smtClean="0">
                <a:solidFill>
                  <a:srgbClr val="FFFFFF"/>
                </a:solidFill>
                <a:latin typeface="Arial"/>
                <a:cs typeface="Arial"/>
              </a:rPr>
              <a:t>ir</a:t>
            </a:r>
            <a:r>
              <a:rPr sz="2800" spc="-54"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o</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ti</a:t>
            </a:r>
            <a:r>
              <a:rPr sz="2800" spc="9" dirty="0" smtClean="0">
                <a:solidFill>
                  <a:srgbClr val="FFFFFF"/>
                </a:solidFill>
                <a:latin typeface="Arial"/>
                <a:cs typeface="Arial"/>
              </a:rPr>
              <a:t>o</a:t>
            </a:r>
            <a:r>
              <a:rPr sz="2800" dirty="0" smtClean="0">
                <a:solidFill>
                  <a:srgbClr val="FFFFFF"/>
                </a:solidFill>
                <a:latin typeface="Arial"/>
                <a:cs typeface="Arial"/>
              </a:rPr>
              <a:t>n.</a:t>
            </a:r>
            <a:endParaRPr sz="2800">
              <a:solidFill>
                <a:prstClr val="black"/>
              </a:solidFill>
              <a:latin typeface="Arial"/>
              <a:cs typeface="Arial"/>
            </a:endParaRPr>
          </a:p>
          <a:p>
            <a:pPr marL="12700" marR="135006">
              <a:lnSpc>
                <a:spcPts val="3020"/>
              </a:lnSpc>
              <a:spcBef>
                <a:spcPts val="1024"/>
              </a:spcBef>
            </a:pPr>
            <a:r>
              <a:rPr sz="2800" b="1" dirty="0" smtClean="0">
                <a:solidFill>
                  <a:srgbClr val="FFFFFF"/>
                </a:solidFill>
                <a:latin typeface="Arial"/>
                <a:cs typeface="Arial"/>
              </a:rPr>
              <a:t>Chec</a:t>
            </a:r>
            <a:r>
              <a:rPr sz="2800" b="1" spc="4" dirty="0" smtClean="0">
                <a:solidFill>
                  <a:srgbClr val="FFFFFF"/>
                </a:solidFill>
                <a:latin typeface="Arial"/>
                <a:cs typeface="Arial"/>
              </a:rPr>
              <a:t>k</a:t>
            </a:r>
            <a:r>
              <a:rPr sz="2800" b="1" dirty="0" smtClean="0">
                <a:solidFill>
                  <a:srgbClr val="FFFFFF"/>
                </a:solidFill>
                <a:latin typeface="Arial"/>
                <a:cs typeface="Arial"/>
              </a:rPr>
              <a:t>li</a:t>
            </a:r>
            <a:r>
              <a:rPr sz="2800" b="1" spc="9" dirty="0" smtClean="0">
                <a:solidFill>
                  <a:srgbClr val="FFFFFF"/>
                </a:solidFill>
                <a:latin typeface="Arial"/>
                <a:cs typeface="Arial"/>
              </a:rPr>
              <a:t>st</a:t>
            </a:r>
            <a:r>
              <a:rPr sz="2800" b="1" dirty="0" smtClean="0">
                <a:solidFill>
                  <a:srgbClr val="FFFFFF"/>
                </a:solidFill>
                <a:latin typeface="Arial"/>
                <a:cs typeface="Arial"/>
              </a:rPr>
              <a:t>-</a:t>
            </a:r>
            <a:r>
              <a:rPr sz="2800" b="1" spc="-133"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93" dirty="0" smtClean="0">
                <a:solidFill>
                  <a:srgbClr val="FFFFFF"/>
                </a:solidFill>
                <a:latin typeface="Arial"/>
                <a:cs typeface="Arial"/>
              </a:rPr>
              <a:t> </a:t>
            </a:r>
            <a:r>
              <a:rPr sz="2800" dirty="0" smtClean="0">
                <a:solidFill>
                  <a:srgbClr val="FFFFFF"/>
                </a:solidFill>
                <a:latin typeface="Arial"/>
                <a:cs typeface="Arial"/>
              </a:rPr>
              <a:t>will</a:t>
            </a:r>
            <a:r>
              <a:rPr sz="2800" spc="-38"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k</a:t>
            </a:r>
            <a:r>
              <a:rPr sz="2800" dirty="0" smtClean="0">
                <a:solidFill>
                  <a:srgbClr val="FFFFFF"/>
                </a:solidFill>
                <a:latin typeface="Arial"/>
                <a:cs typeface="Arial"/>
              </a:rPr>
              <a:t>e</a:t>
            </a:r>
            <a:r>
              <a:rPr sz="2800" spc="-5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l</a:t>
            </a:r>
            <a:r>
              <a:rPr sz="2800" dirty="0" smtClean="0">
                <a:solidFill>
                  <a:srgbClr val="FFFFFF"/>
                </a:solidFill>
                <a:latin typeface="Arial"/>
                <a:cs typeface="Arial"/>
              </a:rPr>
              <a:t>i</a:t>
            </a:r>
            <a:r>
              <a:rPr sz="2800" spc="4" dirty="0" smtClean="0">
                <a:solidFill>
                  <a:srgbClr val="FFFFFF"/>
                </a:solidFill>
                <a:latin typeface="Arial"/>
                <a:cs typeface="Arial"/>
              </a:rPr>
              <a:t>s</a:t>
            </a:r>
            <a:r>
              <a:rPr sz="2800" dirty="0" smtClean="0">
                <a:solidFill>
                  <a:srgbClr val="FFFFFF"/>
                </a:solidFill>
                <a:latin typeface="Arial"/>
                <a:cs typeface="Arial"/>
              </a:rPr>
              <a:t>t</a:t>
            </a:r>
            <a:r>
              <a:rPr sz="2800" spc="-34"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obj</a:t>
            </a:r>
            <a:r>
              <a:rPr sz="2800" spc="9" dirty="0" smtClean="0">
                <a:solidFill>
                  <a:srgbClr val="FFFFFF"/>
                </a:solidFill>
                <a:latin typeface="Arial"/>
                <a:cs typeface="Arial"/>
              </a:rPr>
              <a:t>e</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i</a:t>
            </a:r>
            <a:r>
              <a:rPr sz="2800" spc="4" dirty="0" smtClean="0">
                <a:solidFill>
                  <a:srgbClr val="FFFFFF"/>
                </a:solidFill>
                <a:latin typeface="Arial"/>
                <a:cs typeface="Arial"/>
              </a:rPr>
              <a:t>v</a:t>
            </a:r>
            <a:r>
              <a:rPr sz="2800" dirty="0" smtClean="0">
                <a:solidFill>
                  <a:srgbClr val="FFFFFF"/>
                </a:solidFill>
                <a:latin typeface="Arial"/>
                <a:cs typeface="Arial"/>
              </a:rPr>
              <a:t>es</a:t>
            </a:r>
            <a:r>
              <a:rPr sz="2800" spc="-124" dirty="0" smtClean="0">
                <a:solidFill>
                  <a:srgbClr val="FFFFFF"/>
                </a:solidFill>
                <a:latin typeface="Arial"/>
                <a:cs typeface="Arial"/>
              </a:rPr>
              <a:t> </a:t>
            </a:r>
            <a:r>
              <a:rPr sz="2800" dirty="0" smtClean="0">
                <a:solidFill>
                  <a:srgbClr val="FFFFFF"/>
                </a:solidFill>
                <a:latin typeface="Arial"/>
                <a:cs typeface="Arial"/>
              </a:rPr>
              <a:t>th</a:t>
            </a:r>
            <a:r>
              <a:rPr sz="2800" spc="9" dirty="0" smtClean="0">
                <a:solidFill>
                  <a:srgbClr val="FFFFFF"/>
                </a:solidFill>
                <a:latin typeface="Arial"/>
                <a:cs typeface="Arial"/>
              </a:rPr>
              <a:t>a</a:t>
            </a:r>
            <a:r>
              <a:rPr sz="2800" dirty="0" smtClean="0">
                <a:solidFill>
                  <a:srgbClr val="FFFFFF"/>
                </a:solidFill>
                <a:latin typeface="Arial"/>
                <a:cs typeface="Arial"/>
              </a:rPr>
              <a:t>t 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25" dirty="0" smtClean="0">
                <a:solidFill>
                  <a:srgbClr val="FFFFFF"/>
                </a:solidFill>
                <a:latin typeface="Arial"/>
                <a:cs typeface="Arial"/>
              </a:rPr>
              <a:t> </a:t>
            </a:r>
            <a:r>
              <a:rPr sz="2800" dirty="0" smtClean="0">
                <a:solidFill>
                  <a:srgbClr val="FFFFFF"/>
                </a:solidFill>
                <a:latin typeface="Arial"/>
                <a:cs typeface="Arial"/>
              </a:rPr>
              <a:t>n</a:t>
            </a:r>
            <a:r>
              <a:rPr sz="2800" spc="9" dirty="0" smtClean="0">
                <a:solidFill>
                  <a:srgbClr val="FFFFFF"/>
                </a:solidFill>
                <a:latin typeface="Arial"/>
                <a:cs typeface="Arial"/>
              </a:rPr>
              <a:t>e</a:t>
            </a:r>
            <a:r>
              <a:rPr sz="2800" dirty="0" smtClean="0">
                <a:solidFill>
                  <a:srgbClr val="FFFFFF"/>
                </a:solidFill>
                <a:latin typeface="Arial"/>
                <a:cs typeface="Arial"/>
              </a:rPr>
              <a:t>ed</a:t>
            </a:r>
            <a:r>
              <a:rPr sz="2800" spc="-62"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s</a:t>
            </a:r>
            <a:r>
              <a:rPr sz="2800" dirty="0" smtClean="0">
                <a:solidFill>
                  <a:srgbClr val="FFFFFF"/>
                </a:solidFill>
                <a:latin typeface="Arial"/>
                <a:cs typeface="Arial"/>
              </a:rPr>
              <a:t>ter</a:t>
            </a:r>
            <a:r>
              <a:rPr sz="2800" spc="-75"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r>
              <a:rPr sz="2800" spc="-46"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n</a:t>
            </a:r>
            <a:r>
              <a:rPr sz="2800" spc="-54" dirty="0" smtClean="0">
                <a:solidFill>
                  <a:srgbClr val="FFFFFF"/>
                </a:solidFill>
                <a:latin typeface="Arial"/>
                <a:cs typeface="Arial"/>
              </a:rPr>
              <a:t> </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ck</a:t>
            </a:r>
            <a:r>
              <a:rPr sz="2800" spc="-73" dirty="0" smtClean="0">
                <a:solidFill>
                  <a:srgbClr val="FFFFFF"/>
                </a:solidFill>
                <a:latin typeface="Arial"/>
                <a:cs typeface="Arial"/>
              </a:rPr>
              <a:t> </a:t>
            </a:r>
            <a:r>
              <a:rPr sz="2800" dirty="0" smtClean="0">
                <a:solidFill>
                  <a:srgbClr val="FFFFFF"/>
                </a:solidFill>
                <a:latin typeface="Arial"/>
                <a:cs typeface="Arial"/>
              </a:rPr>
              <a:t>o</a:t>
            </a:r>
            <a:r>
              <a:rPr sz="2800" spc="-39" dirty="0" smtClean="0">
                <a:solidFill>
                  <a:srgbClr val="FFFFFF"/>
                </a:solidFill>
                <a:latin typeface="Arial"/>
                <a:cs typeface="Arial"/>
              </a:rPr>
              <a:t>f</a:t>
            </a:r>
            <a:r>
              <a:rPr sz="2800" dirty="0" smtClean="0">
                <a:solidFill>
                  <a:srgbClr val="FFFFFF"/>
                </a:solidFill>
                <a:latin typeface="Arial"/>
                <a:cs typeface="Arial"/>
              </a:rPr>
              <a:t>f</a:t>
            </a:r>
            <a:r>
              <a:rPr sz="2800" spc="-31" dirty="0" smtClean="0">
                <a:solidFill>
                  <a:srgbClr val="FFFFFF"/>
                </a:solidFill>
                <a:latin typeface="Arial"/>
                <a:cs typeface="Arial"/>
              </a:rPr>
              <a:t> </a:t>
            </a:r>
            <a:r>
              <a:rPr sz="2800" dirty="0" smtClean="0">
                <a:solidFill>
                  <a:srgbClr val="FFFFFF"/>
                </a:solidFill>
                <a:latin typeface="Arial"/>
                <a:cs typeface="Arial"/>
              </a:rPr>
              <a:t>the</a:t>
            </a:r>
            <a:r>
              <a:rPr sz="2800" spc="-38"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k</a:t>
            </a:r>
            <a:r>
              <a:rPr sz="2800" dirty="0" smtClean="0">
                <a:solidFill>
                  <a:srgbClr val="FFFFFF"/>
                </a:solidFill>
                <a:latin typeface="Arial"/>
                <a:cs typeface="Arial"/>
              </a:rPr>
              <a:t>ill</a:t>
            </a:r>
            <a:r>
              <a:rPr sz="2800" spc="-46" dirty="0" smtClean="0">
                <a:solidFill>
                  <a:srgbClr val="FFFFFF"/>
                </a:solidFill>
                <a:latin typeface="Arial"/>
                <a:cs typeface="Arial"/>
              </a:rPr>
              <a:t> </a:t>
            </a:r>
            <a:r>
              <a:rPr sz="2800" dirty="0" smtClean="0">
                <a:solidFill>
                  <a:srgbClr val="FFFFFF"/>
                </a:solidFill>
                <a:latin typeface="Arial"/>
                <a:cs typeface="Arial"/>
              </a:rPr>
              <a:t>as</a:t>
            </a:r>
            <a:r>
              <a:rPr sz="2800" spc="-29" dirty="0" smtClean="0">
                <a:solidFill>
                  <a:srgbClr val="FFFFFF"/>
                </a:solidFill>
                <a:latin typeface="Arial"/>
                <a:cs typeface="Arial"/>
              </a:rPr>
              <a:t> </a:t>
            </a:r>
            <a:r>
              <a:rPr sz="2800" dirty="0" smtClean="0">
                <a:solidFill>
                  <a:srgbClr val="FFFFFF"/>
                </a:solidFill>
                <a:latin typeface="Arial"/>
                <a:cs typeface="Arial"/>
              </a:rPr>
              <a:t>t</a:t>
            </a:r>
            <a:r>
              <a:rPr sz="2800" spc="9" dirty="0" smtClean="0">
                <a:solidFill>
                  <a:srgbClr val="FFFFFF"/>
                </a:solidFill>
                <a:latin typeface="Arial"/>
                <a:cs typeface="Arial"/>
              </a:rPr>
              <a:t>h</a:t>
            </a:r>
            <a:r>
              <a:rPr sz="2800" dirty="0" smtClean="0">
                <a:solidFill>
                  <a:srgbClr val="FFFFFF"/>
                </a:solidFill>
                <a:latin typeface="Arial"/>
                <a:cs typeface="Arial"/>
              </a:rPr>
              <a:t>e 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111" dirty="0" smtClean="0">
                <a:solidFill>
                  <a:srgbClr val="FFFFFF"/>
                </a:solidFill>
                <a:latin typeface="Arial"/>
                <a:cs typeface="Arial"/>
              </a:rPr>
              <a:t> </a:t>
            </a:r>
            <a:r>
              <a:rPr sz="2800" dirty="0" smtClean="0">
                <a:solidFill>
                  <a:srgbClr val="FFFFFF"/>
                </a:solidFill>
                <a:latin typeface="Arial"/>
                <a:cs typeface="Arial"/>
              </a:rPr>
              <a:t>ma</a:t>
            </a:r>
            <a:r>
              <a:rPr sz="2800" spc="9" dirty="0" smtClean="0">
                <a:solidFill>
                  <a:srgbClr val="FFFFFF"/>
                </a:solidFill>
                <a:latin typeface="Arial"/>
                <a:cs typeface="Arial"/>
              </a:rPr>
              <a:t>s</a:t>
            </a:r>
            <a:r>
              <a:rPr sz="2800" dirty="0" smtClean="0">
                <a:solidFill>
                  <a:srgbClr val="FFFFFF"/>
                </a:solidFill>
                <a:latin typeface="Arial"/>
                <a:cs typeface="Arial"/>
              </a:rPr>
              <a:t>te</a:t>
            </a:r>
            <a:r>
              <a:rPr sz="2800" spc="9" dirty="0" smtClean="0">
                <a:solidFill>
                  <a:srgbClr val="FFFFFF"/>
                </a:solidFill>
                <a:latin typeface="Arial"/>
                <a:cs typeface="Arial"/>
              </a:rPr>
              <a:t>r</a:t>
            </a:r>
            <a:r>
              <a:rPr sz="2800" dirty="0" smtClean="0">
                <a:solidFill>
                  <a:srgbClr val="FFFFFF"/>
                </a:solidFill>
                <a:latin typeface="Arial"/>
                <a:cs typeface="Arial"/>
              </a:rPr>
              <a:t>s</a:t>
            </a:r>
            <a:r>
              <a:rPr sz="2800" spc="-99" dirty="0" smtClean="0">
                <a:solidFill>
                  <a:srgbClr val="FFFFFF"/>
                </a:solidFill>
                <a:latin typeface="Arial"/>
                <a:cs typeface="Arial"/>
              </a:rPr>
              <a:t> </a:t>
            </a:r>
            <a:r>
              <a:rPr sz="2800" dirty="0" smtClean="0">
                <a:solidFill>
                  <a:srgbClr val="FFFFFF"/>
                </a:solidFill>
                <a:latin typeface="Arial"/>
                <a:cs typeface="Arial"/>
              </a:rPr>
              <a:t>it.</a:t>
            </a:r>
            <a:endParaRPr sz="2800">
              <a:solidFill>
                <a:prstClr val="black"/>
              </a:solidFill>
              <a:latin typeface="Arial"/>
              <a:cs typeface="Arial"/>
            </a:endParaRPr>
          </a:p>
        </p:txBody>
      </p:sp>
      <p:sp>
        <p:nvSpPr>
          <p:cNvPr id="10" name="object 10"/>
          <p:cNvSpPr txBox="1"/>
          <p:nvPr/>
        </p:nvSpPr>
        <p:spPr>
          <a:xfrm>
            <a:off x="7907599" y="3101766"/>
            <a:ext cx="513542"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a:t>
            </a:r>
            <a:r>
              <a:rPr sz="2800" spc="9" dirty="0" smtClean="0">
                <a:solidFill>
                  <a:srgbClr val="FFFFFF"/>
                </a:solidFill>
                <a:latin typeface="Arial"/>
                <a:cs typeface="Arial"/>
              </a:rPr>
              <a:t>n</a:t>
            </a:r>
            <a:r>
              <a:rPr sz="2800" dirty="0" smtClean="0">
                <a:solidFill>
                  <a:srgbClr val="FFFFFF"/>
                </a:solidFill>
                <a:latin typeface="Arial"/>
                <a:cs typeface="Arial"/>
              </a:rPr>
              <a:t>d</a:t>
            </a:r>
            <a:endParaRPr sz="2800">
              <a:solidFill>
                <a:prstClr val="black"/>
              </a:solidFill>
              <a:latin typeface="Arial"/>
              <a:cs typeface="Arial"/>
            </a:endParaRPr>
          </a:p>
        </p:txBody>
      </p:sp>
      <p:sp>
        <p:nvSpPr>
          <p:cNvPr id="11" name="object 11"/>
          <p:cNvSpPr txBox="1"/>
          <p:nvPr/>
        </p:nvSpPr>
        <p:spPr>
          <a:xfrm>
            <a:off x="687705" y="3998135"/>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215380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6" y="688646"/>
            <a:ext cx="161849" cy="38079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7" y="688651"/>
            <a:ext cx="7604155" cy="4476361"/>
          </a:xfrm>
          <a:prstGeom prst="rect">
            <a:avLst/>
          </a:prstGeom>
        </p:spPr>
        <p:txBody>
          <a:bodyPr wrap="square" lIns="0" tIns="0" rIns="0" bIns="0" rtlCol="0">
            <a:noAutofit/>
          </a:bodyPr>
          <a:lstStyle/>
          <a:p>
            <a:pPr marL="12700">
              <a:lnSpc>
                <a:spcPts val="2960"/>
              </a:lnSpc>
              <a:spcBef>
                <a:spcPts val="148"/>
              </a:spcBef>
            </a:pPr>
            <a:r>
              <a:rPr sz="2800" b="1" dirty="0" smtClean="0">
                <a:solidFill>
                  <a:srgbClr val="FFFFFF"/>
                </a:solidFill>
                <a:latin typeface="Arial"/>
                <a:cs typeface="Arial"/>
              </a:rPr>
              <a:t>Cartoo</a:t>
            </a:r>
            <a:r>
              <a:rPr sz="2800" b="1" spc="-9" dirty="0" smtClean="0">
                <a:solidFill>
                  <a:srgbClr val="FFFFFF"/>
                </a:solidFill>
                <a:latin typeface="Arial"/>
                <a:cs typeface="Arial"/>
              </a:rPr>
              <a:t>n</a:t>
            </a:r>
            <a:r>
              <a:rPr sz="2800" b="1" dirty="0" smtClean="0">
                <a:solidFill>
                  <a:srgbClr val="FFFFFF"/>
                </a:solidFill>
                <a:latin typeface="Arial"/>
                <a:cs typeface="Arial"/>
              </a:rPr>
              <a:t>ing</a:t>
            </a:r>
            <a:r>
              <a:rPr sz="2800" b="1" spc="-134"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Stude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will</a:t>
            </a:r>
            <a:r>
              <a:rPr sz="2800" spc="-38" dirty="0" smtClean="0">
                <a:solidFill>
                  <a:srgbClr val="FFFFFF"/>
                </a:solidFill>
                <a:latin typeface="Arial"/>
                <a:cs typeface="Arial"/>
              </a:rPr>
              <a:t> </a:t>
            </a:r>
            <a:r>
              <a:rPr sz="2800" spc="9" dirty="0" smtClean="0">
                <a:solidFill>
                  <a:srgbClr val="FFFFFF"/>
                </a:solidFill>
                <a:latin typeface="Arial"/>
                <a:cs typeface="Arial"/>
              </a:rPr>
              <a:t>u</a:t>
            </a:r>
            <a:r>
              <a:rPr sz="2800" dirty="0" smtClean="0">
                <a:solidFill>
                  <a:srgbClr val="FFFFFF"/>
                </a:solidFill>
                <a:latin typeface="Arial"/>
                <a:cs typeface="Arial"/>
              </a:rPr>
              <a:t>se</a:t>
            </a:r>
            <a:r>
              <a:rPr sz="2800" spc="-45" dirty="0" smtClean="0">
                <a:solidFill>
                  <a:srgbClr val="FFFFFF"/>
                </a:solidFill>
                <a:latin typeface="Arial"/>
                <a:cs typeface="Arial"/>
              </a:rPr>
              <a:t> </a:t>
            </a:r>
            <a:r>
              <a:rPr sz="2800" dirty="0" smtClean="0">
                <a:solidFill>
                  <a:srgbClr val="FFFFFF"/>
                </a:solidFill>
                <a:latin typeface="Arial"/>
                <a:cs typeface="Arial"/>
              </a:rPr>
              <a:t>d</a:t>
            </a:r>
            <a:r>
              <a:rPr sz="2800" spc="9" dirty="0" smtClean="0">
                <a:solidFill>
                  <a:srgbClr val="FFFFFF"/>
                </a:solidFill>
                <a:latin typeface="Arial"/>
                <a:cs typeface="Arial"/>
              </a:rPr>
              <a:t>r</a:t>
            </a:r>
            <a:r>
              <a:rPr sz="2800" dirty="0" smtClean="0">
                <a:solidFill>
                  <a:srgbClr val="FFFFFF"/>
                </a:solidFill>
                <a:latin typeface="Arial"/>
                <a:cs typeface="Arial"/>
              </a:rPr>
              <a:t>awin</a:t>
            </a:r>
            <a:r>
              <a:rPr sz="2800" spc="9" dirty="0" smtClean="0">
                <a:solidFill>
                  <a:srgbClr val="FFFFFF"/>
                </a:solidFill>
                <a:latin typeface="Arial"/>
                <a:cs typeface="Arial"/>
              </a:rPr>
              <a:t>g</a:t>
            </a:r>
            <a:r>
              <a:rPr sz="2800" dirty="0" smtClean="0">
                <a:solidFill>
                  <a:srgbClr val="FFFFFF"/>
                </a:solidFill>
                <a:latin typeface="Arial"/>
                <a:cs typeface="Arial"/>
              </a:rPr>
              <a:t>s</a:t>
            </a:r>
            <a:r>
              <a:rPr sz="2800" spc="-97"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de</a:t>
            </a:r>
            <a:r>
              <a:rPr sz="2800" spc="4" dirty="0" smtClean="0">
                <a:solidFill>
                  <a:srgbClr val="FFFFFF"/>
                </a:solidFill>
                <a:latin typeface="Arial"/>
                <a:cs typeface="Arial"/>
              </a:rPr>
              <a:t>p</a:t>
            </a:r>
            <a:r>
              <a:rPr sz="2800" dirty="0" smtClean="0">
                <a:solidFill>
                  <a:srgbClr val="FFFFFF"/>
                </a:solidFill>
                <a:latin typeface="Arial"/>
                <a:cs typeface="Arial"/>
              </a:rPr>
              <a:t>ict</a:t>
            </a:r>
            <a:r>
              <a:rPr sz="2800" spc="-74"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tu</a:t>
            </a:r>
            <a:r>
              <a:rPr sz="2800" spc="9" dirty="0" smtClean="0">
                <a:solidFill>
                  <a:srgbClr val="FFFFFF"/>
                </a:solidFill>
                <a:latin typeface="Arial"/>
                <a:cs typeface="Arial"/>
              </a:rPr>
              <a:t>a</a:t>
            </a:r>
            <a:r>
              <a:rPr sz="2800" dirty="0" smtClean="0">
                <a:solidFill>
                  <a:srgbClr val="FFFFFF"/>
                </a:solidFill>
                <a:latin typeface="Arial"/>
                <a:cs typeface="Arial"/>
              </a:rPr>
              <a:t>ti</a:t>
            </a:r>
            <a:r>
              <a:rPr sz="2800" spc="4" dirty="0" smtClean="0">
                <a:solidFill>
                  <a:srgbClr val="FFFFFF"/>
                </a:solidFill>
                <a:latin typeface="Arial"/>
                <a:cs typeface="Arial"/>
              </a:rPr>
              <a:t>o</a:t>
            </a:r>
            <a:r>
              <a:rPr sz="2800" dirty="0" smtClean="0">
                <a:solidFill>
                  <a:srgbClr val="FFFFFF"/>
                </a:solidFill>
                <a:latin typeface="Arial"/>
                <a:cs typeface="Arial"/>
              </a:rPr>
              <a:t>n</a:t>
            </a:r>
            <a:r>
              <a:rPr sz="2800" spc="-104" dirty="0" smtClean="0">
                <a:solidFill>
                  <a:srgbClr val="FFFFFF"/>
                </a:solidFill>
                <a:latin typeface="Arial"/>
                <a:cs typeface="Arial"/>
              </a:rPr>
              <a:t> </a:t>
            </a:r>
            <a:r>
              <a:rPr sz="2800" dirty="0" smtClean="0">
                <a:solidFill>
                  <a:srgbClr val="FFFFFF"/>
                </a:solidFill>
                <a:latin typeface="Arial"/>
                <a:cs typeface="Arial"/>
              </a:rPr>
              <a:t>and</a:t>
            </a:r>
            <a:endParaRPr sz="2800">
              <a:solidFill>
                <a:prstClr val="black"/>
              </a:solidFill>
              <a:latin typeface="Arial"/>
              <a:cs typeface="Arial"/>
            </a:endParaRPr>
          </a:p>
          <a:p>
            <a:pPr marL="12700" marR="53309">
              <a:lnSpc>
                <a:spcPts val="3025"/>
              </a:lnSpc>
              <a:spcBef>
                <a:spcPts val="3"/>
              </a:spcBef>
            </a:pP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s.</a:t>
            </a:r>
            <a:endParaRPr sz="2800">
              <a:solidFill>
                <a:prstClr val="black"/>
              </a:solidFill>
              <a:latin typeface="Arial"/>
              <a:cs typeface="Arial"/>
            </a:endParaRPr>
          </a:p>
          <a:p>
            <a:pPr marL="12700" marR="337699">
              <a:lnSpc>
                <a:spcPts val="3020"/>
              </a:lnSpc>
              <a:spcBef>
                <a:spcPts val="1022"/>
              </a:spcBef>
            </a:pPr>
            <a:r>
              <a:rPr sz="2800" b="1" dirty="0" smtClean="0">
                <a:solidFill>
                  <a:srgbClr val="FFFFFF"/>
                </a:solidFill>
                <a:latin typeface="Arial"/>
                <a:cs typeface="Arial"/>
              </a:rPr>
              <a:t>Mo</a:t>
            </a:r>
            <a:r>
              <a:rPr sz="2800" b="1" spc="-9" dirty="0" smtClean="0">
                <a:solidFill>
                  <a:srgbClr val="FFFFFF"/>
                </a:solidFill>
                <a:latin typeface="Arial"/>
                <a:cs typeface="Arial"/>
              </a:rPr>
              <a:t>d</a:t>
            </a:r>
            <a:r>
              <a:rPr sz="2800" b="1" dirty="0" smtClean="0">
                <a:solidFill>
                  <a:srgbClr val="FFFFFF"/>
                </a:solidFill>
                <a:latin typeface="Arial"/>
                <a:cs typeface="Arial"/>
              </a:rPr>
              <a:t>els</a:t>
            </a:r>
            <a:r>
              <a:rPr sz="2800" b="1" spc="-71"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The</a:t>
            </a:r>
            <a:r>
              <a:rPr sz="2800" spc="-48"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d</a:t>
            </a:r>
            <a:r>
              <a:rPr sz="2800" dirty="0" smtClean="0">
                <a:solidFill>
                  <a:srgbClr val="FFFFFF"/>
                </a:solidFill>
                <a:latin typeface="Arial"/>
                <a:cs typeface="Arial"/>
              </a:rPr>
              <a:t>u</a:t>
            </a:r>
            <a:r>
              <a:rPr sz="2800" spc="9" dirty="0" smtClean="0">
                <a:solidFill>
                  <a:srgbClr val="FFFFFF"/>
                </a:solidFill>
                <a:latin typeface="Arial"/>
                <a:cs typeface="Arial"/>
              </a:rPr>
              <a:t>c</a:t>
            </a:r>
            <a:r>
              <a:rPr sz="2800" dirty="0" smtClean="0">
                <a:solidFill>
                  <a:srgbClr val="FFFFFF"/>
                </a:solidFill>
                <a:latin typeface="Arial"/>
                <a:cs typeface="Arial"/>
              </a:rPr>
              <a:t>e</a:t>
            </a:r>
            <a:r>
              <a:rPr sz="2800" spc="-86"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mini</a:t>
            </a:r>
            <a:r>
              <a:rPr sz="2800" spc="9" dirty="0" smtClean="0">
                <a:solidFill>
                  <a:srgbClr val="FFFFFF"/>
                </a:solidFill>
                <a:latin typeface="Arial"/>
                <a:cs typeface="Arial"/>
              </a:rPr>
              <a:t>a</a:t>
            </a:r>
            <a:r>
              <a:rPr sz="2800" dirty="0" smtClean="0">
                <a:solidFill>
                  <a:srgbClr val="FFFFFF"/>
                </a:solidFill>
                <a:latin typeface="Arial"/>
                <a:cs typeface="Arial"/>
              </a:rPr>
              <a:t>tu</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0" dirty="0" smtClean="0">
                <a:solidFill>
                  <a:srgbClr val="FFFFFF"/>
                </a:solidFill>
                <a:latin typeface="Arial"/>
                <a:cs typeface="Arial"/>
              </a:rPr>
              <a:t> </a:t>
            </a:r>
            <a:r>
              <a:rPr sz="2800" dirty="0" smtClean="0">
                <a:solidFill>
                  <a:srgbClr val="FFFFFF"/>
                </a:solidFill>
                <a:latin typeface="Arial"/>
                <a:cs typeface="Arial"/>
              </a:rPr>
              <a:t>r</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4" dirty="0" smtClean="0">
                <a:solidFill>
                  <a:srgbClr val="FFFFFF"/>
                </a:solidFill>
                <a:latin typeface="Arial"/>
                <a:cs typeface="Arial"/>
              </a:rPr>
              <a:t>l</a:t>
            </a:r>
            <a:r>
              <a:rPr sz="2800" dirty="0" smtClean="0">
                <a:solidFill>
                  <a:srgbClr val="FFFFFF"/>
                </a:solidFill>
                <a:latin typeface="Arial"/>
                <a:cs typeface="Arial"/>
              </a:rPr>
              <a:t>i</a:t>
            </a:r>
            <a:r>
              <a:rPr sz="2800" spc="4" dirty="0" smtClean="0">
                <a:solidFill>
                  <a:srgbClr val="FFFFFF"/>
                </a:solidFill>
                <a:latin typeface="Arial"/>
                <a:cs typeface="Arial"/>
              </a:rPr>
              <a:t>c</a:t>
            </a:r>
            <a:r>
              <a:rPr sz="2800" dirty="0" smtClean="0">
                <a:solidFill>
                  <a:srgbClr val="FFFFFF"/>
                </a:solidFill>
                <a:latin typeface="Arial"/>
                <a:cs typeface="Arial"/>
              </a:rPr>
              <a:t>a</a:t>
            </a:r>
            <a:r>
              <a:rPr sz="2800" spc="-82"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i</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n to</a:t>
            </a:r>
            <a:r>
              <a:rPr sz="2800" spc="9" dirty="0" smtClean="0">
                <a:solidFill>
                  <a:srgbClr val="FFFFFF"/>
                </a:solidFill>
                <a:latin typeface="Arial"/>
                <a:cs typeface="Arial"/>
              </a:rPr>
              <a:t>p</a:t>
            </a:r>
            <a:r>
              <a:rPr sz="2800" dirty="0" smtClean="0">
                <a:solidFill>
                  <a:srgbClr val="FFFFFF"/>
                </a:solidFill>
                <a:latin typeface="Arial"/>
                <a:cs typeface="Arial"/>
              </a:rPr>
              <a:t>i</a:t>
            </a:r>
            <a:r>
              <a:rPr sz="2800" spc="4" dirty="0" smtClean="0">
                <a:solidFill>
                  <a:srgbClr val="FFFFFF"/>
                </a:solidFill>
                <a:latin typeface="Arial"/>
                <a:cs typeface="Arial"/>
              </a:rPr>
              <a:t>c</a:t>
            </a:r>
            <a:r>
              <a:rPr sz="2800" dirty="0" smtClean="0">
                <a:solidFill>
                  <a:srgbClr val="FFFFFF"/>
                </a:solidFill>
                <a:latin typeface="Arial"/>
                <a:cs typeface="Arial"/>
              </a:rPr>
              <a:t>.</a:t>
            </a:r>
            <a:endParaRPr sz="2800">
              <a:solidFill>
                <a:prstClr val="black"/>
              </a:solidFill>
              <a:latin typeface="Arial"/>
              <a:cs typeface="Arial"/>
            </a:endParaRPr>
          </a:p>
          <a:p>
            <a:pPr marL="12700" marR="53309">
              <a:lnSpc>
                <a:spcPct val="95825"/>
              </a:lnSpc>
              <a:spcBef>
                <a:spcPts val="641"/>
              </a:spcBef>
            </a:pPr>
            <a:r>
              <a:rPr sz="2800" b="1" dirty="0" smtClean="0">
                <a:solidFill>
                  <a:srgbClr val="FFFFFF"/>
                </a:solidFill>
                <a:latin typeface="Arial"/>
                <a:cs typeface="Arial"/>
              </a:rPr>
              <a:t>Note</a:t>
            </a:r>
            <a:r>
              <a:rPr sz="2800" b="1" spc="9" dirty="0" smtClean="0">
                <a:solidFill>
                  <a:srgbClr val="FFFFFF"/>
                </a:solidFill>
                <a:latin typeface="Arial"/>
                <a:cs typeface="Arial"/>
              </a:rPr>
              <a:t>s</a:t>
            </a:r>
            <a:r>
              <a:rPr sz="2800" b="1" dirty="0" smtClean="0">
                <a:solidFill>
                  <a:srgbClr val="FFFFFF"/>
                </a:solidFill>
                <a:latin typeface="Arial"/>
                <a:cs typeface="Arial"/>
              </a:rPr>
              <a:t>-</a:t>
            </a:r>
            <a:r>
              <a:rPr sz="2800" b="1" spc="-67"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write</a:t>
            </a:r>
            <a:r>
              <a:rPr sz="2800" spc="-39"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summ</a:t>
            </a:r>
            <a:r>
              <a:rPr sz="2800" spc="9" dirty="0" smtClean="0">
                <a:solidFill>
                  <a:srgbClr val="FFFFFF"/>
                </a:solidFill>
                <a:latin typeface="Arial"/>
                <a:cs typeface="Arial"/>
              </a:rPr>
              <a:t>a</a:t>
            </a:r>
            <a:r>
              <a:rPr sz="2800" dirty="0" smtClean="0">
                <a:solidFill>
                  <a:srgbClr val="FFFFFF"/>
                </a:solidFill>
                <a:latin typeface="Arial"/>
                <a:cs typeface="Arial"/>
              </a:rPr>
              <a:t>ry</a:t>
            </a:r>
            <a:r>
              <a:rPr sz="2800" spc="-95"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l</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9" dirty="0" smtClean="0">
                <a:solidFill>
                  <a:srgbClr val="FFFFFF"/>
                </a:solidFill>
                <a:latin typeface="Arial"/>
                <a:cs typeface="Arial"/>
              </a:rPr>
              <a:t>o</a:t>
            </a:r>
            <a:r>
              <a:rPr sz="2800" dirty="0" smtClean="0">
                <a:solidFill>
                  <a:srgbClr val="FFFFFF"/>
                </a:solidFill>
                <a:latin typeface="Arial"/>
                <a:cs typeface="Arial"/>
              </a:rPr>
              <a:t>n.</a:t>
            </a:r>
            <a:endParaRPr sz="2800">
              <a:solidFill>
                <a:prstClr val="black"/>
              </a:solidFill>
              <a:latin typeface="Arial"/>
              <a:cs typeface="Arial"/>
            </a:endParaRPr>
          </a:p>
          <a:p>
            <a:pPr marL="12700" marR="240581">
              <a:lnSpc>
                <a:spcPts val="3020"/>
              </a:lnSpc>
              <a:spcBef>
                <a:spcPts val="1173"/>
              </a:spcBef>
            </a:pPr>
            <a:r>
              <a:rPr sz="2800" b="1" dirty="0" smtClean="0">
                <a:solidFill>
                  <a:srgbClr val="FFFFFF"/>
                </a:solidFill>
                <a:latin typeface="Arial"/>
                <a:cs typeface="Arial"/>
              </a:rPr>
              <a:t>Daily</a:t>
            </a:r>
            <a:r>
              <a:rPr sz="2800" b="1" spc="-66" dirty="0" smtClean="0">
                <a:solidFill>
                  <a:srgbClr val="FFFFFF"/>
                </a:solidFill>
                <a:latin typeface="Arial"/>
                <a:cs typeface="Arial"/>
              </a:rPr>
              <a:t> </a:t>
            </a:r>
            <a:r>
              <a:rPr sz="2800" b="1" dirty="0" smtClean="0">
                <a:solidFill>
                  <a:srgbClr val="FFFFFF"/>
                </a:solidFill>
                <a:latin typeface="Arial"/>
                <a:cs typeface="Arial"/>
              </a:rPr>
              <a:t>a</a:t>
            </a:r>
            <a:r>
              <a:rPr sz="2800" b="1" spc="9" dirty="0" smtClean="0">
                <a:solidFill>
                  <a:srgbClr val="FFFFFF"/>
                </a:solidFill>
                <a:latin typeface="Arial"/>
                <a:cs typeface="Arial"/>
              </a:rPr>
              <a:t>s</a:t>
            </a:r>
            <a:r>
              <a:rPr sz="2800" b="1" dirty="0" smtClean="0">
                <a:solidFill>
                  <a:srgbClr val="FFFFFF"/>
                </a:solidFill>
                <a:latin typeface="Arial"/>
                <a:cs typeface="Arial"/>
              </a:rPr>
              <a:t>signment</a:t>
            </a:r>
            <a:r>
              <a:rPr sz="2800" b="1" spc="14" dirty="0" smtClean="0">
                <a:solidFill>
                  <a:srgbClr val="FFFFFF"/>
                </a:solidFill>
                <a:latin typeface="Arial"/>
                <a:cs typeface="Arial"/>
              </a:rPr>
              <a:t>s</a:t>
            </a:r>
            <a:r>
              <a:rPr sz="2800" b="1" dirty="0" smtClean="0">
                <a:solidFill>
                  <a:srgbClr val="FFFFFF"/>
                </a:solidFill>
                <a:latin typeface="Arial"/>
                <a:cs typeface="Arial"/>
              </a:rPr>
              <a:t>-</a:t>
            </a:r>
            <a:r>
              <a:rPr sz="2800" b="1" spc="-135" dirty="0" smtClean="0">
                <a:solidFill>
                  <a:srgbClr val="FFFFFF"/>
                </a:solidFill>
                <a:latin typeface="Arial"/>
                <a:cs typeface="Arial"/>
              </a:rPr>
              <a:t> </a:t>
            </a:r>
            <a:r>
              <a:rPr sz="2800" dirty="0" smtClean="0">
                <a:solidFill>
                  <a:srgbClr val="FFFFFF"/>
                </a:solidFill>
                <a:latin typeface="Arial"/>
                <a:cs typeface="Arial"/>
              </a:rPr>
              <a:t>The</a:t>
            </a:r>
            <a:r>
              <a:rPr sz="2800" spc="-28" dirty="0" smtClean="0">
                <a:solidFill>
                  <a:srgbClr val="FFFFFF"/>
                </a:solidFill>
                <a:latin typeface="Arial"/>
                <a:cs typeface="Arial"/>
              </a:rPr>
              <a:t> </a:t>
            </a:r>
            <a:r>
              <a:rPr sz="2800" dirty="0" smtClean="0">
                <a:solidFill>
                  <a:srgbClr val="FFFFFF"/>
                </a:solidFill>
                <a:latin typeface="Arial"/>
                <a:cs typeface="Arial"/>
              </a:rPr>
              <a:t>s</a:t>
            </a:r>
            <a:r>
              <a:rPr sz="2800" spc="4" dirty="0" smtClean="0">
                <a:solidFill>
                  <a:srgbClr val="FFFFFF"/>
                </a:solidFill>
                <a:latin typeface="Arial"/>
                <a:cs typeface="Arial"/>
              </a:rPr>
              <a:t>t</a:t>
            </a:r>
            <a:r>
              <a:rPr sz="2800" dirty="0" smtClean="0">
                <a:solidFill>
                  <a:srgbClr val="FFFFFF"/>
                </a:solidFill>
                <a:latin typeface="Arial"/>
                <a:cs typeface="Arial"/>
              </a:rPr>
              <a:t>u</a:t>
            </a:r>
            <a:r>
              <a:rPr sz="2800" spc="9"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1" dirty="0" smtClean="0">
                <a:solidFill>
                  <a:srgbClr val="FFFFFF"/>
                </a:solidFill>
                <a:latin typeface="Arial"/>
                <a:cs typeface="Arial"/>
              </a:rPr>
              <a:t> </a:t>
            </a:r>
            <a:r>
              <a:rPr sz="2800" dirty="0" smtClean="0">
                <a:solidFill>
                  <a:srgbClr val="FFFFFF"/>
                </a:solidFill>
                <a:latin typeface="Arial"/>
                <a:cs typeface="Arial"/>
              </a:rPr>
              <a:t>com</a:t>
            </a:r>
            <a:r>
              <a:rPr sz="2800" spc="4" dirty="0" smtClean="0">
                <a:solidFill>
                  <a:srgbClr val="FFFFFF"/>
                </a:solidFill>
                <a:latin typeface="Arial"/>
                <a:cs typeface="Arial"/>
              </a:rPr>
              <a:t>p</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tes</a:t>
            </a:r>
            <a:r>
              <a:rPr sz="2800" spc="-117" dirty="0" smtClean="0">
                <a:solidFill>
                  <a:srgbClr val="FFFFFF"/>
                </a:solidFill>
                <a:latin typeface="Arial"/>
                <a:cs typeface="Arial"/>
              </a:rPr>
              <a:t> </a:t>
            </a:r>
            <a:r>
              <a:rPr sz="2800" dirty="0" smtClean="0">
                <a:solidFill>
                  <a:srgbClr val="FFFFFF"/>
                </a:solidFill>
                <a:latin typeface="Arial"/>
                <a:cs typeface="Arial"/>
              </a:rPr>
              <a:t>wo</a:t>
            </a:r>
            <a:r>
              <a:rPr sz="2800" spc="9" dirty="0" smtClean="0">
                <a:solidFill>
                  <a:srgbClr val="FFFFFF"/>
                </a:solidFill>
                <a:latin typeface="Arial"/>
                <a:cs typeface="Arial"/>
              </a:rPr>
              <a:t>r</a:t>
            </a:r>
            <a:r>
              <a:rPr sz="2800" dirty="0" smtClean="0">
                <a:solidFill>
                  <a:srgbClr val="FFFFFF"/>
                </a:solidFill>
                <a:latin typeface="Arial"/>
                <a:cs typeface="Arial"/>
              </a:rPr>
              <a:t>k</a:t>
            </a:r>
            <a:r>
              <a:rPr sz="2800" spc="-59"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s</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g</a:t>
            </a:r>
            <a:r>
              <a:rPr sz="2800" spc="9" dirty="0" smtClean="0">
                <a:solidFill>
                  <a:srgbClr val="FFFFFF"/>
                </a:solidFill>
                <a:latin typeface="Arial"/>
                <a:cs typeface="Arial"/>
              </a:rPr>
              <a:t>n</a:t>
            </a:r>
            <a:r>
              <a:rPr sz="2800" dirty="0" smtClean="0">
                <a:solidFill>
                  <a:srgbClr val="FFFFFF"/>
                </a:solidFill>
                <a:latin typeface="Arial"/>
                <a:cs typeface="Arial"/>
              </a:rPr>
              <a:t>ed</a:t>
            </a:r>
            <a:r>
              <a:rPr sz="2800" spc="-112" dirty="0" smtClean="0">
                <a:solidFill>
                  <a:srgbClr val="FFFFFF"/>
                </a:solidFill>
                <a:latin typeface="Arial"/>
                <a:cs typeface="Arial"/>
              </a:rPr>
              <a:t> </a:t>
            </a:r>
            <a:r>
              <a:rPr sz="2800" dirty="0" smtClean="0">
                <a:solidFill>
                  <a:srgbClr val="FFFFFF"/>
                </a:solidFill>
                <a:latin typeface="Arial"/>
                <a:cs typeface="Arial"/>
              </a:rPr>
              <a:t>on a</a:t>
            </a:r>
            <a:r>
              <a:rPr sz="2800" spc="-15" dirty="0" smtClean="0">
                <a:solidFill>
                  <a:srgbClr val="FFFFFF"/>
                </a:solidFill>
                <a:latin typeface="Arial"/>
                <a:cs typeface="Arial"/>
              </a:rPr>
              <a:t> </a:t>
            </a:r>
            <a:r>
              <a:rPr sz="2800" dirty="0" smtClean="0">
                <a:solidFill>
                  <a:srgbClr val="FFFFFF"/>
                </a:solidFill>
                <a:latin typeface="Arial"/>
                <a:cs typeface="Arial"/>
              </a:rPr>
              <a:t>da</a:t>
            </a:r>
            <a:r>
              <a:rPr sz="2800" spc="9" dirty="0" smtClean="0">
                <a:solidFill>
                  <a:srgbClr val="FFFFFF"/>
                </a:solidFill>
                <a:latin typeface="Arial"/>
                <a:cs typeface="Arial"/>
              </a:rPr>
              <a:t>i</a:t>
            </a:r>
            <a:r>
              <a:rPr sz="2800" dirty="0" smtClean="0">
                <a:solidFill>
                  <a:srgbClr val="FFFFFF"/>
                </a:solidFill>
                <a:latin typeface="Arial"/>
                <a:cs typeface="Arial"/>
              </a:rPr>
              <a:t>ly</a:t>
            </a:r>
            <a:r>
              <a:rPr sz="2800" spc="-57" dirty="0" smtClean="0">
                <a:solidFill>
                  <a:srgbClr val="FFFFFF"/>
                </a:solidFill>
                <a:latin typeface="Arial"/>
                <a:cs typeface="Arial"/>
              </a:rPr>
              <a:t> </a:t>
            </a:r>
            <a:r>
              <a:rPr sz="2800" dirty="0" smtClean="0">
                <a:solidFill>
                  <a:srgbClr val="FFFFFF"/>
                </a:solidFill>
                <a:latin typeface="Arial"/>
                <a:cs typeface="Arial"/>
              </a:rPr>
              <a:t>b</a:t>
            </a:r>
            <a:r>
              <a:rPr sz="2800" spc="9" dirty="0" smtClean="0">
                <a:solidFill>
                  <a:srgbClr val="FFFFFF"/>
                </a:solidFill>
                <a:latin typeface="Arial"/>
                <a:cs typeface="Arial"/>
              </a:rPr>
              <a:t>a</a:t>
            </a:r>
            <a:r>
              <a:rPr sz="2800" dirty="0" smtClean="0">
                <a:solidFill>
                  <a:srgbClr val="FFFFFF"/>
                </a:solidFill>
                <a:latin typeface="Arial"/>
                <a:cs typeface="Arial"/>
              </a:rPr>
              <a:t>s</a:t>
            </a:r>
            <a:r>
              <a:rPr sz="2800" spc="4" dirty="0" smtClean="0">
                <a:solidFill>
                  <a:srgbClr val="FFFFFF"/>
                </a:solidFill>
                <a:latin typeface="Arial"/>
                <a:cs typeface="Arial"/>
              </a:rPr>
              <a:t>i</a:t>
            </a:r>
            <a:r>
              <a:rPr sz="2800" dirty="0" smtClean="0">
                <a:solidFill>
                  <a:srgbClr val="FFFFFF"/>
                </a:solidFill>
                <a:latin typeface="Arial"/>
                <a:cs typeface="Arial"/>
              </a:rPr>
              <a:t>s</a:t>
            </a:r>
            <a:r>
              <a:rPr sz="2800" spc="-65"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be</a:t>
            </a:r>
            <a:r>
              <a:rPr sz="2800" spc="-31" dirty="0" smtClean="0">
                <a:solidFill>
                  <a:srgbClr val="FFFFFF"/>
                </a:solidFill>
                <a:latin typeface="Arial"/>
                <a:cs typeface="Arial"/>
              </a:rPr>
              <a:t> </a:t>
            </a:r>
            <a:r>
              <a:rPr sz="2800" dirty="0" smtClean="0">
                <a:solidFill>
                  <a:srgbClr val="FFFFFF"/>
                </a:solidFill>
                <a:latin typeface="Arial"/>
                <a:cs typeface="Arial"/>
              </a:rPr>
              <a:t>c</a:t>
            </a:r>
            <a:r>
              <a:rPr sz="2800" spc="9" dirty="0" smtClean="0">
                <a:solidFill>
                  <a:srgbClr val="FFFFFF"/>
                </a:solidFill>
                <a:latin typeface="Arial"/>
                <a:cs typeface="Arial"/>
              </a:rPr>
              <a:t>o</a:t>
            </a:r>
            <a:r>
              <a:rPr sz="2800" dirty="0" smtClean="0">
                <a:solidFill>
                  <a:srgbClr val="FFFFFF"/>
                </a:solidFill>
                <a:latin typeface="Arial"/>
                <a:cs typeface="Arial"/>
              </a:rPr>
              <a:t>mpl</a:t>
            </a:r>
            <a:r>
              <a:rPr sz="2800" spc="9" dirty="0" smtClean="0">
                <a:solidFill>
                  <a:srgbClr val="FFFFFF"/>
                </a:solidFill>
                <a:latin typeface="Arial"/>
                <a:cs typeface="Arial"/>
              </a:rPr>
              <a:t>e</a:t>
            </a:r>
            <a:r>
              <a:rPr sz="2800" dirty="0" smtClean="0">
                <a:solidFill>
                  <a:srgbClr val="FFFFFF"/>
                </a:solidFill>
                <a:latin typeface="Arial"/>
                <a:cs typeface="Arial"/>
              </a:rPr>
              <a:t>ted</a:t>
            </a:r>
            <a:r>
              <a:rPr sz="2800" spc="-109" dirty="0" smtClean="0">
                <a:solidFill>
                  <a:srgbClr val="FFFFFF"/>
                </a:solidFill>
                <a:latin typeface="Arial"/>
                <a:cs typeface="Arial"/>
              </a:rPr>
              <a:t> </a:t>
            </a:r>
            <a:r>
              <a:rPr sz="2800" dirty="0" smtClean="0">
                <a:solidFill>
                  <a:srgbClr val="FFFFFF"/>
                </a:solidFill>
                <a:latin typeface="Arial"/>
                <a:cs typeface="Arial"/>
              </a:rPr>
              <a:t>at</a:t>
            </a:r>
            <a:r>
              <a:rPr sz="2800" spc="-23" dirty="0" smtClean="0">
                <a:solidFill>
                  <a:srgbClr val="FFFFFF"/>
                </a:solidFill>
                <a:latin typeface="Arial"/>
                <a:cs typeface="Arial"/>
              </a:rPr>
              <a:t> </a:t>
            </a:r>
            <a:r>
              <a:rPr sz="2800" dirty="0" smtClean="0">
                <a:solidFill>
                  <a:srgbClr val="FFFFFF"/>
                </a:solidFill>
                <a:latin typeface="Arial"/>
                <a:cs typeface="Arial"/>
              </a:rPr>
              <a:t>s</a:t>
            </a:r>
            <a:r>
              <a:rPr sz="2800" spc="9" dirty="0" smtClean="0">
                <a:solidFill>
                  <a:srgbClr val="FFFFFF"/>
                </a:solidFill>
                <a:latin typeface="Arial"/>
                <a:cs typeface="Arial"/>
              </a:rPr>
              <a:t>c</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ol</a:t>
            </a:r>
            <a:r>
              <a:rPr sz="2800" spc="-80"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o</a:t>
            </a:r>
            <a:r>
              <a:rPr sz="2800" dirty="0" smtClean="0">
                <a:solidFill>
                  <a:srgbClr val="FFFFFF"/>
                </a:solidFill>
                <a:latin typeface="Arial"/>
                <a:cs typeface="Arial"/>
              </a:rPr>
              <a:t>me.</a:t>
            </a:r>
            <a:endParaRPr sz="2800">
              <a:solidFill>
                <a:prstClr val="black"/>
              </a:solidFill>
              <a:latin typeface="Arial"/>
              <a:cs typeface="Arial"/>
            </a:endParaRPr>
          </a:p>
          <a:p>
            <a:pPr marL="12700" marR="53309">
              <a:lnSpc>
                <a:spcPct val="95825"/>
              </a:lnSpc>
              <a:spcBef>
                <a:spcPts val="652"/>
              </a:spcBef>
            </a:pPr>
            <a:r>
              <a:rPr sz="2800" b="1" dirty="0" smtClean="0">
                <a:solidFill>
                  <a:srgbClr val="FFFFFF"/>
                </a:solidFill>
                <a:latin typeface="Arial"/>
                <a:cs typeface="Arial"/>
              </a:rPr>
              <a:t>Panel-</a:t>
            </a:r>
            <a:r>
              <a:rPr sz="2800" b="1" spc="-83" dirty="0" smtClean="0">
                <a:solidFill>
                  <a:srgbClr val="FFFFFF"/>
                </a:solidFill>
                <a:latin typeface="Arial"/>
                <a:cs typeface="Arial"/>
              </a:rPr>
              <a:t> </a:t>
            </a:r>
            <a:r>
              <a:rPr sz="2800" dirty="0" smtClean="0">
                <a:solidFill>
                  <a:srgbClr val="FFFFFF"/>
                </a:solidFill>
                <a:latin typeface="Arial"/>
                <a:cs typeface="Arial"/>
              </a:rPr>
              <a:t>A</a:t>
            </a:r>
            <a:r>
              <a:rPr sz="2800" spc="-183"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r</a:t>
            </a:r>
            <a:r>
              <a:rPr sz="2800" dirty="0" smtClean="0">
                <a:solidFill>
                  <a:srgbClr val="FFFFFF"/>
                </a:solidFill>
                <a:latin typeface="Arial"/>
                <a:cs typeface="Arial"/>
              </a:rPr>
              <a:t>oup</a:t>
            </a:r>
            <a:r>
              <a:rPr sz="2800" spc="-61"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st</a:t>
            </a:r>
            <a:r>
              <a:rPr sz="2800" spc="4" dirty="0" smtClean="0">
                <a:solidFill>
                  <a:srgbClr val="FFFFFF"/>
                </a:solidFill>
                <a:latin typeface="Arial"/>
                <a:cs typeface="Arial"/>
              </a:rPr>
              <a:t>u</a:t>
            </a:r>
            <a:r>
              <a:rPr sz="2800" dirty="0" smtClean="0">
                <a:solidFill>
                  <a:srgbClr val="FFFFFF"/>
                </a:solidFill>
                <a:latin typeface="Arial"/>
                <a:cs typeface="Arial"/>
              </a:rPr>
              <a:t>de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05" dirty="0" smtClean="0">
                <a:solidFill>
                  <a:srgbClr val="FFFFFF"/>
                </a:solidFill>
                <a:latin typeface="Arial"/>
                <a:cs typeface="Arial"/>
              </a:rPr>
              <a:t> </a:t>
            </a:r>
            <a:r>
              <a:rPr sz="2800" dirty="0" smtClean="0">
                <a:solidFill>
                  <a:srgbClr val="FFFFFF"/>
                </a:solidFill>
                <a:latin typeface="Arial"/>
                <a:cs typeface="Arial"/>
              </a:rPr>
              <a:t>ve</a:t>
            </a:r>
            <a:r>
              <a:rPr sz="2800" spc="9" dirty="0" smtClean="0">
                <a:solidFill>
                  <a:srgbClr val="FFFFFF"/>
                </a:solidFill>
                <a:latin typeface="Arial"/>
                <a:cs typeface="Arial"/>
              </a:rPr>
              <a:t>r</a:t>
            </a:r>
            <a:r>
              <a:rPr sz="2800" dirty="0" smtClean="0">
                <a:solidFill>
                  <a:srgbClr val="FFFFFF"/>
                </a:solidFill>
                <a:latin typeface="Arial"/>
                <a:cs typeface="Arial"/>
              </a:rPr>
              <a:t>ba</a:t>
            </a:r>
            <a:r>
              <a:rPr sz="2800" spc="9" dirty="0" smtClean="0">
                <a:solidFill>
                  <a:srgbClr val="FFFFFF"/>
                </a:solidFill>
                <a:latin typeface="Arial"/>
                <a:cs typeface="Arial"/>
              </a:rPr>
              <a:t>l</a:t>
            </a:r>
            <a:r>
              <a:rPr sz="2800" dirty="0" smtClean="0">
                <a:solidFill>
                  <a:srgbClr val="FFFFFF"/>
                </a:solidFill>
                <a:latin typeface="Arial"/>
                <a:cs typeface="Arial"/>
              </a:rPr>
              <a:t>ly</a:t>
            </a:r>
            <a:r>
              <a:rPr sz="2800" spc="-96" dirty="0" smtClean="0">
                <a:solidFill>
                  <a:srgbClr val="FFFFFF"/>
                </a:solidFill>
                <a:latin typeface="Arial"/>
                <a:cs typeface="Arial"/>
              </a:rPr>
              <a:t> </a:t>
            </a:r>
            <a:r>
              <a:rPr sz="2800" dirty="0" smtClean="0">
                <a:solidFill>
                  <a:srgbClr val="FFFFFF"/>
                </a:solidFill>
                <a:latin typeface="Arial"/>
                <a:cs typeface="Arial"/>
              </a:rPr>
              <a:t>pr</a:t>
            </a:r>
            <a:r>
              <a:rPr sz="2800" spc="9" dirty="0" smtClean="0">
                <a:solidFill>
                  <a:srgbClr val="FFFFFF"/>
                </a:solidFill>
                <a:latin typeface="Arial"/>
                <a:cs typeface="Arial"/>
              </a:rPr>
              <a:t>e</a:t>
            </a:r>
            <a:r>
              <a:rPr sz="2800" dirty="0" smtClean="0">
                <a:solidFill>
                  <a:srgbClr val="FFFFFF"/>
                </a:solidFill>
                <a:latin typeface="Arial"/>
                <a:cs typeface="Arial"/>
              </a:rPr>
              <a:t>s</a:t>
            </a:r>
            <a:r>
              <a:rPr sz="2800" spc="4" dirty="0" smtClean="0">
                <a:solidFill>
                  <a:srgbClr val="FFFFFF"/>
                </a:solidFill>
                <a:latin typeface="Arial"/>
                <a:cs typeface="Arial"/>
              </a:rPr>
              <a:t>e</a:t>
            </a:r>
            <a:r>
              <a:rPr sz="2800" dirty="0" smtClean="0">
                <a:solidFill>
                  <a:srgbClr val="FFFFFF"/>
                </a:solidFill>
                <a:latin typeface="Arial"/>
                <a:cs typeface="Arial"/>
              </a:rPr>
              <a:t>nt</a:t>
            </a:r>
            <a:r>
              <a:rPr sz="2800" spc="-93" dirty="0" smtClean="0">
                <a:solidFill>
                  <a:srgbClr val="FFFFFF"/>
                </a:solidFill>
                <a:latin typeface="Arial"/>
                <a:cs typeface="Arial"/>
              </a:rPr>
              <a:t> </a:t>
            </a:r>
            <a:r>
              <a:rPr sz="2800" spc="9" dirty="0" smtClean="0">
                <a:solidFill>
                  <a:srgbClr val="FFFFFF"/>
                </a:solidFill>
                <a:latin typeface="Arial"/>
                <a:cs typeface="Arial"/>
              </a:rPr>
              <a:t>i</a:t>
            </a:r>
            <a:r>
              <a:rPr sz="2800" dirty="0" smtClean="0">
                <a:solidFill>
                  <a:srgbClr val="FFFFFF"/>
                </a:solidFill>
                <a:latin typeface="Arial"/>
                <a:cs typeface="Arial"/>
              </a:rPr>
              <a:t>nf</a:t>
            </a:r>
            <a:r>
              <a:rPr sz="2800" spc="9" dirty="0" smtClean="0">
                <a:solidFill>
                  <a:srgbClr val="FFFFFF"/>
                </a:solidFill>
                <a:latin typeface="Arial"/>
                <a:cs typeface="Arial"/>
              </a:rPr>
              <a:t>o</a:t>
            </a:r>
            <a:r>
              <a:rPr sz="2800" dirty="0" smtClean="0">
                <a:solidFill>
                  <a:srgbClr val="FFFFFF"/>
                </a:solidFill>
                <a:latin typeface="Arial"/>
                <a:cs typeface="Arial"/>
              </a:rPr>
              <a:t>rmat</a:t>
            </a:r>
            <a:r>
              <a:rPr sz="2800" spc="9" dirty="0" smtClean="0">
                <a:solidFill>
                  <a:srgbClr val="FFFFFF"/>
                </a:solidFill>
                <a:latin typeface="Arial"/>
                <a:cs typeface="Arial"/>
              </a:rPr>
              <a:t>i</a:t>
            </a:r>
            <a:r>
              <a:rPr sz="2800" dirty="0" smtClean="0">
                <a:solidFill>
                  <a:srgbClr val="FFFFFF"/>
                </a:solidFill>
                <a:latin typeface="Arial"/>
                <a:cs typeface="Arial"/>
              </a:rPr>
              <a:t>on.</a:t>
            </a:r>
            <a:endParaRPr sz="2800">
              <a:solidFill>
                <a:prstClr val="black"/>
              </a:solidFill>
              <a:latin typeface="Arial"/>
              <a:cs typeface="Arial"/>
            </a:endParaRPr>
          </a:p>
          <a:p>
            <a:pPr marL="12700" marR="104560">
              <a:lnSpc>
                <a:spcPts val="3020"/>
              </a:lnSpc>
              <a:spcBef>
                <a:spcPts val="1173"/>
              </a:spcBef>
            </a:pPr>
            <a:r>
              <a:rPr sz="2800" b="1" dirty="0" smtClean="0">
                <a:solidFill>
                  <a:srgbClr val="FFFFFF"/>
                </a:solidFill>
                <a:latin typeface="Arial"/>
                <a:cs typeface="Arial"/>
              </a:rPr>
              <a:t>Lea</a:t>
            </a:r>
            <a:r>
              <a:rPr sz="2800" b="1" spc="9" dirty="0" smtClean="0">
                <a:solidFill>
                  <a:srgbClr val="FFFFFF"/>
                </a:solidFill>
                <a:latin typeface="Arial"/>
                <a:cs typeface="Arial"/>
              </a:rPr>
              <a:t>r</a:t>
            </a:r>
            <a:r>
              <a:rPr sz="2800" b="1" dirty="0" smtClean="0">
                <a:solidFill>
                  <a:srgbClr val="FFFFFF"/>
                </a:solidFill>
                <a:latin typeface="Arial"/>
                <a:cs typeface="Arial"/>
              </a:rPr>
              <a:t>ning</a:t>
            </a:r>
            <a:r>
              <a:rPr sz="2800" b="1" spc="-118" dirty="0" smtClean="0">
                <a:solidFill>
                  <a:srgbClr val="FFFFFF"/>
                </a:solidFill>
                <a:latin typeface="Arial"/>
                <a:cs typeface="Arial"/>
              </a:rPr>
              <a:t> </a:t>
            </a:r>
            <a:r>
              <a:rPr sz="2800" b="1" dirty="0" smtClean="0">
                <a:solidFill>
                  <a:srgbClr val="FFFFFF"/>
                </a:solidFill>
                <a:latin typeface="Arial"/>
                <a:cs typeface="Arial"/>
              </a:rPr>
              <a:t>Cent</a:t>
            </a:r>
            <a:r>
              <a:rPr sz="2800" b="1" spc="4" dirty="0" smtClean="0">
                <a:solidFill>
                  <a:srgbClr val="FFFFFF"/>
                </a:solidFill>
                <a:latin typeface="Arial"/>
                <a:cs typeface="Arial"/>
              </a:rPr>
              <a:t>e</a:t>
            </a:r>
            <a:r>
              <a:rPr sz="2800" b="1" dirty="0" smtClean="0">
                <a:solidFill>
                  <a:srgbClr val="FFFFFF"/>
                </a:solidFill>
                <a:latin typeface="Arial"/>
                <a:cs typeface="Arial"/>
              </a:rPr>
              <a:t>r</a:t>
            </a:r>
            <a:r>
              <a:rPr sz="2800" b="1" spc="19" dirty="0" smtClean="0">
                <a:solidFill>
                  <a:srgbClr val="FFFFFF"/>
                </a:solidFill>
                <a:latin typeface="Arial"/>
                <a:cs typeface="Arial"/>
              </a:rPr>
              <a:t>s</a:t>
            </a:r>
            <a:r>
              <a:rPr sz="2800" b="1" dirty="0" smtClean="0">
                <a:solidFill>
                  <a:srgbClr val="FFFFFF"/>
                </a:solidFill>
                <a:latin typeface="Arial"/>
                <a:cs typeface="Arial"/>
              </a:rPr>
              <a:t>-</a:t>
            </a:r>
            <a:r>
              <a:rPr sz="2800" b="1" spc="-83"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u</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45"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9" dirty="0" smtClean="0">
                <a:solidFill>
                  <a:srgbClr val="FFFFFF"/>
                </a:solidFill>
                <a:latin typeface="Arial"/>
                <a:cs typeface="Arial"/>
              </a:rPr>
              <a:t>h</a:t>
            </a:r>
            <a:r>
              <a:rPr sz="2800" dirty="0" smtClean="0">
                <a:solidFill>
                  <a:srgbClr val="FFFFFF"/>
                </a:solidFill>
                <a:latin typeface="Arial"/>
                <a:cs typeface="Arial"/>
              </a:rPr>
              <a:t>er</a:t>
            </a:r>
            <a:r>
              <a:rPr sz="2800" spc="-93"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d</a:t>
            </a:r>
            <a:r>
              <a:rPr sz="2800" dirty="0" smtClean="0">
                <a:solidFill>
                  <a:srgbClr val="FFFFFF"/>
                </a:solidFill>
                <a:latin typeface="Arial"/>
                <a:cs typeface="Arial"/>
              </a:rPr>
              <a:t>ed</a:t>
            </a:r>
            <a:r>
              <a:rPr sz="2800" spc="-107"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9" dirty="0" smtClean="0">
                <a:solidFill>
                  <a:srgbClr val="FFFFFF"/>
                </a:solidFill>
                <a:latin typeface="Arial"/>
                <a:cs typeface="Arial"/>
              </a:rPr>
              <a:t>v</a:t>
            </a:r>
            <a:r>
              <a:rPr sz="2800" dirty="0" smtClean="0">
                <a:solidFill>
                  <a:srgbClr val="FFFFFF"/>
                </a:solidFill>
                <a:latin typeface="Arial"/>
                <a:cs typeface="Arial"/>
              </a:rPr>
              <a:t>it</a:t>
            </a:r>
            <a:r>
              <a:rPr sz="2800" spc="4" dirty="0" smtClean="0">
                <a:solidFill>
                  <a:srgbClr val="FFFFFF"/>
                </a:solidFill>
                <a:latin typeface="Arial"/>
                <a:cs typeface="Arial"/>
              </a:rPr>
              <a:t>i</a:t>
            </a:r>
            <a:r>
              <a:rPr sz="2800" dirty="0" smtClean="0">
                <a:solidFill>
                  <a:srgbClr val="FFFFFF"/>
                </a:solidFill>
                <a:latin typeface="Arial"/>
                <a:cs typeface="Arial"/>
              </a:rPr>
              <a:t>es</a:t>
            </a:r>
            <a:r>
              <a:rPr sz="2800" spc="-122" dirty="0" smtClean="0">
                <a:solidFill>
                  <a:srgbClr val="FFFFFF"/>
                </a:solidFill>
                <a:latin typeface="Arial"/>
                <a:cs typeface="Arial"/>
              </a:rPr>
              <a:t> </a:t>
            </a:r>
            <a:r>
              <a:rPr sz="2800" dirty="0" smtClean="0">
                <a:solidFill>
                  <a:srgbClr val="FFFFFF"/>
                </a:solidFill>
                <a:latin typeface="Arial"/>
                <a:cs typeface="Arial"/>
              </a:rPr>
              <a:t>for </a:t>
            </a:r>
            <a:r>
              <a:rPr sz="2800" spc="4" dirty="0" smtClean="0">
                <a:solidFill>
                  <a:srgbClr val="FFFFFF"/>
                </a:solidFill>
                <a:latin typeface="Arial"/>
                <a:cs typeface="Arial"/>
              </a:rPr>
              <a:t>hands-</a:t>
            </a:r>
            <a:r>
              <a:rPr sz="2800" dirty="0" smtClean="0">
                <a:solidFill>
                  <a:srgbClr val="FFFFFF"/>
                </a:solidFill>
                <a:latin typeface="Arial"/>
                <a:cs typeface="Arial"/>
              </a:rPr>
              <a:t>on</a:t>
            </a:r>
            <a:r>
              <a:rPr sz="2800" spc="-116" dirty="0" smtClean="0">
                <a:solidFill>
                  <a:srgbClr val="FFFFFF"/>
                </a:solidFill>
                <a:latin typeface="Arial"/>
                <a:cs typeface="Arial"/>
              </a:rPr>
              <a:t> </a:t>
            </a:r>
            <a:r>
              <a:rPr sz="2800" dirty="0" smtClean="0">
                <a:solidFill>
                  <a:srgbClr val="FFFFFF"/>
                </a:solidFill>
                <a:latin typeface="Arial"/>
                <a:cs typeface="Arial"/>
              </a:rPr>
              <a:t>l</a:t>
            </a:r>
            <a:r>
              <a:rPr sz="2800" spc="9" dirty="0" smtClean="0">
                <a:solidFill>
                  <a:srgbClr val="FFFFFF"/>
                </a:solidFill>
                <a:latin typeface="Arial"/>
                <a:cs typeface="Arial"/>
              </a:rPr>
              <a:t>e</a:t>
            </a:r>
            <a:r>
              <a:rPr sz="2800" dirty="0" smtClean="0">
                <a:solidFill>
                  <a:srgbClr val="FFFFFF"/>
                </a:solidFill>
                <a:latin typeface="Arial"/>
                <a:cs typeface="Arial"/>
              </a:rPr>
              <a:t>a</a:t>
            </a:r>
            <a:r>
              <a:rPr sz="2800" spc="9" dirty="0" smtClean="0">
                <a:solidFill>
                  <a:srgbClr val="FFFFFF"/>
                </a:solidFill>
                <a:latin typeface="Arial"/>
                <a:cs typeface="Arial"/>
              </a:rPr>
              <a:t>r</a:t>
            </a:r>
            <a:r>
              <a:rPr sz="2800" dirty="0" smtClean="0">
                <a:solidFill>
                  <a:srgbClr val="FFFFFF"/>
                </a:solidFill>
                <a:latin typeface="Arial"/>
                <a:cs typeface="Arial"/>
              </a:rPr>
              <a:t>n</a:t>
            </a:r>
            <a:r>
              <a:rPr sz="2800" spc="4" dirty="0" smtClean="0">
                <a:solidFill>
                  <a:srgbClr val="FFFFFF"/>
                </a:solidFill>
                <a:latin typeface="Arial"/>
                <a:cs typeface="Arial"/>
              </a:rPr>
              <a:t>i</a:t>
            </a:r>
            <a:r>
              <a:rPr sz="2800" dirty="0" smtClean="0">
                <a:solidFill>
                  <a:srgbClr val="FFFFFF"/>
                </a:solidFill>
                <a:latin typeface="Arial"/>
                <a:cs typeface="Arial"/>
              </a:rPr>
              <a:t>n</a:t>
            </a:r>
            <a:r>
              <a:rPr sz="2800" spc="9" dirty="0" smtClean="0">
                <a:solidFill>
                  <a:srgbClr val="FFFFFF"/>
                </a:solidFill>
                <a:latin typeface="Arial"/>
                <a:cs typeface="Arial"/>
              </a:rPr>
              <a:t>g</a:t>
            </a:r>
            <a:r>
              <a:rPr sz="2800" dirty="0" smtClean="0">
                <a:solidFill>
                  <a:srgbClr val="FFFFFF"/>
                </a:solidFill>
                <a:latin typeface="Arial"/>
                <a:cs typeface="Arial"/>
              </a:rPr>
              <a:t>.</a:t>
            </a:r>
            <a:endParaRPr sz="2800">
              <a:solidFill>
                <a:prstClr val="black"/>
              </a:solidFill>
              <a:latin typeface="Arial"/>
              <a:cs typeface="Arial"/>
            </a:endParaRPr>
          </a:p>
        </p:txBody>
      </p:sp>
      <p:sp>
        <p:nvSpPr>
          <p:cNvPr id="5" name="object 5"/>
          <p:cNvSpPr txBox="1"/>
          <p:nvPr/>
        </p:nvSpPr>
        <p:spPr>
          <a:xfrm>
            <a:off x="687705" y="158500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687705" y="2479974"/>
            <a:ext cx="161735" cy="892556"/>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a:lnSpc>
                <a:spcPct val="95825"/>
              </a:lnSpc>
              <a:spcBef>
                <a:spcPts val="664"/>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6" y="3888157"/>
            <a:ext cx="161849" cy="89280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a:p>
            <a:pPr marL="12700" marR="152">
              <a:lnSpc>
                <a:spcPct val="95825"/>
              </a:lnSpc>
              <a:spcBef>
                <a:spcPts val="664"/>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1457334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txBox="1"/>
          <p:nvPr/>
        </p:nvSpPr>
        <p:spPr>
          <a:xfrm>
            <a:off x="687705" y="1302811"/>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4" name="object 4"/>
          <p:cNvSpPr txBox="1"/>
          <p:nvPr/>
        </p:nvSpPr>
        <p:spPr>
          <a:xfrm>
            <a:off x="859157" y="1302816"/>
            <a:ext cx="7498783" cy="3451987"/>
          </a:xfrm>
          <a:prstGeom prst="rect">
            <a:avLst/>
          </a:prstGeom>
        </p:spPr>
        <p:txBody>
          <a:bodyPr wrap="square" lIns="0" tIns="0" rIns="0" bIns="0" rtlCol="0">
            <a:noAutofit/>
          </a:bodyPr>
          <a:lstStyle/>
          <a:p>
            <a:pPr marL="12700" marR="48635">
              <a:lnSpc>
                <a:spcPts val="2960"/>
              </a:lnSpc>
              <a:spcBef>
                <a:spcPts val="148"/>
              </a:spcBef>
            </a:pPr>
            <a:r>
              <a:rPr sz="2800" b="1" dirty="0" smtClean="0">
                <a:solidFill>
                  <a:srgbClr val="FFFFFF"/>
                </a:solidFill>
                <a:latin typeface="Arial"/>
                <a:cs typeface="Arial"/>
              </a:rPr>
              <a:t>Demonstr</a:t>
            </a:r>
            <a:r>
              <a:rPr sz="2800" b="1" spc="9" dirty="0" smtClean="0">
                <a:solidFill>
                  <a:srgbClr val="FFFFFF"/>
                </a:solidFill>
                <a:latin typeface="Arial"/>
                <a:cs typeface="Arial"/>
              </a:rPr>
              <a:t>a</a:t>
            </a:r>
            <a:r>
              <a:rPr sz="2800" b="1" dirty="0" smtClean="0">
                <a:solidFill>
                  <a:srgbClr val="FFFFFF"/>
                </a:solidFill>
                <a:latin typeface="Arial"/>
                <a:cs typeface="Arial"/>
              </a:rPr>
              <a:t>tions</a:t>
            </a:r>
            <a:r>
              <a:rPr sz="2800" b="1" spc="-163"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r</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3"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4" dirty="0" smtClean="0">
                <a:solidFill>
                  <a:srgbClr val="FFFFFF"/>
                </a:solidFill>
                <a:latin typeface="Arial"/>
                <a:cs typeface="Arial"/>
              </a:rPr>
              <a:t>v</a:t>
            </a:r>
            <a:r>
              <a:rPr sz="2800" dirty="0" smtClean="0">
                <a:solidFill>
                  <a:srgbClr val="FFFFFF"/>
                </a:solidFill>
                <a:latin typeface="Arial"/>
                <a:cs typeface="Arial"/>
              </a:rPr>
              <a:t>i</a:t>
            </a:r>
            <a:r>
              <a:rPr sz="2800" spc="4" dirty="0" smtClean="0">
                <a:solidFill>
                  <a:srgbClr val="FFFFFF"/>
                </a:solidFill>
                <a:latin typeface="Arial"/>
                <a:cs typeface="Arial"/>
              </a:rPr>
              <a:t>s</a:t>
            </a:r>
            <a:r>
              <a:rPr sz="2800" dirty="0" smtClean="0">
                <a:solidFill>
                  <a:srgbClr val="FFFFFF"/>
                </a:solidFill>
                <a:latin typeface="Arial"/>
                <a:cs typeface="Arial"/>
              </a:rPr>
              <a:t>u</a:t>
            </a:r>
            <a:r>
              <a:rPr sz="2800" spc="9" dirty="0" smtClean="0">
                <a:solidFill>
                  <a:srgbClr val="FFFFFF"/>
                </a:solidFill>
                <a:latin typeface="Arial"/>
                <a:cs typeface="Arial"/>
              </a:rPr>
              <a:t>a</a:t>
            </a:r>
            <a:r>
              <a:rPr sz="2800" dirty="0" smtClean="0">
                <a:solidFill>
                  <a:srgbClr val="FFFFFF"/>
                </a:solidFill>
                <a:latin typeface="Arial"/>
                <a:cs typeface="Arial"/>
              </a:rPr>
              <a:t>l</a:t>
            </a:r>
            <a:r>
              <a:rPr sz="2800" spc="-71" dirty="0" smtClean="0">
                <a:solidFill>
                  <a:srgbClr val="FFFFFF"/>
                </a:solidFill>
                <a:latin typeface="Arial"/>
                <a:cs typeface="Arial"/>
              </a:rPr>
              <a:t> </a:t>
            </a:r>
            <a:r>
              <a:rPr sz="2800" dirty="0" smtClean="0">
                <a:solidFill>
                  <a:srgbClr val="FFFFFF"/>
                </a:solidFill>
                <a:latin typeface="Arial"/>
                <a:cs typeface="Arial"/>
              </a:rPr>
              <a:t>en</a:t>
            </a:r>
            <a:r>
              <a:rPr sz="2800" spc="9" dirty="0" smtClean="0">
                <a:solidFill>
                  <a:srgbClr val="FFFFFF"/>
                </a:solidFill>
                <a:latin typeface="Arial"/>
                <a:cs typeface="Arial"/>
              </a:rPr>
              <a:t>a</a:t>
            </a:r>
            <a:r>
              <a:rPr sz="2800" dirty="0" smtClean="0">
                <a:solidFill>
                  <a:srgbClr val="FFFFFF"/>
                </a:solidFill>
                <a:latin typeface="Arial"/>
                <a:cs typeface="Arial"/>
              </a:rPr>
              <a:t>c</a:t>
            </a:r>
            <a:r>
              <a:rPr sz="2800" spc="4" dirty="0" smtClean="0">
                <a:solidFill>
                  <a:srgbClr val="FFFFFF"/>
                </a:solidFill>
                <a:latin typeface="Arial"/>
                <a:cs typeface="Arial"/>
              </a:rPr>
              <a:t>t</a:t>
            </a:r>
            <a:r>
              <a:rPr sz="2800" dirty="0" smtClean="0">
                <a:solidFill>
                  <a:srgbClr val="FFFFFF"/>
                </a:solidFill>
                <a:latin typeface="Arial"/>
                <a:cs typeface="Arial"/>
              </a:rPr>
              <a:t>me</a:t>
            </a:r>
            <a:r>
              <a:rPr sz="2800" spc="4" dirty="0" smtClean="0">
                <a:solidFill>
                  <a:srgbClr val="FFFFFF"/>
                </a:solidFill>
                <a:latin typeface="Arial"/>
                <a:cs typeface="Arial"/>
              </a:rPr>
              <a:t>n</a:t>
            </a:r>
            <a:r>
              <a:rPr sz="2800" dirty="0" smtClean="0">
                <a:solidFill>
                  <a:srgbClr val="FFFFFF"/>
                </a:solidFill>
                <a:latin typeface="Arial"/>
                <a:cs typeface="Arial"/>
              </a:rPr>
              <a:t>t</a:t>
            </a:r>
            <a:r>
              <a:rPr sz="2800" spc="-130" dirty="0" smtClean="0">
                <a:solidFill>
                  <a:srgbClr val="FFFFFF"/>
                </a:solidFill>
                <a:latin typeface="Arial"/>
                <a:cs typeface="Arial"/>
              </a:rPr>
              <a:t> </a:t>
            </a:r>
            <a:r>
              <a:rPr sz="2800" spc="9" dirty="0" smtClean="0">
                <a:solidFill>
                  <a:srgbClr val="FFFFFF"/>
                </a:solidFill>
                <a:latin typeface="Arial"/>
                <a:cs typeface="Arial"/>
              </a:rPr>
              <a:t>o</a:t>
            </a:r>
            <a:r>
              <a:rPr sz="2800" dirty="0" smtClean="0">
                <a:solidFill>
                  <a:srgbClr val="FFFFFF"/>
                </a:solidFill>
                <a:latin typeface="Arial"/>
                <a:cs typeface="Arial"/>
              </a:rPr>
              <a:t>f</a:t>
            </a:r>
            <a:r>
              <a:rPr sz="2800" spc="-23" dirty="0" smtClean="0">
                <a:solidFill>
                  <a:srgbClr val="FFFFFF"/>
                </a:solidFill>
                <a:latin typeface="Arial"/>
                <a:cs typeface="Arial"/>
              </a:rPr>
              <a:t> </a:t>
            </a:r>
            <a:r>
              <a:rPr sz="2800" dirty="0" smtClean="0">
                <a:solidFill>
                  <a:srgbClr val="FFFFFF"/>
                </a:solidFill>
                <a:latin typeface="Arial"/>
                <a:cs typeface="Arial"/>
              </a:rPr>
              <a:t>a</a:t>
            </a:r>
            <a:endParaRPr sz="2800">
              <a:solidFill>
                <a:prstClr val="black"/>
              </a:solidFill>
              <a:latin typeface="Arial"/>
              <a:cs typeface="Arial"/>
            </a:endParaRPr>
          </a:p>
          <a:p>
            <a:pPr marL="12700" marR="48635">
              <a:lnSpc>
                <a:spcPts val="3025"/>
              </a:lnSpc>
              <a:spcBef>
                <a:spcPts val="3"/>
              </a:spcBef>
            </a:pPr>
            <a:r>
              <a:rPr sz="2800" dirty="0" smtClean="0">
                <a:solidFill>
                  <a:srgbClr val="FFFFFF"/>
                </a:solidFill>
                <a:latin typeface="Arial"/>
                <a:cs typeface="Arial"/>
              </a:rPr>
              <a:t>pa</a:t>
            </a:r>
            <a:r>
              <a:rPr sz="2800" spc="9" dirty="0" smtClean="0">
                <a:solidFill>
                  <a:srgbClr val="FFFFFF"/>
                </a:solidFill>
                <a:latin typeface="Arial"/>
                <a:cs typeface="Arial"/>
              </a:rPr>
              <a:t>r</a:t>
            </a:r>
            <a:r>
              <a:rPr sz="2800" dirty="0" smtClean="0">
                <a:solidFill>
                  <a:srgbClr val="FFFFFF"/>
                </a:solidFill>
                <a:latin typeface="Arial"/>
                <a:cs typeface="Arial"/>
              </a:rPr>
              <a:t>ti</a:t>
            </a:r>
            <a:r>
              <a:rPr sz="2800" spc="4" dirty="0" smtClean="0">
                <a:solidFill>
                  <a:srgbClr val="FFFFFF"/>
                </a:solidFill>
                <a:latin typeface="Arial"/>
                <a:cs typeface="Arial"/>
              </a:rPr>
              <a:t>c</a:t>
            </a:r>
            <a:r>
              <a:rPr sz="2800" dirty="0" smtClean="0">
                <a:solidFill>
                  <a:srgbClr val="FFFFFF"/>
                </a:solidFill>
                <a:latin typeface="Arial"/>
                <a:cs typeface="Arial"/>
              </a:rPr>
              <a:t>ul</a:t>
            </a:r>
            <a:r>
              <a:rPr sz="2800" spc="9" dirty="0" smtClean="0">
                <a:solidFill>
                  <a:srgbClr val="FFFFFF"/>
                </a:solidFill>
                <a:latin typeface="Arial"/>
                <a:cs typeface="Arial"/>
              </a:rPr>
              <a:t>a</a:t>
            </a:r>
            <a:r>
              <a:rPr sz="2800" dirty="0" smtClean="0">
                <a:solidFill>
                  <a:srgbClr val="FFFFFF"/>
                </a:solidFill>
                <a:latin typeface="Arial"/>
                <a:cs typeface="Arial"/>
              </a:rPr>
              <a:t>r</a:t>
            </a:r>
            <a:r>
              <a:rPr sz="2800" spc="-115" dirty="0" smtClean="0">
                <a:solidFill>
                  <a:srgbClr val="FFFFFF"/>
                </a:solidFill>
                <a:latin typeface="Arial"/>
                <a:cs typeface="Arial"/>
              </a:rPr>
              <a:t> </a:t>
            </a:r>
            <a:r>
              <a:rPr sz="2800" dirty="0" smtClean="0">
                <a:solidFill>
                  <a:srgbClr val="FFFFFF"/>
                </a:solidFill>
                <a:latin typeface="Arial"/>
                <a:cs typeface="Arial"/>
              </a:rPr>
              <a:t>ski</a:t>
            </a:r>
            <a:r>
              <a:rPr sz="2800" spc="4" dirty="0" smtClean="0">
                <a:solidFill>
                  <a:srgbClr val="FFFFFF"/>
                </a:solidFill>
                <a:latin typeface="Arial"/>
                <a:cs typeface="Arial"/>
              </a:rPr>
              <a:t>l</a:t>
            </a:r>
            <a:r>
              <a:rPr sz="2800" dirty="0" smtClean="0">
                <a:solidFill>
                  <a:srgbClr val="FFFFFF"/>
                </a:solidFill>
                <a:latin typeface="Arial"/>
                <a:cs typeface="Arial"/>
              </a:rPr>
              <a:t>l</a:t>
            </a:r>
            <a:r>
              <a:rPr sz="2800" spc="-46" dirty="0" smtClean="0">
                <a:solidFill>
                  <a:srgbClr val="FFFFFF"/>
                </a:solidFill>
                <a:latin typeface="Arial"/>
                <a:cs typeface="Arial"/>
              </a:rPr>
              <a:t> </a:t>
            </a:r>
            <a:r>
              <a:rPr sz="2800" dirty="0" smtClean="0">
                <a:solidFill>
                  <a:srgbClr val="FFFFFF"/>
                </a:solidFill>
                <a:latin typeface="Arial"/>
                <a:cs typeface="Arial"/>
              </a:rPr>
              <a:t>or</a:t>
            </a:r>
            <a:r>
              <a:rPr sz="2800" spc="-24" dirty="0" smtClean="0">
                <a:solidFill>
                  <a:srgbClr val="FFFFFF"/>
                </a:solidFill>
                <a:latin typeface="Arial"/>
                <a:cs typeface="Arial"/>
              </a:rPr>
              <a:t> </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ti</a:t>
            </a:r>
            <a:r>
              <a:rPr sz="2800" spc="4" dirty="0" smtClean="0">
                <a:solidFill>
                  <a:srgbClr val="FFFFFF"/>
                </a:solidFill>
                <a:latin typeface="Arial"/>
                <a:cs typeface="Arial"/>
              </a:rPr>
              <a:t>v</a:t>
            </a:r>
            <a:r>
              <a:rPr sz="2800" dirty="0" smtClean="0">
                <a:solidFill>
                  <a:srgbClr val="FFFFFF"/>
                </a:solidFill>
                <a:latin typeface="Arial"/>
                <a:cs typeface="Arial"/>
              </a:rPr>
              <a:t>it</a:t>
            </a:r>
            <a:r>
              <a:rPr sz="2800" spc="-194" dirty="0" smtClean="0">
                <a:solidFill>
                  <a:srgbClr val="FFFFFF"/>
                </a:solidFill>
                <a:latin typeface="Arial"/>
                <a:cs typeface="Arial"/>
              </a:rPr>
              <a:t>y</a:t>
            </a:r>
            <a:r>
              <a:rPr sz="2800" dirty="0" smtClean="0">
                <a:solidFill>
                  <a:srgbClr val="FFFFFF"/>
                </a:solidFill>
                <a:latin typeface="Arial"/>
                <a:cs typeface="Arial"/>
              </a:rPr>
              <a:t>.</a:t>
            </a:r>
            <a:endParaRPr sz="2800">
              <a:solidFill>
                <a:prstClr val="black"/>
              </a:solidFill>
              <a:latin typeface="Arial"/>
              <a:cs typeface="Arial"/>
            </a:endParaRPr>
          </a:p>
          <a:p>
            <a:pPr marL="12700" marR="362558">
              <a:lnSpc>
                <a:spcPts val="3020"/>
              </a:lnSpc>
              <a:spcBef>
                <a:spcPts val="1022"/>
              </a:spcBef>
            </a:pPr>
            <a:r>
              <a:rPr sz="2800" b="1" dirty="0" smtClean="0">
                <a:solidFill>
                  <a:srgbClr val="FFFFFF"/>
                </a:solidFill>
                <a:latin typeface="Arial"/>
                <a:cs typeface="Arial"/>
              </a:rPr>
              <a:t>Pro</a:t>
            </a:r>
            <a:r>
              <a:rPr sz="2800" b="1" spc="-9" dirty="0" smtClean="0">
                <a:solidFill>
                  <a:srgbClr val="FFFFFF"/>
                </a:solidFill>
                <a:latin typeface="Arial"/>
                <a:cs typeface="Arial"/>
              </a:rPr>
              <a:t>b</a:t>
            </a:r>
            <a:r>
              <a:rPr sz="2800" b="1" dirty="0" smtClean="0">
                <a:solidFill>
                  <a:srgbClr val="FFFFFF"/>
                </a:solidFill>
                <a:latin typeface="Arial"/>
                <a:cs typeface="Arial"/>
              </a:rPr>
              <a:t>lem</a:t>
            </a:r>
            <a:r>
              <a:rPr sz="2800" b="1" spc="-112" dirty="0" smtClean="0">
                <a:solidFill>
                  <a:srgbClr val="FFFFFF"/>
                </a:solidFill>
                <a:latin typeface="Arial"/>
                <a:cs typeface="Arial"/>
              </a:rPr>
              <a:t> </a:t>
            </a:r>
            <a:r>
              <a:rPr sz="2800" b="1" dirty="0" smtClean="0">
                <a:solidFill>
                  <a:srgbClr val="FFFFFF"/>
                </a:solidFill>
                <a:latin typeface="Arial"/>
                <a:cs typeface="Arial"/>
              </a:rPr>
              <a:t>sol</a:t>
            </a:r>
            <a:r>
              <a:rPr sz="2800" b="1" spc="4" dirty="0" smtClean="0">
                <a:solidFill>
                  <a:srgbClr val="FFFFFF"/>
                </a:solidFill>
                <a:latin typeface="Arial"/>
                <a:cs typeface="Arial"/>
              </a:rPr>
              <a:t>v</a:t>
            </a:r>
            <a:r>
              <a:rPr sz="2800" b="1" dirty="0" smtClean="0">
                <a:solidFill>
                  <a:srgbClr val="FFFFFF"/>
                </a:solidFill>
                <a:latin typeface="Arial"/>
                <a:cs typeface="Arial"/>
              </a:rPr>
              <a:t>ing-</a:t>
            </a:r>
            <a:r>
              <a:rPr sz="2800" b="1" spc="-87"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a:t>
            </a:r>
            <a:r>
              <a:rPr sz="2800" spc="-96" dirty="0" smtClean="0">
                <a:solidFill>
                  <a:srgbClr val="FFFFFF"/>
                </a:solidFill>
                <a:latin typeface="Arial"/>
                <a:cs typeface="Arial"/>
              </a:rPr>
              <a:t> </a:t>
            </a:r>
            <a:r>
              <a:rPr sz="2800" dirty="0" smtClean="0">
                <a:solidFill>
                  <a:srgbClr val="FFFFFF"/>
                </a:solidFill>
                <a:latin typeface="Arial"/>
                <a:cs typeface="Arial"/>
              </a:rPr>
              <a:t>f</a:t>
            </a:r>
            <a:r>
              <a:rPr sz="2800" spc="9" dirty="0" smtClean="0">
                <a:solidFill>
                  <a:srgbClr val="FFFFFF"/>
                </a:solidFill>
                <a:latin typeface="Arial"/>
                <a:cs typeface="Arial"/>
              </a:rPr>
              <a:t>o</a:t>
            </a:r>
            <a:r>
              <a:rPr sz="2800" dirty="0" smtClean="0">
                <a:solidFill>
                  <a:srgbClr val="FFFFFF"/>
                </a:solidFill>
                <a:latin typeface="Arial"/>
                <a:cs typeface="Arial"/>
              </a:rPr>
              <a:t>ll</a:t>
            </a:r>
            <a:r>
              <a:rPr sz="2800" spc="9" dirty="0" smtClean="0">
                <a:solidFill>
                  <a:srgbClr val="FFFFFF"/>
                </a:solidFill>
                <a:latin typeface="Arial"/>
                <a:cs typeface="Arial"/>
              </a:rPr>
              <a:t>o</a:t>
            </a:r>
            <a:r>
              <a:rPr sz="2800" dirty="0" smtClean="0">
                <a:solidFill>
                  <a:srgbClr val="FFFFFF"/>
                </a:solidFill>
                <a:latin typeface="Arial"/>
                <a:cs typeface="Arial"/>
              </a:rPr>
              <a:t>w</a:t>
            </a:r>
            <a:r>
              <a:rPr sz="2800" spc="-7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st</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52" dirty="0" smtClean="0">
                <a:solidFill>
                  <a:srgbClr val="FFFFFF"/>
                </a:solidFill>
                <a:latin typeface="Arial"/>
                <a:cs typeface="Arial"/>
              </a:rPr>
              <a:t> </a:t>
            </a:r>
            <a:r>
              <a:rPr sz="2800" spc="9" dirty="0" smtClean="0">
                <a:solidFill>
                  <a:srgbClr val="FFFFFF"/>
                </a:solidFill>
                <a:latin typeface="Arial"/>
                <a:cs typeface="Arial"/>
              </a:rPr>
              <a:t>b</a:t>
            </a:r>
            <a:r>
              <a:rPr sz="2800" dirty="0" smtClean="0">
                <a:solidFill>
                  <a:srgbClr val="FFFFFF"/>
                </a:solidFill>
                <a:latin typeface="Arial"/>
                <a:cs typeface="Arial"/>
              </a:rPr>
              <a:t>y</a:t>
            </a:r>
            <a:r>
              <a:rPr sz="2800" spc="-29" dirty="0" smtClean="0">
                <a:solidFill>
                  <a:srgbClr val="FFFFFF"/>
                </a:solidFill>
                <a:latin typeface="Arial"/>
                <a:cs typeface="Arial"/>
              </a:rPr>
              <a:t> </a:t>
            </a:r>
            <a:r>
              <a:rPr sz="2800" dirty="0" smtClean="0">
                <a:solidFill>
                  <a:srgbClr val="FFFFFF"/>
                </a:solidFill>
                <a:latin typeface="Arial"/>
                <a:cs typeface="Arial"/>
              </a:rPr>
              <a:t>st</a:t>
            </a:r>
            <a:r>
              <a:rPr sz="2800" spc="9" dirty="0" smtClean="0">
                <a:solidFill>
                  <a:srgbClr val="FFFFFF"/>
                </a:solidFill>
                <a:latin typeface="Arial"/>
                <a:cs typeface="Arial"/>
              </a:rPr>
              <a:t>e</a:t>
            </a:r>
            <a:r>
              <a:rPr sz="2800" dirty="0" smtClean="0">
                <a:solidFill>
                  <a:srgbClr val="FFFFFF"/>
                </a:solidFill>
                <a:latin typeface="Arial"/>
                <a:cs typeface="Arial"/>
              </a:rPr>
              <a:t>p</a:t>
            </a:r>
            <a:r>
              <a:rPr sz="2800" spc="-52" dirty="0" smtClean="0">
                <a:solidFill>
                  <a:srgbClr val="FFFFFF"/>
                </a:solidFill>
                <a:latin typeface="Arial"/>
                <a:cs typeface="Arial"/>
              </a:rPr>
              <a:t> </a:t>
            </a:r>
            <a:r>
              <a:rPr sz="2800" dirty="0" smtClean="0">
                <a:solidFill>
                  <a:srgbClr val="FFFFFF"/>
                </a:solidFill>
                <a:latin typeface="Arial"/>
                <a:cs typeface="Arial"/>
              </a:rPr>
              <a:t>so</a:t>
            </a:r>
            <a:r>
              <a:rPr sz="2800" spc="9" dirty="0" smtClean="0">
                <a:solidFill>
                  <a:srgbClr val="FFFFFF"/>
                </a:solidFill>
                <a:latin typeface="Arial"/>
                <a:cs typeface="Arial"/>
              </a:rPr>
              <a:t>l</a:t>
            </a:r>
            <a:r>
              <a:rPr sz="2800" dirty="0" smtClean="0">
                <a:solidFill>
                  <a:srgbClr val="FFFFFF"/>
                </a:solidFill>
                <a:latin typeface="Arial"/>
                <a:cs typeface="Arial"/>
              </a:rPr>
              <a:t>ut</a:t>
            </a:r>
            <a:r>
              <a:rPr sz="2800" spc="9" dirty="0" smtClean="0">
                <a:solidFill>
                  <a:srgbClr val="FFFFFF"/>
                </a:solidFill>
                <a:latin typeface="Arial"/>
                <a:cs typeface="Arial"/>
              </a:rPr>
              <a:t>i</a:t>
            </a:r>
            <a:r>
              <a:rPr sz="2800" dirty="0" smtClean="0">
                <a:solidFill>
                  <a:srgbClr val="FFFFFF"/>
                </a:solidFill>
                <a:latin typeface="Arial"/>
                <a:cs typeface="Arial"/>
              </a:rPr>
              <a:t>on</a:t>
            </a:r>
            <a:r>
              <a:rPr sz="2800" spc="-96" dirty="0" smtClean="0">
                <a:solidFill>
                  <a:srgbClr val="FFFFFF"/>
                </a:solidFill>
                <a:latin typeface="Arial"/>
                <a:cs typeface="Arial"/>
              </a:rPr>
              <a:t> </a:t>
            </a:r>
            <a:r>
              <a:rPr sz="2800" dirty="0" smtClean="0">
                <a:solidFill>
                  <a:srgbClr val="FFFFFF"/>
                </a:solidFill>
                <a:latin typeface="Arial"/>
                <a:cs typeface="Arial"/>
              </a:rPr>
              <a:t>of</a:t>
            </a:r>
            <a:r>
              <a:rPr sz="2800" spc="-23" dirty="0" smtClean="0">
                <a:solidFill>
                  <a:srgbClr val="FFFFFF"/>
                </a:solidFill>
                <a:latin typeface="Arial"/>
                <a:cs typeface="Arial"/>
              </a:rPr>
              <a:t> </a:t>
            </a:r>
            <a:r>
              <a:rPr sz="2800" dirty="0" smtClean="0">
                <a:solidFill>
                  <a:srgbClr val="FFFFFF"/>
                </a:solidFill>
                <a:latin typeface="Arial"/>
                <a:cs typeface="Arial"/>
              </a:rPr>
              <a:t>a p</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b</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m.</a:t>
            </a:r>
            <a:endParaRPr sz="2800">
              <a:solidFill>
                <a:prstClr val="black"/>
              </a:solidFill>
              <a:latin typeface="Arial"/>
              <a:cs typeface="Arial"/>
            </a:endParaRPr>
          </a:p>
          <a:p>
            <a:pPr marL="12700">
              <a:lnSpc>
                <a:spcPts val="3030"/>
              </a:lnSpc>
              <a:spcBef>
                <a:spcPts val="992"/>
              </a:spcBef>
            </a:pPr>
            <a:r>
              <a:rPr sz="2800" b="1" dirty="0" smtClean="0">
                <a:solidFill>
                  <a:srgbClr val="FFFFFF"/>
                </a:solidFill>
                <a:latin typeface="Arial"/>
                <a:cs typeface="Arial"/>
              </a:rPr>
              <a:t>Dis</a:t>
            </a:r>
            <a:r>
              <a:rPr sz="2800" b="1" spc="9" dirty="0" smtClean="0">
                <a:solidFill>
                  <a:srgbClr val="FFFFFF"/>
                </a:solidFill>
                <a:latin typeface="Arial"/>
                <a:cs typeface="Arial"/>
              </a:rPr>
              <a:t>c</a:t>
            </a:r>
            <a:r>
              <a:rPr sz="2800" b="1" dirty="0" smtClean="0">
                <a:solidFill>
                  <a:srgbClr val="FFFFFF"/>
                </a:solidFill>
                <a:latin typeface="Arial"/>
                <a:cs typeface="Arial"/>
              </a:rPr>
              <a:t>uss</a:t>
            </a:r>
            <a:r>
              <a:rPr sz="2800" b="1" spc="4" dirty="0" smtClean="0">
                <a:solidFill>
                  <a:srgbClr val="FFFFFF"/>
                </a:solidFill>
                <a:latin typeface="Arial"/>
                <a:cs typeface="Arial"/>
              </a:rPr>
              <a:t>i</a:t>
            </a:r>
            <a:r>
              <a:rPr sz="2800" b="1" dirty="0" smtClean="0">
                <a:solidFill>
                  <a:srgbClr val="FFFFFF"/>
                </a:solidFill>
                <a:latin typeface="Arial"/>
                <a:cs typeface="Arial"/>
              </a:rPr>
              <a:t>o</a:t>
            </a:r>
            <a:r>
              <a:rPr sz="2800" b="1" spc="-9" dirty="0" smtClean="0">
                <a:solidFill>
                  <a:srgbClr val="FFFFFF"/>
                </a:solidFill>
                <a:latin typeface="Arial"/>
                <a:cs typeface="Arial"/>
              </a:rPr>
              <a:t>n</a:t>
            </a:r>
            <a:r>
              <a:rPr sz="2800" b="1" dirty="0" smtClean="0">
                <a:solidFill>
                  <a:srgbClr val="FFFFFF"/>
                </a:solidFill>
                <a:latin typeface="Arial"/>
                <a:cs typeface="Arial"/>
              </a:rPr>
              <a:t>s</a:t>
            </a:r>
            <a:r>
              <a:rPr sz="2800" b="1" spc="-125" dirty="0" smtClean="0">
                <a:solidFill>
                  <a:srgbClr val="FFFFFF"/>
                </a:solidFill>
                <a:latin typeface="Arial"/>
                <a:cs typeface="Arial"/>
              </a:rPr>
              <a:t> </a:t>
            </a:r>
            <a:r>
              <a:rPr sz="2800" b="1" dirty="0" smtClean="0">
                <a:solidFill>
                  <a:srgbClr val="FFFFFF"/>
                </a:solidFill>
                <a:latin typeface="Arial"/>
                <a:cs typeface="Arial"/>
              </a:rPr>
              <a:t>–</a:t>
            </a:r>
            <a:r>
              <a:rPr sz="2800" b="1" spc="-15"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dirty="0" smtClean="0">
                <a:solidFill>
                  <a:srgbClr val="FFFFFF"/>
                </a:solidFill>
                <a:latin typeface="Arial"/>
                <a:cs typeface="Arial"/>
              </a:rPr>
              <a:t>in</a:t>
            </a:r>
            <a:r>
              <a:rPr sz="2800" spc="-2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r</a:t>
            </a:r>
            <a:r>
              <a:rPr sz="2800" dirty="0" smtClean="0">
                <a:solidFill>
                  <a:srgbClr val="FFFFFF"/>
                </a:solidFill>
                <a:latin typeface="Arial"/>
                <a:cs typeface="Arial"/>
              </a:rPr>
              <a:t>o</a:t>
            </a:r>
            <a:r>
              <a:rPr sz="2800" spc="9" dirty="0" smtClean="0">
                <a:solidFill>
                  <a:srgbClr val="FFFFFF"/>
                </a:solidFill>
                <a:latin typeface="Arial"/>
                <a:cs typeface="Arial"/>
              </a:rPr>
              <a:t>u</a:t>
            </a:r>
            <a:r>
              <a:rPr sz="2800" dirty="0" smtClean="0">
                <a:solidFill>
                  <a:srgbClr val="FFFFFF"/>
                </a:solidFill>
                <a:latin typeface="Arial"/>
                <a:cs typeface="Arial"/>
              </a:rPr>
              <a:t>p</a:t>
            </a:r>
            <a:r>
              <a:rPr sz="2800" spc="-71" dirty="0" smtClean="0">
                <a:solidFill>
                  <a:srgbClr val="FFFFFF"/>
                </a:solidFill>
                <a:latin typeface="Arial"/>
                <a:cs typeface="Arial"/>
              </a:rPr>
              <a:t> </a:t>
            </a:r>
            <a:r>
              <a:rPr sz="2800" spc="9" dirty="0" smtClean="0">
                <a:solidFill>
                  <a:srgbClr val="FFFFFF"/>
                </a:solidFill>
                <a:latin typeface="Arial"/>
                <a:cs typeface="Arial"/>
              </a:rPr>
              <a:t>v</a:t>
            </a:r>
            <a:r>
              <a:rPr sz="2800" dirty="0" smtClean="0">
                <a:solidFill>
                  <a:srgbClr val="FFFFFF"/>
                </a:solidFill>
                <a:latin typeface="Arial"/>
                <a:cs typeface="Arial"/>
              </a:rPr>
              <a:t>e</a:t>
            </a:r>
            <a:r>
              <a:rPr sz="2800" spc="9" dirty="0" smtClean="0">
                <a:solidFill>
                  <a:srgbClr val="FFFFFF"/>
                </a:solidFill>
                <a:latin typeface="Arial"/>
                <a:cs typeface="Arial"/>
              </a:rPr>
              <a:t>r</a:t>
            </a:r>
            <a:r>
              <a:rPr sz="2800" dirty="0" smtClean="0">
                <a:solidFill>
                  <a:srgbClr val="FFFFFF"/>
                </a:solidFill>
                <a:latin typeface="Arial"/>
                <a:cs typeface="Arial"/>
              </a:rPr>
              <a:t>b</a:t>
            </a:r>
            <a:r>
              <a:rPr sz="2800" spc="9" dirty="0" smtClean="0">
                <a:solidFill>
                  <a:srgbClr val="FFFFFF"/>
                </a:solidFill>
                <a:latin typeface="Arial"/>
                <a:cs typeface="Arial"/>
              </a:rPr>
              <a:t>a</a:t>
            </a:r>
            <a:r>
              <a:rPr sz="2800" dirty="0" smtClean="0">
                <a:solidFill>
                  <a:srgbClr val="FFFFFF"/>
                </a:solidFill>
                <a:latin typeface="Arial"/>
                <a:cs typeface="Arial"/>
              </a:rPr>
              <a:t>lly</a:t>
            </a:r>
            <a:r>
              <a:rPr sz="2800" spc="-96" dirty="0" smtClean="0">
                <a:solidFill>
                  <a:srgbClr val="FFFFFF"/>
                </a:solidFill>
                <a:latin typeface="Arial"/>
                <a:cs typeface="Arial"/>
              </a:rPr>
              <a:t> </a:t>
            </a:r>
            <a:r>
              <a:rPr sz="2800" dirty="0" smtClean="0">
                <a:solidFill>
                  <a:srgbClr val="FFFFFF"/>
                </a:solidFill>
                <a:latin typeface="Arial"/>
                <a:cs typeface="Arial"/>
              </a:rPr>
              <a:t>i</a:t>
            </a:r>
            <a:r>
              <a:rPr sz="2800" spc="9" dirty="0" smtClean="0">
                <a:solidFill>
                  <a:srgbClr val="FFFFFF"/>
                </a:solidFill>
                <a:latin typeface="Arial"/>
                <a:cs typeface="Arial"/>
              </a:rPr>
              <a:t>n</a:t>
            </a:r>
            <a:r>
              <a:rPr sz="2800" dirty="0" smtClean="0">
                <a:solidFill>
                  <a:srgbClr val="FFFFFF"/>
                </a:solidFill>
                <a:latin typeface="Arial"/>
                <a:cs typeface="Arial"/>
              </a:rPr>
              <a:t>te</a:t>
            </a:r>
            <a:r>
              <a:rPr sz="2800" spc="9" dirty="0" smtClean="0">
                <a:solidFill>
                  <a:srgbClr val="FFFFFF"/>
                </a:solidFill>
                <a:latin typeface="Arial"/>
                <a:cs typeface="Arial"/>
              </a:rPr>
              <a:t>r</a:t>
            </a:r>
            <a:r>
              <a:rPr sz="2800" dirty="0" smtClean="0">
                <a:solidFill>
                  <a:srgbClr val="FFFFFF"/>
                </a:solidFill>
                <a:latin typeface="Arial"/>
                <a:cs typeface="Arial"/>
              </a:rPr>
              <a:t>a</a:t>
            </a:r>
            <a:r>
              <a:rPr sz="2800" spc="9" dirty="0" smtClean="0">
                <a:solidFill>
                  <a:srgbClr val="FFFFFF"/>
                </a:solidFill>
                <a:latin typeface="Arial"/>
                <a:cs typeface="Arial"/>
              </a:rPr>
              <a:t>c</a:t>
            </a:r>
            <a:r>
              <a:rPr sz="2800" dirty="0" smtClean="0">
                <a:solidFill>
                  <a:srgbClr val="FFFFFF"/>
                </a:solidFill>
                <a:latin typeface="Arial"/>
                <a:cs typeface="Arial"/>
              </a:rPr>
              <a:t>t</a:t>
            </a:r>
            <a:r>
              <a:rPr sz="2800" spc="-91" dirty="0" smtClean="0">
                <a:solidFill>
                  <a:srgbClr val="FFFFFF"/>
                </a:solidFill>
                <a:latin typeface="Arial"/>
                <a:cs typeface="Arial"/>
              </a:rPr>
              <a:t> </a:t>
            </a:r>
            <a:r>
              <a:rPr sz="2800" dirty="0" smtClean="0">
                <a:solidFill>
                  <a:srgbClr val="FFFFFF"/>
                </a:solidFill>
                <a:latin typeface="Arial"/>
                <a:cs typeface="Arial"/>
              </a:rPr>
              <a:t>on</a:t>
            </a:r>
            <a:r>
              <a:rPr sz="2800" spc="-31"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dirty="0" smtClean="0">
                <a:solidFill>
                  <a:srgbClr val="FFFFFF"/>
                </a:solidFill>
                <a:latin typeface="Arial"/>
                <a:cs typeface="Arial"/>
              </a:rPr>
              <a:t>g</a:t>
            </a:r>
            <a:r>
              <a:rPr sz="2800" spc="9" dirty="0" smtClean="0">
                <a:solidFill>
                  <a:srgbClr val="FFFFFF"/>
                </a:solidFill>
                <a:latin typeface="Arial"/>
                <a:cs typeface="Arial"/>
              </a:rPr>
              <a:t>i</a:t>
            </a:r>
            <a:r>
              <a:rPr sz="2800" dirty="0" smtClean="0">
                <a:solidFill>
                  <a:srgbClr val="FFFFFF"/>
                </a:solidFill>
                <a:latin typeface="Arial"/>
                <a:cs typeface="Arial"/>
              </a:rPr>
              <a:t>v</a:t>
            </a:r>
            <a:r>
              <a:rPr sz="2800" spc="9" dirty="0" smtClean="0">
                <a:solidFill>
                  <a:srgbClr val="FFFFFF"/>
                </a:solidFill>
                <a:latin typeface="Arial"/>
                <a:cs typeface="Arial"/>
              </a:rPr>
              <a:t>e</a:t>
            </a:r>
            <a:r>
              <a:rPr sz="2800" dirty="0" smtClean="0">
                <a:solidFill>
                  <a:srgbClr val="FFFFFF"/>
                </a:solidFill>
                <a:latin typeface="Arial"/>
                <a:cs typeface="Arial"/>
              </a:rPr>
              <a:t>n to</a:t>
            </a:r>
            <a:r>
              <a:rPr sz="2800" spc="9" dirty="0" smtClean="0">
                <a:solidFill>
                  <a:srgbClr val="FFFFFF"/>
                </a:solidFill>
                <a:latin typeface="Arial"/>
                <a:cs typeface="Arial"/>
              </a:rPr>
              <a:t>p</a:t>
            </a:r>
            <a:r>
              <a:rPr sz="2800" dirty="0" smtClean="0">
                <a:solidFill>
                  <a:srgbClr val="FFFFFF"/>
                </a:solidFill>
                <a:latin typeface="Arial"/>
                <a:cs typeface="Arial"/>
              </a:rPr>
              <a:t>i</a:t>
            </a:r>
            <a:r>
              <a:rPr sz="2800" spc="4" dirty="0" smtClean="0">
                <a:solidFill>
                  <a:srgbClr val="FFFFFF"/>
                </a:solidFill>
                <a:latin typeface="Arial"/>
                <a:cs typeface="Arial"/>
              </a:rPr>
              <a:t>c</a:t>
            </a:r>
            <a:r>
              <a:rPr sz="2800" dirty="0" smtClean="0">
                <a:solidFill>
                  <a:srgbClr val="FFFFFF"/>
                </a:solidFill>
                <a:latin typeface="Arial"/>
                <a:cs typeface="Arial"/>
              </a:rPr>
              <a:t>.</a:t>
            </a:r>
            <a:endParaRPr sz="2800">
              <a:solidFill>
                <a:prstClr val="black"/>
              </a:solidFill>
              <a:latin typeface="Arial"/>
              <a:cs typeface="Arial"/>
            </a:endParaRPr>
          </a:p>
          <a:p>
            <a:pPr marL="12700" marR="337579">
              <a:lnSpc>
                <a:spcPts val="3020"/>
              </a:lnSpc>
              <a:spcBef>
                <a:spcPts val="1009"/>
              </a:spcBef>
            </a:pPr>
            <a:r>
              <a:rPr sz="2800" b="1" dirty="0" smtClean="0">
                <a:solidFill>
                  <a:srgbClr val="FFFFFF"/>
                </a:solidFill>
                <a:latin typeface="Arial"/>
                <a:cs typeface="Arial"/>
              </a:rPr>
              <a:t>Organiz</a:t>
            </a:r>
            <a:r>
              <a:rPr sz="2800" b="1" spc="9" dirty="0" smtClean="0">
                <a:solidFill>
                  <a:srgbClr val="FFFFFF"/>
                </a:solidFill>
                <a:latin typeface="Arial"/>
                <a:cs typeface="Arial"/>
              </a:rPr>
              <a:t>e</a:t>
            </a:r>
            <a:r>
              <a:rPr sz="2800" b="1" dirty="0" smtClean="0">
                <a:solidFill>
                  <a:srgbClr val="FFFFFF"/>
                </a:solidFill>
                <a:latin typeface="Arial"/>
                <a:cs typeface="Arial"/>
              </a:rPr>
              <a:t>d</a:t>
            </a:r>
            <a:r>
              <a:rPr sz="2800" b="1" spc="-136" dirty="0" smtClean="0">
                <a:solidFill>
                  <a:srgbClr val="FFFFFF"/>
                </a:solidFill>
                <a:latin typeface="Arial"/>
                <a:cs typeface="Arial"/>
              </a:rPr>
              <a:t> </a:t>
            </a:r>
            <a:r>
              <a:rPr sz="2800" b="1" dirty="0" smtClean="0">
                <a:solidFill>
                  <a:srgbClr val="FFFFFF"/>
                </a:solidFill>
                <a:latin typeface="Arial"/>
                <a:cs typeface="Arial"/>
              </a:rPr>
              <a:t>n</a:t>
            </a:r>
            <a:r>
              <a:rPr sz="2800" b="1" spc="-9" dirty="0" smtClean="0">
                <a:solidFill>
                  <a:srgbClr val="FFFFFF"/>
                </a:solidFill>
                <a:latin typeface="Arial"/>
                <a:cs typeface="Arial"/>
              </a:rPr>
              <a:t>o</a:t>
            </a:r>
            <a:r>
              <a:rPr sz="2800" b="1" dirty="0" smtClean="0">
                <a:solidFill>
                  <a:srgbClr val="FFFFFF"/>
                </a:solidFill>
                <a:latin typeface="Arial"/>
                <a:cs typeface="Arial"/>
              </a:rPr>
              <a:t>te</a:t>
            </a:r>
            <a:r>
              <a:rPr sz="2800" b="1" spc="-29" dirty="0" smtClean="0">
                <a:solidFill>
                  <a:srgbClr val="FFFFFF"/>
                </a:solidFill>
                <a:latin typeface="Arial"/>
                <a:cs typeface="Arial"/>
              </a:rPr>
              <a:t> </a:t>
            </a:r>
            <a:r>
              <a:rPr sz="2800" b="1" dirty="0" smtClean="0">
                <a:solidFill>
                  <a:srgbClr val="FFFFFF"/>
                </a:solidFill>
                <a:latin typeface="Arial"/>
                <a:cs typeface="Arial"/>
              </a:rPr>
              <a:t>she</a:t>
            </a:r>
            <a:r>
              <a:rPr sz="2800" b="1" spc="9" dirty="0" smtClean="0">
                <a:solidFill>
                  <a:srgbClr val="FFFFFF"/>
                </a:solidFill>
                <a:latin typeface="Arial"/>
                <a:cs typeface="Arial"/>
              </a:rPr>
              <a:t>e</a:t>
            </a:r>
            <a:r>
              <a:rPr sz="2800" b="1" dirty="0" smtClean="0">
                <a:solidFill>
                  <a:srgbClr val="FFFFFF"/>
                </a:solidFill>
                <a:latin typeface="Arial"/>
                <a:cs typeface="Arial"/>
              </a:rPr>
              <a:t>ts</a:t>
            </a:r>
            <a:r>
              <a:rPr sz="2800" b="1" spc="-68" dirty="0" smtClean="0">
                <a:solidFill>
                  <a:srgbClr val="FFFFFF"/>
                </a:solidFill>
                <a:latin typeface="Arial"/>
                <a:cs typeface="Arial"/>
              </a:rPr>
              <a:t> </a:t>
            </a:r>
            <a:r>
              <a:rPr sz="2800" b="1" dirty="0" smtClean="0">
                <a:solidFill>
                  <a:srgbClr val="FFFFFF"/>
                </a:solidFill>
                <a:latin typeface="Arial"/>
                <a:cs typeface="Arial"/>
              </a:rPr>
              <a:t>and</a:t>
            </a:r>
            <a:r>
              <a:rPr sz="2800" b="1" spc="-49" dirty="0" smtClean="0">
                <a:solidFill>
                  <a:srgbClr val="FFFFFF"/>
                </a:solidFill>
                <a:latin typeface="Arial"/>
                <a:cs typeface="Arial"/>
              </a:rPr>
              <a:t> </a:t>
            </a:r>
            <a:r>
              <a:rPr sz="2800" b="1" dirty="0" smtClean="0">
                <a:solidFill>
                  <a:srgbClr val="FFFFFF"/>
                </a:solidFill>
                <a:latin typeface="Arial"/>
                <a:cs typeface="Arial"/>
              </a:rPr>
              <a:t>s</a:t>
            </a:r>
            <a:r>
              <a:rPr sz="2800" b="1" spc="9" dirty="0" smtClean="0">
                <a:solidFill>
                  <a:srgbClr val="FFFFFF"/>
                </a:solidFill>
                <a:latin typeface="Arial"/>
                <a:cs typeface="Arial"/>
              </a:rPr>
              <a:t>t</a:t>
            </a:r>
            <a:r>
              <a:rPr sz="2800" b="1" dirty="0" smtClean="0">
                <a:solidFill>
                  <a:srgbClr val="FFFFFF"/>
                </a:solidFill>
                <a:latin typeface="Arial"/>
                <a:cs typeface="Arial"/>
              </a:rPr>
              <a:t>udy</a:t>
            </a:r>
            <a:r>
              <a:rPr sz="2800" b="1" spc="-54" dirty="0" smtClean="0">
                <a:solidFill>
                  <a:srgbClr val="FFFFFF"/>
                </a:solidFill>
                <a:latin typeface="Arial"/>
                <a:cs typeface="Arial"/>
              </a:rPr>
              <a:t> </a:t>
            </a:r>
            <a:r>
              <a:rPr sz="2800" b="1" dirty="0" smtClean="0">
                <a:solidFill>
                  <a:srgbClr val="FFFFFF"/>
                </a:solidFill>
                <a:latin typeface="Arial"/>
                <a:cs typeface="Arial"/>
              </a:rPr>
              <a:t>g</a:t>
            </a:r>
            <a:r>
              <a:rPr sz="2800" b="1" spc="-9" dirty="0" smtClean="0">
                <a:solidFill>
                  <a:srgbClr val="FFFFFF"/>
                </a:solidFill>
                <a:latin typeface="Arial"/>
                <a:cs typeface="Arial"/>
              </a:rPr>
              <a:t>u</a:t>
            </a:r>
            <a:r>
              <a:rPr sz="2800" b="1" dirty="0" smtClean="0">
                <a:solidFill>
                  <a:srgbClr val="FFFFFF"/>
                </a:solidFill>
                <a:latin typeface="Arial"/>
                <a:cs typeface="Arial"/>
              </a:rPr>
              <a:t>ide</a:t>
            </a:r>
            <a:r>
              <a:rPr sz="2800" b="1" spc="39" dirty="0" smtClean="0">
                <a:solidFill>
                  <a:srgbClr val="FFFFFF"/>
                </a:solidFill>
                <a:latin typeface="Arial"/>
                <a:cs typeface="Arial"/>
              </a:rPr>
              <a:t>s</a:t>
            </a:r>
            <a:r>
              <a:rPr sz="2800" b="1" dirty="0" smtClean="0">
                <a:solidFill>
                  <a:srgbClr val="FFFFFF"/>
                </a:solidFill>
                <a:latin typeface="Arial"/>
                <a:cs typeface="Arial"/>
              </a:rPr>
              <a:t>-</a:t>
            </a:r>
            <a:r>
              <a:rPr sz="2800" b="1" spc="-79" dirty="0" smtClean="0">
                <a:solidFill>
                  <a:srgbClr val="FFFFFF"/>
                </a:solidFill>
                <a:latin typeface="Arial"/>
                <a:cs typeface="Arial"/>
              </a:rPr>
              <a:t> </a:t>
            </a:r>
            <a:r>
              <a:rPr sz="2800" dirty="0" smtClean="0">
                <a:solidFill>
                  <a:srgbClr val="FFFFFF"/>
                </a:solidFill>
                <a:latin typeface="Arial"/>
                <a:cs typeface="Arial"/>
              </a:rPr>
              <a:t>Stu</a:t>
            </a:r>
            <a:r>
              <a:rPr sz="2800" spc="4" dirty="0" smtClean="0">
                <a:solidFill>
                  <a:srgbClr val="FFFFFF"/>
                </a:solidFill>
                <a:latin typeface="Arial"/>
                <a:cs typeface="Arial"/>
              </a:rPr>
              <a:t>d</a:t>
            </a:r>
            <a:r>
              <a:rPr sz="2800" dirty="0" smtClean="0">
                <a:solidFill>
                  <a:srgbClr val="FFFFFF"/>
                </a:solidFill>
                <a:latin typeface="Arial"/>
                <a:cs typeface="Arial"/>
              </a:rPr>
              <a:t>e</a:t>
            </a:r>
            <a:r>
              <a:rPr sz="2800" spc="9" dirty="0" smtClean="0">
                <a:solidFill>
                  <a:srgbClr val="FFFFFF"/>
                </a:solidFill>
                <a:latin typeface="Arial"/>
                <a:cs typeface="Arial"/>
              </a:rPr>
              <a:t>n</a:t>
            </a:r>
            <a:r>
              <a:rPr sz="2800" dirty="0" smtClean="0">
                <a:solidFill>
                  <a:srgbClr val="FFFFFF"/>
                </a:solidFill>
                <a:latin typeface="Arial"/>
                <a:cs typeface="Arial"/>
              </a:rPr>
              <a:t>ts</a:t>
            </a:r>
            <a:r>
              <a:rPr sz="2800" spc="-110" dirty="0" smtClean="0">
                <a:solidFill>
                  <a:srgbClr val="FFFFFF"/>
                </a:solidFill>
                <a:latin typeface="Arial"/>
                <a:cs typeface="Arial"/>
              </a:rPr>
              <a:t> </a:t>
            </a:r>
            <a:r>
              <a:rPr sz="2800" spc="4" dirty="0" smtClean="0">
                <a:solidFill>
                  <a:srgbClr val="FFFFFF"/>
                </a:solidFill>
                <a:latin typeface="Arial"/>
                <a:cs typeface="Arial"/>
              </a:rPr>
              <a:t>c</a:t>
            </a:r>
            <a:r>
              <a:rPr sz="2800" dirty="0" smtClean="0">
                <a:solidFill>
                  <a:srgbClr val="FFFFFF"/>
                </a:solidFill>
                <a:latin typeface="Arial"/>
                <a:cs typeface="Arial"/>
              </a:rPr>
              <a:t>o</a:t>
            </a:r>
            <a:r>
              <a:rPr sz="2800" spc="4" dirty="0" smtClean="0">
                <a:solidFill>
                  <a:srgbClr val="FFFFFF"/>
                </a:solidFill>
                <a:latin typeface="Arial"/>
                <a:cs typeface="Arial"/>
              </a:rPr>
              <a:t>l</a:t>
            </a:r>
            <a:r>
              <a:rPr sz="2800" dirty="0" smtClean="0">
                <a:solidFill>
                  <a:srgbClr val="FFFFFF"/>
                </a:solidFill>
                <a:latin typeface="Arial"/>
                <a:cs typeface="Arial"/>
              </a:rPr>
              <a:t>l</a:t>
            </a:r>
            <a:r>
              <a:rPr sz="2800" spc="4" dirty="0" smtClean="0">
                <a:solidFill>
                  <a:srgbClr val="FFFFFF"/>
                </a:solidFill>
                <a:latin typeface="Arial"/>
                <a:cs typeface="Arial"/>
              </a:rPr>
              <a:t>e</a:t>
            </a:r>
            <a:r>
              <a:rPr sz="2800" dirty="0" smtClean="0">
                <a:solidFill>
                  <a:srgbClr val="FFFFFF"/>
                </a:solidFill>
                <a:latin typeface="Arial"/>
                <a:cs typeface="Arial"/>
              </a:rPr>
              <a:t>ct i</a:t>
            </a:r>
            <a:r>
              <a:rPr sz="2800" spc="4" dirty="0" smtClean="0">
                <a:solidFill>
                  <a:srgbClr val="FFFFFF"/>
                </a:solidFill>
                <a:latin typeface="Arial"/>
                <a:cs typeface="Arial"/>
              </a:rPr>
              <a:t>n</a:t>
            </a:r>
            <a:r>
              <a:rPr sz="2800" dirty="0" smtClean="0">
                <a:solidFill>
                  <a:srgbClr val="FFFFFF"/>
                </a:solidFill>
                <a:latin typeface="Arial"/>
                <a:cs typeface="Arial"/>
              </a:rPr>
              <a:t>fo</a:t>
            </a:r>
            <a:r>
              <a:rPr sz="2800" spc="9" dirty="0" smtClean="0">
                <a:solidFill>
                  <a:srgbClr val="FFFFFF"/>
                </a:solidFill>
                <a:latin typeface="Arial"/>
                <a:cs typeface="Arial"/>
              </a:rPr>
              <a:t>r</a:t>
            </a:r>
            <a:r>
              <a:rPr sz="2800" dirty="0" smtClean="0">
                <a:solidFill>
                  <a:srgbClr val="FFFFFF"/>
                </a:solidFill>
                <a:latin typeface="Arial"/>
                <a:cs typeface="Arial"/>
              </a:rPr>
              <a:t>mat</a:t>
            </a:r>
            <a:r>
              <a:rPr sz="2800" spc="9" dirty="0" smtClean="0">
                <a:solidFill>
                  <a:srgbClr val="FFFFFF"/>
                </a:solidFill>
                <a:latin typeface="Arial"/>
                <a:cs typeface="Arial"/>
              </a:rPr>
              <a:t>i</a:t>
            </a:r>
            <a:r>
              <a:rPr sz="2800" dirty="0" smtClean="0">
                <a:solidFill>
                  <a:srgbClr val="FFFFFF"/>
                </a:solidFill>
                <a:latin typeface="Arial"/>
                <a:cs typeface="Arial"/>
              </a:rPr>
              <a:t>on</a:t>
            </a:r>
            <a:r>
              <a:rPr sz="2800" spc="-138" dirty="0" smtClean="0">
                <a:solidFill>
                  <a:srgbClr val="FFFFFF"/>
                </a:solidFill>
                <a:latin typeface="Arial"/>
                <a:cs typeface="Arial"/>
              </a:rPr>
              <a:t> </a:t>
            </a:r>
            <a:r>
              <a:rPr sz="2800" dirty="0" smtClean="0">
                <a:solidFill>
                  <a:srgbClr val="FFFFFF"/>
                </a:solidFill>
                <a:latin typeface="Arial"/>
                <a:cs typeface="Arial"/>
              </a:rPr>
              <a:t>to</a:t>
            </a:r>
            <a:r>
              <a:rPr sz="2800" spc="-23" dirty="0" smtClean="0">
                <a:solidFill>
                  <a:srgbClr val="FFFFFF"/>
                </a:solidFill>
                <a:latin typeface="Arial"/>
                <a:cs typeface="Arial"/>
              </a:rPr>
              <a:t> </a:t>
            </a:r>
            <a:r>
              <a:rPr sz="2800" dirty="0" smtClean="0">
                <a:solidFill>
                  <a:srgbClr val="FFFFFF"/>
                </a:solidFill>
                <a:latin typeface="Arial"/>
                <a:cs typeface="Arial"/>
              </a:rPr>
              <a:t>h</a:t>
            </a:r>
            <a:r>
              <a:rPr sz="2800" spc="9" dirty="0" smtClean="0">
                <a:solidFill>
                  <a:srgbClr val="FFFFFF"/>
                </a:solidFill>
                <a:latin typeface="Arial"/>
                <a:cs typeface="Arial"/>
              </a:rPr>
              <a:t>e</a:t>
            </a:r>
            <a:r>
              <a:rPr sz="2800" dirty="0" smtClean="0">
                <a:solidFill>
                  <a:srgbClr val="FFFFFF"/>
                </a:solidFill>
                <a:latin typeface="Arial"/>
                <a:cs typeface="Arial"/>
              </a:rPr>
              <a:t>lp</a:t>
            </a:r>
            <a:r>
              <a:rPr sz="2800" spc="-37" dirty="0" smtClean="0">
                <a:solidFill>
                  <a:srgbClr val="FFFFFF"/>
                </a:solidFill>
                <a:latin typeface="Arial"/>
                <a:cs typeface="Arial"/>
              </a:rPr>
              <a:t> </a:t>
            </a:r>
            <a:r>
              <a:rPr sz="2800" dirty="0" smtClean="0">
                <a:solidFill>
                  <a:srgbClr val="FFFFFF"/>
                </a:solidFill>
                <a:latin typeface="Arial"/>
                <a:cs typeface="Arial"/>
              </a:rPr>
              <a:t>p</a:t>
            </a:r>
            <a:r>
              <a:rPr sz="2800" spc="9" dirty="0" smtClean="0">
                <a:solidFill>
                  <a:srgbClr val="FFFFFF"/>
                </a:solidFill>
                <a:latin typeface="Arial"/>
                <a:cs typeface="Arial"/>
              </a:rPr>
              <a:t>a</a:t>
            </a:r>
            <a:r>
              <a:rPr sz="2800" dirty="0" smtClean="0">
                <a:solidFill>
                  <a:srgbClr val="FFFFFF"/>
                </a:solidFill>
                <a:latin typeface="Arial"/>
                <a:cs typeface="Arial"/>
              </a:rPr>
              <a:t>ss</a:t>
            </a:r>
            <a:r>
              <a:rPr sz="2800" spc="-59" dirty="0" smtClean="0">
                <a:solidFill>
                  <a:srgbClr val="FFFFFF"/>
                </a:solidFill>
                <a:latin typeface="Arial"/>
                <a:cs typeface="Arial"/>
              </a:rPr>
              <a:t> </a:t>
            </a:r>
            <a:r>
              <a:rPr sz="2800" dirty="0" smtClean="0">
                <a:solidFill>
                  <a:srgbClr val="FFFFFF"/>
                </a:solidFill>
                <a:latin typeface="Arial"/>
                <a:cs typeface="Arial"/>
              </a:rPr>
              <a:t>a</a:t>
            </a:r>
            <a:r>
              <a:rPr sz="2800" spc="-15" dirty="0" smtClean="0">
                <a:solidFill>
                  <a:srgbClr val="FFFFFF"/>
                </a:solidFill>
                <a:latin typeface="Arial"/>
                <a:cs typeface="Arial"/>
              </a:rPr>
              <a:t> </a:t>
            </a:r>
            <a:r>
              <a:rPr sz="2800" spc="9" dirty="0" smtClean="0">
                <a:solidFill>
                  <a:srgbClr val="FFFFFF"/>
                </a:solidFill>
                <a:latin typeface="Arial"/>
                <a:cs typeface="Arial"/>
              </a:rPr>
              <a:t>t</a:t>
            </a:r>
            <a:r>
              <a:rPr sz="2800" dirty="0" smtClean="0">
                <a:solidFill>
                  <a:srgbClr val="FFFFFF"/>
                </a:solidFill>
                <a:latin typeface="Arial"/>
                <a:cs typeface="Arial"/>
              </a:rPr>
              <a:t>e</a:t>
            </a:r>
            <a:r>
              <a:rPr sz="2800" spc="9" dirty="0" smtClean="0">
                <a:solidFill>
                  <a:srgbClr val="FFFFFF"/>
                </a:solidFill>
                <a:latin typeface="Arial"/>
                <a:cs typeface="Arial"/>
              </a:rPr>
              <a:t>s</a:t>
            </a:r>
            <a:r>
              <a:rPr sz="2800" dirty="0" smtClean="0">
                <a:solidFill>
                  <a:srgbClr val="FFFFFF"/>
                </a:solidFill>
                <a:latin typeface="Arial"/>
                <a:cs typeface="Arial"/>
              </a:rPr>
              <a:t>t</a:t>
            </a:r>
            <a:endParaRPr sz="2800">
              <a:solidFill>
                <a:prstClr val="black"/>
              </a:solidFill>
              <a:latin typeface="Arial"/>
              <a:cs typeface="Arial"/>
            </a:endParaRPr>
          </a:p>
        </p:txBody>
      </p:sp>
      <p:sp>
        <p:nvSpPr>
          <p:cNvPr id="5" name="object 5"/>
          <p:cNvSpPr txBox="1"/>
          <p:nvPr/>
        </p:nvSpPr>
        <p:spPr>
          <a:xfrm>
            <a:off x="687705" y="2199177"/>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6" name="object 6"/>
          <p:cNvSpPr txBox="1"/>
          <p:nvPr/>
        </p:nvSpPr>
        <p:spPr>
          <a:xfrm>
            <a:off x="687705" y="3093765"/>
            <a:ext cx="161735" cy="380492"/>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
        <p:nvSpPr>
          <p:cNvPr id="7" name="object 7"/>
          <p:cNvSpPr txBox="1"/>
          <p:nvPr/>
        </p:nvSpPr>
        <p:spPr>
          <a:xfrm>
            <a:off x="687705" y="3990263"/>
            <a:ext cx="161735" cy="380491"/>
          </a:xfrm>
          <a:prstGeom prst="rect">
            <a:avLst/>
          </a:prstGeom>
        </p:spPr>
        <p:txBody>
          <a:bodyPr wrap="square" lIns="0" tIns="0" rIns="0" bIns="0" rtlCol="0">
            <a:noAutofit/>
          </a:bodyPr>
          <a:lstStyle/>
          <a:p>
            <a:pPr marL="12700">
              <a:lnSpc>
                <a:spcPts val="2960"/>
              </a:lnSpc>
              <a:spcBef>
                <a:spcPts val="148"/>
              </a:spcBef>
            </a:pPr>
            <a:r>
              <a:rPr sz="2800" dirty="0" smtClean="0">
                <a:solidFill>
                  <a:srgbClr val="FFFFFF"/>
                </a:solidFill>
                <a:latin typeface="Arial"/>
                <a:cs typeface="Arial"/>
              </a:rPr>
              <a:t>•</a:t>
            </a:r>
            <a:endParaRPr sz="2800">
              <a:solidFill>
                <a:prstClr val="black"/>
              </a:solidFill>
              <a:latin typeface="Arial"/>
              <a:cs typeface="Arial"/>
            </a:endParaRPr>
          </a:p>
        </p:txBody>
      </p:sp>
    </p:spTree>
    <p:extLst>
      <p:ext uri="{BB962C8B-B14F-4D97-AF65-F5344CB8AC3E}">
        <p14:creationId xmlns:p14="http://schemas.microsoft.com/office/powerpoint/2010/main" val="615248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 y="0"/>
            <a:ext cx="9141619" cy="6857998"/>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3" name="object 3"/>
          <p:cNvSpPr/>
          <p:nvPr/>
        </p:nvSpPr>
        <p:spPr>
          <a:xfrm>
            <a:off x="1110046" y="1828800"/>
            <a:ext cx="6660737" cy="1077214"/>
          </a:xfrm>
          <a:custGeom>
            <a:avLst/>
            <a:gdLst/>
            <a:ahLst/>
            <a:cxnLst/>
            <a:rect l="l" t="t" r="r" b="b"/>
            <a:pathLst>
              <a:path w="8880983" h="1077214">
                <a:moveTo>
                  <a:pt x="0" y="1077214"/>
                </a:moveTo>
                <a:lnTo>
                  <a:pt x="8880983" y="1077214"/>
                </a:lnTo>
                <a:lnTo>
                  <a:pt x="8880983" y="0"/>
                </a:lnTo>
                <a:lnTo>
                  <a:pt x="0" y="0"/>
                </a:lnTo>
                <a:lnTo>
                  <a:pt x="0" y="1077214"/>
                </a:lnTo>
                <a:close/>
              </a:path>
            </a:pathLst>
          </a:custGeom>
          <a:solidFill>
            <a:srgbClr val="FFFFFF"/>
          </a:solidFill>
        </p:spPr>
        <p:txBody>
          <a:bodyPr wrap="square" lIns="0" tIns="0" rIns="0" bIns="0" rtlCol="0">
            <a:noAutofit/>
          </a:bodyPr>
          <a:lstStyle/>
          <a:p>
            <a:endParaRPr>
              <a:solidFill>
                <a:prstClr val="black"/>
              </a:solidFill>
            </a:endParaRPr>
          </a:p>
        </p:txBody>
      </p:sp>
      <p:sp>
        <p:nvSpPr>
          <p:cNvPr id="4" name="object 4"/>
          <p:cNvSpPr/>
          <p:nvPr/>
        </p:nvSpPr>
        <p:spPr>
          <a:xfrm>
            <a:off x="1110046" y="1828800"/>
            <a:ext cx="6660737" cy="1077214"/>
          </a:xfrm>
          <a:custGeom>
            <a:avLst/>
            <a:gdLst/>
            <a:ahLst/>
            <a:cxnLst/>
            <a:rect l="l" t="t" r="r" b="b"/>
            <a:pathLst>
              <a:path w="8880983" h="1077214">
                <a:moveTo>
                  <a:pt x="0" y="1077214"/>
                </a:moveTo>
                <a:lnTo>
                  <a:pt x="8880983" y="1077214"/>
                </a:lnTo>
                <a:lnTo>
                  <a:pt x="8880983" y="0"/>
                </a:lnTo>
                <a:lnTo>
                  <a:pt x="0" y="0"/>
                </a:lnTo>
                <a:lnTo>
                  <a:pt x="0" y="1077214"/>
                </a:lnTo>
                <a:close/>
              </a:path>
            </a:pathLst>
          </a:custGeom>
          <a:ln w="12700">
            <a:solidFill>
              <a:srgbClr val="000000"/>
            </a:solidFill>
          </a:ln>
        </p:spPr>
        <p:txBody>
          <a:bodyPr wrap="square" lIns="0" tIns="0" rIns="0" bIns="0" rtlCol="0">
            <a:noAutofit/>
          </a:bodyPr>
          <a:lstStyle/>
          <a:p>
            <a:endParaRPr>
              <a:solidFill>
                <a:prstClr val="black"/>
              </a:solidFill>
            </a:endParaRPr>
          </a:p>
        </p:txBody>
      </p:sp>
      <p:sp>
        <p:nvSpPr>
          <p:cNvPr id="5" name="object 5"/>
          <p:cNvSpPr/>
          <p:nvPr/>
        </p:nvSpPr>
        <p:spPr>
          <a:xfrm>
            <a:off x="1678781" y="1704975"/>
            <a:ext cx="5600700" cy="1238250"/>
          </a:xfrm>
          <a:prstGeom prst="rect">
            <a:avLst/>
          </a:prstGeom>
          <a:blipFill>
            <a:blip r:embed="rId3" cstate="print"/>
            <a:stretch>
              <a:fillRect/>
            </a:stretch>
          </a:blipFill>
        </p:spPr>
        <p:txBody>
          <a:bodyPr wrap="square" lIns="0" tIns="0" rIns="0" bIns="0" rtlCol="0">
            <a:noAutofit/>
          </a:bodyPr>
          <a:lstStyle/>
          <a:p>
            <a:endParaRPr>
              <a:solidFill>
                <a:prstClr val="black"/>
              </a:solidFill>
            </a:endParaRPr>
          </a:p>
        </p:txBody>
      </p:sp>
      <p:sp>
        <p:nvSpPr>
          <p:cNvPr id="6" name="object 6"/>
          <p:cNvSpPr txBox="1"/>
          <p:nvPr/>
        </p:nvSpPr>
        <p:spPr>
          <a:xfrm>
            <a:off x="1110046" y="1828800"/>
            <a:ext cx="6660737" cy="1077214"/>
          </a:xfrm>
          <a:prstGeom prst="rect">
            <a:avLst/>
          </a:prstGeom>
        </p:spPr>
        <p:txBody>
          <a:bodyPr wrap="square" lIns="0" tIns="0" rIns="0" bIns="0" rtlCol="0">
            <a:noAutofit/>
          </a:bodyPr>
          <a:lstStyle/>
          <a:p>
            <a:pPr marL="25400">
              <a:lnSpc>
                <a:spcPts val="1000"/>
              </a:lnSpc>
            </a:pPr>
            <a:endParaRPr sz="1000">
              <a:solidFill>
                <a:prstClr val="black"/>
              </a:solidFill>
            </a:endParaRPr>
          </a:p>
        </p:txBody>
      </p:sp>
    </p:spTree>
    <p:extLst>
      <p:ext uri="{BB962C8B-B14F-4D97-AF65-F5344CB8AC3E}">
        <p14:creationId xmlns:p14="http://schemas.microsoft.com/office/powerpoint/2010/main" val="180662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lstStyle/>
          <a:p>
            <a:r>
              <a:rPr lang="en-GB" dirty="0" smtClean="0"/>
              <a:t>Why Assessment? (Cont.)</a:t>
            </a:r>
            <a:endParaRPr lang="en-GB" dirty="0"/>
          </a:p>
        </p:txBody>
      </p:sp>
      <p:sp>
        <p:nvSpPr>
          <p:cNvPr id="3" name="Content Placeholder 2"/>
          <p:cNvSpPr>
            <a:spLocks noGrp="1"/>
          </p:cNvSpPr>
          <p:nvPr>
            <p:ph idx="1"/>
          </p:nvPr>
        </p:nvSpPr>
        <p:spPr>
          <a:xfrm>
            <a:off x="179512" y="908720"/>
            <a:ext cx="8902824" cy="5832648"/>
          </a:xfrm>
        </p:spPr>
        <p:txBody>
          <a:bodyPr>
            <a:normAutofit lnSpcReduction="10000"/>
          </a:bodyPr>
          <a:lstStyle/>
          <a:p>
            <a:r>
              <a:rPr lang="en-GB" dirty="0"/>
              <a:t>Inspect the progress of children toward achieving educational goal</a:t>
            </a:r>
          </a:p>
          <a:p>
            <a:r>
              <a:rPr lang="en-GB" dirty="0"/>
              <a:t>• Make policy regarding what is and what is not appropriate for children</a:t>
            </a:r>
          </a:p>
          <a:p>
            <a:r>
              <a:rPr lang="en-GB" dirty="0"/>
              <a:t>• Communicate with parents to provide information about their children’s</a:t>
            </a:r>
          </a:p>
          <a:p>
            <a:r>
              <a:rPr lang="en-GB" dirty="0"/>
              <a:t>progress and learning</a:t>
            </a:r>
          </a:p>
          <a:p>
            <a:r>
              <a:rPr lang="en-GB" dirty="0"/>
              <a:t>• Helping teachers to make lesion and activity plan</a:t>
            </a:r>
          </a:p>
          <a:p>
            <a:r>
              <a:rPr lang="en-GB" dirty="0"/>
              <a:t>• Inform the effectiveness of project or program and diagnose a place for</a:t>
            </a:r>
          </a:p>
          <a:p>
            <a:r>
              <a:rPr lang="en-GB" dirty="0"/>
              <a:t>improvement</a:t>
            </a:r>
          </a:p>
        </p:txBody>
      </p:sp>
    </p:spTree>
    <p:extLst>
      <p:ext uri="{BB962C8B-B14F-4D97-AF65-F5344CB8AC3E}">
        <p14:creationId xmlns:p14="http://schemas.microsoft.com/office/powerpoint/2010/main" val="373295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normAutofit/>
          </a:bodyPr>
          <a:lstStyle/>
          <a:p>
            <a:r>
              <a:rPr lang="en-GB" b="1" dirty="0"/>
              <a:t>Purpose of </a:t>
            </a:r>
            <a:r>
              <a:rPr lang="en-GB" b="1" dirty="0" smtClean="0"/>
              <a:t>assessment</a:t>
            </a:r>
            <a:endParaRPr lang="en-GB" dirty="0"/>
          </a:p>
        </p:txBody>
      </p:sp>
      <p:sp>
        <p:nvSpPr>
          <p:cNvPr id="3" name="Content Placeholder 2"/>
          <p:cNvSpPr>
            <a:spLocks noGrp="1"/>
          </p:cNvSpPr>
          <p:nvPr>
            <p:ph idx="1"/>
          </p:nvPr>
        </p:nvSpPr>
        <p:spPr>
          <a:xfrm>
            <a:off x="251521" y="908720"/>
            <a:ext cx="8712968" cy="5949280"/>
          </a:xfrm>
        </p:spPr>
        <p:txBody>
          <a:bodyPr>
            <a:normAutofit fontScale="92500" lnSpcReduction="10000"/>
          </a:bodyPr>
          <a:lstStyle/>
          <a:p>
            <a:pPr marL="0" indent="0">
              <a:buNone/>
            </a:pPr>
            <a:r>
              <a:rPr lang="en-GB" b="1" dirty="0"/>
              <a:t>Assessment drives </a:t>
            </a:r>
            <a:r>
              <a:rPr lang="en-GB" b="1" dirty="0" smtClean="0"/>
              <a:t>instruction: </a:t>
            </a:r>
            <a:r>
              <a:rPr lang="en-GB" dirty="0" smtClean="0"/>
              <a:t>A </a:t>
            </a:r>
            <a:r>
              <a:rPr lang="en-GB" dirty="0"/>
              <a:t>pre-test or needs assessment informs instructors what students know and do not know at the outset, setting the direction of a course.  If done well, the information garnered will highlight the gap between existing knowledge and a desired outcome.  Accomplished instructors find out what students already know, and use the prior knowledge as a stepping off place to develop new understanding.  The same is true for data obtained through assessment done during instruction.  By checking in with students throughout instruction, outstanding instructors constantly revise and refine their teaching to meet the diverse needs of students.</a:t>
            </a:r>
          </a:p>
        </p:txBody>
      </p:sp>
    </p:spTree>
    <p:extLst>
      <p:ext uri="{BB962C8B-B14F-4D97-AF65-F5344CB8AC3E}">
        <p14:creationId xmlns:p14="http://schemas.microsoft.com/office/powerpoint/2010/main" val="188003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92088"/>
          </a:xfrm>
        </p:spPr>
        <p:txBody>
          <a:bodyPr/>
          <a:lstStyle/>
          <a:p>
            <a:r>
              <a:rPr lang="en-GB" b="1" dirty="0"/>
              <a:t>Assessment drives learning</a:t>
            </a:r>
            <a:endParaRPr lang="en-GB" dirty="0"/>
          </a:p>
        </p:txBody>
      </p:sp>
      <p:sp>
        <p:nvSpPr>
          <p:cNvPr id="3" name="Content Placeholder 2"/>
          <p:cNvSpPr>
            <a:spLocks noGrp="1"/>
          </p:cNvSpPr>
          <p:nvPr>
            <p:ph idx="1"/>
          </p:nvPr>
        </p:nvSpPr>
        <p:spPr>
          <a:xfrm>
            <a:off x="251521" y="836712"/>
            <a:ext cx="8712968" cy="5904656"/>
          </a:xfrm>
        </p:spPr>
        <p:txBody>
          <a:bodyPr>
            <a:normAutofit lnSpcReduction="10000"/>
          </a:bodyPr>
          <a:lstStyle/>
          <a:p>
            <a:pPr marL="0" indent="0">
              <a:buNone/>
            </a:pPr>
            <a:r>
              <a:rPr lang="en-GB" dirty="0"/>
              <a:t>What and how students learn depends to a major extent on how they think they will be assessed.  Assessment practices must send the right signals to students about what to study, how to study, and the relative time to spend on concepts and skills in a course. Accomplished faculty communicate clearly what students need to know and be able to do, both through a clearly articulated syllabus, and by choosing assessments carefully in order to direct student energies. High expectations for learning result in students who rise to the occasion.</a:t>
            </a:r>
          </a:p>
        </p:txBody>
      </p:sp>
    </p:spTree>
    <p:extLst>
      <p:ext uri="{BB962C8B-B14F-4D97-AF65-F5344CB8AC3E}">
        <p14:creationId xmlns:p14="http://schemas.microsoft.com/office/powerpoint/2010/main" val="3954397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10" y="-27384"/>
            <a:ext cx="8964488" cy="1143000"/>
          </a:xfrm>
        </p:spPr>
        <p:txBody>
          <a:bodyPr>
            <a:normAutofit fontScale="90000"/>
          </a:bodyPr>
          <a:lstStyle/>
          <a:p>
            <a:r>
              <a:rPr lang="en-GB" b="1" dirty="0"/>
              <a:t>Assessment informs students of their progress</a:t>
            </a:r>
            <a:endParaRPr lang="en-GB" dirty="0"/>
          </a:p>
        </p:txBody>
      </p:sp>
      <p:sp>
        <p:nvSpPr>
          <p:cNvPr id="3" name="Content Placeholder 2"/>
          <p:cNvSpPr>
            <a:spLocks noGrp="1"/>
          </p:cNvSpPr>
          <p:nvPr>
            <p:ph idx="1"/>
          </p:nvPr>
        </p:nvSpPr>
        <p:spPr>
          <a:xfrm>
            <a:off x="179514" y="1268760"/>
            <a:ext cx="8784976" cy="5589240"/>
          </a:xfrm>
        </p:spPr>
        <p:txBody>
          <a:bodyPr>
            <a:normAutofit/>
          </a:bodyPr>
          <a:lstStyle/>
          <a:p>
            <a:pPr marL="0" indent="0">
              <a:buNone/>
            </a:pPr>
            <a:r>
              <a:rPr lang="en-GB" dirty="0"/>
              <a:t>Effective assessment provides students with a sense of what they know and don’t know about a subject.  If done well, the feedback provided to students will indicate to them how to improve their performance.  Assessments must clearly match the content, the nature of thinking, and the skills taught in a class.  Through feedback from instructors, students become aware of their strengths and challenges with respect to course learning outcomes.  Assessment done well should not be a surprise to students.</a:t>
            </a:r>
          </a:p>
        </p:txBody>
      </p:sp>
    </p:spTree>
    <p:extLst>
      <p:ext uri="{BB962C8B-B14F-4D97-AF65-F5344CB8AC3E}">
        <p14:creationId xmlns:p14="http://schemas.microsoft.com/office/powerpoint/2010/main" val="2324005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78098"/>
          </a:xfrm>
        </p:spPr>
        <p:txBody>
          <a:bodyPr>
            <a:normAutofit fontScale="90000"/>
          </a:bodyPr>
          <a:lstStyle/>
          <a:p>
            <a:r>
              <a:rPr lang="en-GB" b="1" dirty="0"/>
              <a:t>Assessment informs teaching practice</a:t>
            </a:r>
            <a:endParaRPr lang="en-GB" dirty="0"/>
          </a:p>
        </p:txBody>
      </p:sp>
      <p:sp>
        <p:nvSpPr>
          <p:cNvPr id="3" name="Content Placeholder 2"/>
          <p:cNvSpPr>
            <a:spLocks noGrp="1"/>
          </p:cNvSpPr>
          <p:nvPr>
            <p:ph idx="1"/>
          </p:nvPr>
        </p:nvSpPr>
        <p:spPr>
          <a:xfrm>
            <a:off x="179514" y="836712"/>
            <a:ext cx="8784976" cy="5904656"/>
          </a:xfrm>
        </p:spPr>
        <p:txBody>
          <a:bodyPr/>
          <a:lstStyle/>
          <a:p>
            <a:pPr marL="0" indent="0">
              <a:buNone/>
            </a:pPr>
            <a:r>
              <a:rPr lang="en-GB" dirty="0"/>
              <a:t>Reflection on student accomplishments offers instructors insights on the effectiveness of their teaching strategies.  By systematically gathering, </a:t>
            </a:r>
            <a:r>
              <a:rPr lang="en-GB" dirty="0" err="1"/>
              <a:t>analyzing</a:t>
            </a:r>
            <a:r>
              <a:rPr lang="en-GB" dirty="0"/>
              <a:t>, and interpreting evidence we can determine how well student learning matches our outcomes / expectations for a lesson, unit or course.  The knowledge from feedback indicates to the instructor how to improve instruction, where to strengthen teaching, and what areas are well understood and therefore may be cut back in future courses.</a:t>
            </a:r>
          </a:p>
        </p:txBody>
      </p:sp>
    </p:spTree>
    <p:extLst>
      <p:ext uri="{BB962C8B-B14F-4D97-AF65-F5344CB8AC3E}">
        <p14:creationId xmlns:p14="http://schemas.microsoft.com/office/powerpoint/2010/main" val="204885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850106"/>
          </a:xfrm>
        </p:spPr>
        <p:txBody>
          <a:bodyPr/>
          <a:lstStyle/>
          <a:p>
            <a:r>
              <a:rPr lang="en-GB" b="1" dirty="0"/>
              <a:t>Role of grading in assessment</a:t>
            </a:r>
            <a:endParaRPr lang="en-GB" dirty="0"/>
          </a:p>
        </p:txBody>
      </p:sp>
      <p:sp>
        <p:nvSpPr>
          <p:cNvPr id="3" name="Content Placeholder 2"/>
          <p:cNvSpPr>
            <a:spLocks noGrp="1"/>
          </p:cNvSpPr>
          <p:nvPr>
            <p:ph idx="1"/>
          </p:nvPr>
        </p:nvSpPr>
        <p:spPr>
          <a:xfrm>
            <a:off x="107504" y="836712"/>
            <a:ext cx="8856984" cy="5832648"/>
          </a:xfrm>
        </p:spPr>
        <p:txBody>
          <a:bodyPr>
            <a:noAutofit/>
          </a:bodyPr>
          <a:lstStyle/>
          <a:p>
            <a:pPr marL="0" indent="0">
              <a:buNone/>
            </a:pPr>
            <a:r>
              <a:rPr lang="en-GB" sz="3600" dirty="0"/>
              <a:t>Grades should be a reflection of what a student has learned as defined in the student learning outcomes. They should be based on direct evidence of student learning as measured on tests, papers, projects, and presentations, etc.  Grades often fail to tell us clearly about “large learning” such as critical thinking skills, problem solving abilities, communication skills (oral, written and listening), social skills, and emotional management skills.</a:t>
            </a:r>
          </a:p>
        </p:txBody>
      </p:sp>
    </p:spTree>
    <p:extLst>
      <p:ext uri="{BB962C8B-B14F-4D97-AF65-F5344CB8AC3E}">
        <p14:creationId xmlns:p14="http://schemas.microsoft.com/office/powerpoint/2010/main" val="2627668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1615</Words>
  <Application>Microsoft Office PowerPoint</Application>
  <PresentationFormat>On-screen Show (4:3)</PresentationFormat>
  <Paragraphs>260</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1_Office Theme</vt:lpstr>
      <vt:lpstr>Importance &amp; Purpose of Assessment</vt:lpstr>
      <vt:lpstr>What assessment does:</vt:lpstr>
      <vt:lpstr>Why Assessment?</vt:lpstr>
      <vt:lpstr>Why Assessment? (Cont.)</vt:lpstr>
      <vt:lpstr>Purpose of assessment</vt:lpstr>
      <vt:lpstr>Assessment drives learning</vt:lpstr>
      <vt:lpstr>Assessment informs students of their progress</vt:lpstr>
      <vt:lpstr>Assessment informs teaching practice</vt:lpstr>
      <vt:lpstr>Role of grading in assessment</vt:lpstr>
      <vt:lpstr>When student learning outcomes are not met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Assessment</dc:title>
  <dc:creator>Dr MAMALIK</dc:creator>
  <cp:lastModifiedBy>DrMushtaq</cp:lastModifiedBy>
  <cp:revision>4</cp:revision>
  <dcterms:created xsi:type="dcterms:W3CDTF">2020-03-25T19:37:15Z</dcterms:created>
  <dcterms:modified xsi:type="dcterms:W3CDTF">2020-04-20T20:44:21Z</dcterms:modified>
</cp:coreProperties>
</file>