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DBFD-A3C8-4A64-9EC0-B6859353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E9589-0940-4061-B0A9-A98C4EC29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0E2B4-27E5-4B22-BB6E-7FD7F976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718C-9ED3-434D-B840-C19AFB66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6B65-7072-43BF-B942-CC189078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13E5-2A19-4FA2-BD1C-0029B1E2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82ABD-FABC-48AC-B948-E35555205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BAFFA-E43B-4527-9FAB-E9DCEDB3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3B634-4A0D-4684-B014-025BD83A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604A8-F82A-494D-9B0C-D6B93817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88F47-5F79-4D8B-8F2B-74D4E111F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17413-5B10-4E7C-9B77-F116A6651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D0E4D-3272-4948-90C2-235311D2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39FC-3FF4-4513-BB48-7E6290DC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19CFB-D575-4560-AA74-B0BB5F55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42A5-22BF-4894-8EAF-4AC42E16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BE7D-A2C6-4FD4-BEBB-F4B35C033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C736C-22CF-4EFC-85FA-DE6B4BD9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E0043-472D-4726-BE1C-29D2D154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9EF5B-7CDF-41F5-8691-43D3A47D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4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D5B1-9F38-48A0-AFAC-884686C0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392BD-B3D2-4FE9-8F01-7953A2D96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5F48-3094-4C0F-A8DA-1CDE142D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2CC2E-49B5-4C1B-89C7-FD2BA031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F6B1-B744-46AF-B3C8-37EFA751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EC84-7FF8-4E93-97A0-0A1526D2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AB4F-082E-4461-A292-0F9C2BE9A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D0B52-3B67-4C05-8BCC-634E164C6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B575D-7891-49A1-8336-66A5D911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4843-4CA7-468F-80D2-87B9C716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E79B1-D641-4021-ACE2-41D19B68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53B6-21A0-4EDD-A140-AC2031B6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39847-979D-4F49-A4B1-6945549B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5F50-657C-4A1A-AB5B-3947BA527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B6787-30CA-4C76-BFF2-E73950C5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2D36D-C66D-4151-92C1-346A39F2D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55568-8C4A-45D9-AFCC-35356E3B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4684A-EDFF-4F28-8BEA-0145DE53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F7A4C2-367D-4E8E-8B83-7C7CE16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D90A-F2E3-4C09-BD11-443A7A5A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B073F-76FC-45FB-BB8C-435E44DC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9B49A-6710-41D8-A698-5815EA75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ACBD-430A-42EC-BF74-9D853CAA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4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6035D-6984-4068-9E39-050E0913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932A1-0564-406F-A649-2A70F2A9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00A2B-7484-4A38-9EF9-CB7070EC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8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55A4-0728-4F18-BE67-8B1DCCF8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E5A3-2A10-4890-86CD-03AFF58CE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96F8F-EC7C-42A0-8731-FDF2192B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73D9F-E3C4-42E6-B5A8-F398E251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89B6-B48F-442B-B5B9-B94AF8F0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4723A-E593-4A9D-AE19-BCA0C1B7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05FE-2290-4FCB-8D9D-C68FDCF9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7E223-599E-4F49-B2C9-B5026C965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CE21F-44B0-4D42-A1D5-E9D814865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FF324-1C5F-4510-B47D-050BFCA7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55166-3CC9-4847-85AC-444E0553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B172C-C322-4359-A61C-9E4708D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734DB-0366-4DA2-A221-37339303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3DB98-3EAF-425A-B369-810E3DF1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F9796-5FD9-43B7-847F-180194CCA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B528-8897-4668-952D-826A816939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BDA77-917E-41B2-9713-C97DBC7B7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50D3-542B-468D-8323-33B2D4EF7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01C7-09A9-4D6C-9ED5-1D283C09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9121-439F-4202-B370-F7E922189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04D62-B9EE-4968-A04B-C6A0E48FA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FF750-506F-4F47-BC6E-C3F53A68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121"/>
            <a:ext cx="12192000" cy="51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BD03-ACC2-4B7D-8971-B19DA06A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5191D4-1778-4A3F-9470-A0971EF6C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8480"/>
            <a:ext cx="10694437" cy="3661040"/>
          </a:xfrm>
        </p:spPr>
      </p:pic>
    </p:spTree>
    <p:extLst>
      <p:ext uri="{BB962C8B-B14F-4D97-AF65-F5344CB8AC3E}">
        <p14:creationId xmlns:p14="http://schemas.microsoft.com/office/powerpoint/2010/main" val="74780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6651-B566-4AE6-8776-3B08872E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9B49-79BC-45FA-A940-43B0C53D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6B5A2-F38C-4888-B69F-F1EC594C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4B23-72F6-4BD5-ABC2-3AB2E069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8DBF-2693-4827-91FF-083F4277D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4BD45-A122-4F16-948F-E50E8036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463"/>
            <a:ext cx="12192000" cy="67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8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3341-B48D-414B-8D4D-887A339B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7B47-692F-407E-B173-264017A8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1029D-191E-42AA-9147-4EA108A46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5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Formula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xpert</dc:creator>
  <cp:lastModifiedBy>xpert</cp:lastModifiedBy>
  <cp:revision>7</cp:revision>
  <dcterms:created xsi:type="dcterms:W3CDTF">2020-11-09T09:01:44Z</dcterms:created>
  <dcterms:modified xsi:type="dcterms:W3CDTF">2020-11-09T10:54:02Z</dcterms:modified>
</cp:coreProperties>
</file>