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0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5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9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67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2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0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8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200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428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9280C45-B6AB-440C-BECF-E3A6B8DFEC7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09E09A-149E-4726-BC83-2844A5E38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6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73500"/>
            <a:ext cx="9404723" cy="1400530"/>
          </a:xfrm>
        </p:spPr>
        <p:txBody>
          <a:bodyPr/>
          <a:lstStyle/>
          <a:p>
            <a:pPr algn="ctr"/>
            <a:r>
              <a:rPr lang="en-US" dirty="0" smtClean="0"/>
              <a:t>Apoptosis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73700"/>
            <a:ext cx="8946541" cy="4195481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Apoptosis: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Named after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reek designation for ’falling off’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form of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cell death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Evolutionary conserved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Occurs in all animals and plants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Biochemical events lead to characteristic cell changes and death.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28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Pathological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death produced by injurious stimuli radiation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injury in certain viral diseases ,viral hepatitis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death in tumors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8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Apoptosis takes place?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unnecessary enzymes starts activating in the cell .they eat up the protein due to which cell starts becoming round.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DNA starts separating and eventually it shrinks down.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nuclear membrane around the nucleus. When apoptosis start ,it degrade and cell nucleus without the outer layer.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1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Apoptosis takes place?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this DNA molecules starts rupturing into small fragmentations.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breakage of inside the cell , cell itself starts degrading through the process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blebbing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Caspases: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Caspases play the central role in the transduction of DR apoptotic signals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Caspases are proteins that are highly conserved and cysteine dependent aspartate specific proteases.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0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                   </a:t>
            </a:r>
            <a:r>
              <a:rPr lang="en-US" sz="4400" b="1" dirty="0">
                <a:solidFill>
                  <a:prstClr val="white"/>
                </a:solidFill>
              </a:rPr>
              <a:t>Changes</a:t>
            </a:r>
            <a:r>
              <a:rPr lang="en-US" sz="4400" b="1" dirty="0" smtClean="0">
                <a:solidFill>
                  <a:prstClr val="white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changes includes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Blebbing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shrinkage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Fragmentation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Chromatin condensation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8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Apoptosis pathways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major types of apoptosis pathways;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Extrinsic pathway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Intrinsic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pathway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2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Intrinsic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</a:rPr>
              <a:t>It activated upon cellular stresses such as decreased oxygen or DNA damage.</a:t>
            </a:r>
          </a:p>
          <a:p>
            <a:r>
              <a:rPr lang="en-US" sz="3200" dirty="0" smtClean="0">
                <a:latin typeface="Times New Roman" panose="02020603050405020304" pitchFamily="18" charset="0"/>
              </a:rPr>
              <a:t>The intrinsic pathway is governed by the Bcl-2 family of proteins. These proteins may be pro apoptotic or anti apoptotic.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318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Intrinsic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Apoptotic Bcl-2 proteins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intrect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activate the release of cytochrome C from the mitochondria.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Effector caspases are activated  and these leads to the cell death.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13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11" y="378822"/>
            <a:ext cx="10058400" cy="1371600"/>
          </a:xfrm>
        </p:spPr>
        <p:txBody>
          <a:bodyPr/>
          <a:lstStyle/>
          <a:p>
            <a:r>
              <a:rPr lang="en-US" dirty="0" smtClean="0"/>
              <a:t>                Extrinsic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594" y="1750422"/>
            <a:ext cx="8334103" cy="44674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pathway is activated upon the binding of  a death ligand to the death receptor on the cell membrane.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extrinsic pathway to apoptosis, a signal is received from outside the cell instructing it to commit programmed cell death.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8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1" y="163286"/>
            <a:ext cx="6570616" cy="5975228"/>
          </a:xfrm>
        </p:spPr>
      </p:pic>
    </p:spTree>
    <p:extLst>
      <p:ext uri="{BB962C8B-B14F-4D97-AF65-F5344CB8AC3E}">
        <p14:creationId xmlns:p14="http://schemas.microsoft.com/office/powerpoint/2010/main" val="219838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Causes of Apoptosis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causes which classified the causes of apoptosis;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Physiologically situation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Pathologically condition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43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73" y="224582"/>
            <a:ext cx="10058400" cy="1371600"/>
          </a:xfrm>
        </p:spPr>
        <p:txBody>
          <a:bodyPr/>
          <a:lstStyle/>
          <a:p>
            <a:r>
              <a:rPr lang="en-US" dirty="0" smtClean="0"/>
              <a:t>              Physiologically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452026"/>
            <a:ext cx="8946541" cy="419548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Programmed cell destruction during embryogenesis and development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deletion in proliferating cell population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skin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 inflammatory clean up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nutrofils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death induced by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cytotoxin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T-cells to eliminate harmful cells tumor cells.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8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312</TotalTime>
  <Words>382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Century Gothic</vt:lpstr>
      <vt:lpstr>Garamond</vt:lpstr>
      <vt:lpstr>Times New Roman</vt:lpstr>
      <vt:lpstr>Wingdings 3</vt:lpstr>
      <vt:lpstr>Savon</vt:lpstr>
      <vt:lpstr>Apoptosis</vt:lpstr>
      <vt:lpstr>                   Changes:</vt:lpstr>
      <vt:lpstr>             Apoptosis pathways</vt:lpstr>
      <vt:lpstr>              Intrinsic pathway</vt:lpstr>
      <vt:lpstr>                Intrinsic pathway</vt:lpstr>
      <vt:lpstr>                Extrinsic pathway</vt:lpstr>
      <vt:lpstr>PowerPoint Presentation</vt:lpstr>
      <vt:lpstr>      Causes of Apoptosis</vt:lpstr>
      <vt:lpstr>              Physiologically situation</vt:lpstr>
      <vt:lpstr>             Pathological situation</vt:lpstr>
      <vt:lpstr>How does Apoptosis takes place?</vt:lpstr>
      <vt:lpstr>How does Apoptosis takes place?</vt:lpstr>
      <vt:lpstr>                     Caspases: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</dc:creator>
  <cp:lastModifiedBy>Shahid Iqbal</cp:lastModifiedBy>
  <cp:revision>43</cp:revision>
  <dcterms:created xsi:type="dcterms:W3CDTF">2020-04-12T18:42:01Z</dcterms:created>
  <dcterms:modified xsi:type="dcterms:W3CDTF">2020-05-05T06:19:58Z</dcterms:modified>
</cp:coreProperties>
</file>