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BA5E0-A908-4CE5-8D2E-893564DCE55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DA1F5990-E237-4449-8E2D-95224C238E8F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Horticulture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gm:t>
    </dgm:pt>
    <dgm:pt modelId="{7FE549A8-15E0-4319-BC61-E066C8AB1594}" type="parTrans" cxnId="{78F98317-D9A6-42A8-AD8F-EF1B11056C04}">
      <dgm:prSet/>
      <dgm:spPr/>
      <dgm:t>
        <a:bodyPr/>
        <a:lstStyle/>
        <a:p>
          <a:endParaRPr lang="en-US"/>
        </a:p>
      </dgm:t>
    </dgm:pt>
    <dgm:pt modelId="{42CA04F1-AA74-48EA-B771-8149B92EC0D7}" type="sibTrans" cxnId="{78F98317-D9A6-42A8-AD8F-EF1B11056C04}">
      <dgm:prSet/>
      <dgm:spPr/>
      <dgm:t>
        <a:bodyPr/>
        <a:lstStyle/>
        <a:p>
          <a:endParaRPr lang="en-US"/>
        </a:p>
      </dgm:t>
    </dgm:pt>
    <dgm:pt modelId="{1B6897EE-43E9-44AB-8BCF-795BF8657E9B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Pomology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gm:t>
    </dgm:pt>
    <dgm:pt modelId="{534F9EAF-7EBE-4ABE-9235-07AA23D16E9C}" type="parTrans" cxnId="{89F7FDB9-244C-4412-B3F2-AFBB29358CDA}">
      <dgm:prSet/>
      <dgm:spPr/>
      <dgm:t>
        <a:bodyPr/>
        <a:lstStyle/>
        <a:p>
          <a:endParaRPr lang="en-US"/>
        </a:p>
      </dgm:t>
    </dgm:pt>
    <dgm:pt modelId="{BD48ECF9-0F33-446B-BCAD-0A81B422B5CF}" type="sibTrans" cxnId="{89F7FDB9-244C-4412-B3F2-AFBB29358CDA}">
      <dgm:prSet/>
      <dgm:spPr/>
      <dgm:t>
        <a:bodyPr/>
        <a:lstStyle/>
        <a:p>
          <a:endParaRPr lang="en-US"/>
        </a:p>
      </dgm:t>
    </dgm:pt>
    <dgm:pt modelId="{A8264309-531F-4661-B22C-D98EFBBDA753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Olericulture</a:t>
          </a:r>
        </a:p>
      </dgm:t>
    </dgm:pt>
    <dgm:pt modelId="{A731E4D4-80EA-4A90-9159-EE8D5757D69A}" type="parTrans" cxnId="{ECA85E20-5CB5-4F94-A72B-1279879A0CA8}">
      <dgm:prSet/>
      <dgm:spPr/>
      <dgm:t>
        <a:bodyPr/>
        <a:lstStyle/>
        <a:p>
          <a:endParaRPr lang="en-US"/>
        </a:p>
      </dgm:t>
    </dgm:pt>
    <dgm:pt modelId="{58929FB7-DCFE-44EF-905B-D4F63FA3BB7A}" type="sibTrans" cxnId="{ECA85E20-5CB5-4F94-A72B-1279879A0CA8}">
      <dgm:prSet/>
      <dgm:spPr/>
      <dgm:t>
        <a:bodyPr/>
        <a:lstStyle/>
        <a:p>
          <a:endParaRPr lang="en-US"/>
        </a:p>
      </dgm:t>
    </dgm:pt>
    <dgm:pt modelId="{6A676B1E-AF47-4E38-A0EF-048BC460C568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Floriculture</a:t>
          </a:r>
        </a:p>
      </dgm:t>
    </dgm:pt>
    <dgm:pt modelId="{38E23F37-4191-41B9-9425-E8572D845B5D}" type="parTrans" cxnId="{2F37E2A5-CC33-4FC2-B201-9C611274E12E}">
      <dgm:prSet/>
      <dgm:spPr/>
      <dgm:t>
        <a:bodyPr/>
        <a:lstStyle/>
        <a:p>
          <a:endParaRPr lang="en-US"/>
        </a:p>
      </dgm:t>
    </dgm:pt>
    <dgm:pt modelId="{78ADB8A3-FB94-45BD-A121-D1B70A35B874}" type="sibTrans" cxnId="{2F37E2A5-CC33-4FC2-B201-9C611274E12E}">
      <dgm:prSet/>
      <dgm:spPr/>
      <dgm:t>
        <a:bodyPr/>
        <a:lstStyle/>
        <a:p>
          <a:endParaRPr lang="en-US"/>
        </a:p>
      </dgm:t>
    </dgm:pt>
    <dgm:pt modelId="{B27966D4-7152-44D2-A421-FC9D9FE84B93}" type="pres">
      <dgm:prSet presAssocID="{D5DBA5E0-A908-4CE5-8D2E-893564DCE5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893922B-48B0-4E30-85D8-53A980B68A7C}" type="pres">
      <dgm:prSet presAssocID="{DA1F5990-E237-4449-8E2D-95224C238E8F}" presName="hierRoot1" presStyleCnt="0">
        <dgm:presLayoutVars>
          <dgm:hierBranch/>
        </dgm:presLayoutVars>
      </dgm:prSet>
      <dgm:spPr/>
    </dgm:pt>
    <dgm:pt modelId="{BF61E0B6-3BE2-4617-932F-6F4CCA3D9F6A}" type="pres">
      <dgm:prSet presAssocID="{DA1F5990-E237-4449-8E2D-95224C238E8F}" presName="rootComposite1" presStyleCnt="0"/>
      <dgm:spPr/>
    </dgm:pt>
    <dgm:pt modelId="{B827A4A9-F2BD-45AD-81B7-FD0D88729B93}" type="pres">
      <dgm:prSet presAssocID="{DA1F5990-E237-4449-8E2D-95224C238E8F}" presName="rootText1" presStyleLbl="node0" presStyleIdx="0" presStyleCnt="1" custLinFactNeighborX="-3841" custLinFactNeighborY="63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756FB8-67FE-41E3-B2CC-E1F2656A502B}" type="pres">
      <dgm:prSet presAssocID="{DA1F5990-E237-4449-8E2D-95224C238E8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4BE083D-A096-41B1-886E-69DEB7EAC187}" type="pres">
      <dgm:prSet presAssocID="{DA1F5990-E237-4449-8E2D-95224C238E8F}" presName="hierChild2" presStyleCnt="0"/>
      <dgm:spPr/>
    </dgm:pt>
    <dgm:pt modelId="{0C548853-FD2E-4EB1-BE8C-9E540E20DCC3}" type="pres">
      <dgm:prSet presAssocID="{534F9EAF-7EBE-4ABE-9235-07AA23D16E9C}" presName="Name35" presStyleLbl="parChTrans1D2" presStyleIdx="0" presStyleCnt="3"/>
      <dgm:spPr/>
      <dgm:t>
        <a:bodyPr/>
        <a:lstStyle/>
        <a:p>
          <a:endParaRPr lang="en-US"/>
        </a:p>
      </dgm:t>
    </dgm:pt>
    <dgm:pt modelId="{C9A21F3D-FF55-4936-BA30-A9C942082D14}" type="pres">
      <dgm:prSet presAssocID="{1B6897EE-43E9-44AB-8BCF-795BF8657E9B}" presName="hierRoot2" presStyleCnt="0">
        <dgm:presLayoutVars>
          <dgm:hierBranch/>
        </dgm:presLayoutVars>
      </dgm:prSet>
      <dgm:spPr/>
    </dgm:pt>
    <dgm:pt modelId="{64A424C8-303B-4373-8F69-3970EBD3546C}" type="pres">
      <dgm:prSet presAssocID="{1B6897EE-43E9-44AB-8BCF-795BF8657E9B}" presName="rootComposite" presStyleCnt="0"/>
      <dgm:spPr/>
    </dgm:pt>
    <dgm:pt modelId="{F12D53C9-D41A-4CC4-A28F-557C5CDA614F}" type="pres">
      <dgm:prSet presAssocID="{1B6897EE-43E9-44AB-8BCF-795BF8657E9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54AF7A-7075-4D25-87EC-100F1B62C4DB}" type="pres">
      <dgm:prSet presAssocID="{1B6897EE-43E9-44AB-8BCF-795BF8657E9B}" presName="rootConnector" presStyleLbl="node2" presStyleIdx="0" presStyleCnt="3"/>
      <dgm:spPr/>
      <dgm:t>
        <a:bodyPr/>
        <a:lstStyle/>
        <a:p>
          <a:endParaRPr lang="en-US"/>
        </a:p>
      </dgm:t>
    </dgm:pt>
    <dgm:pt modelId="{965A5C54-9F12-4E98-AAE9-BC312C901AD8}" type="pres">
      <dgm:prSet presAssocID="{1B6897EE-43E9-44AB-8BCF-795BF8657E9B}" presName="hierChild4" presStyleCnt="0"/>
      <dgm:spPr/>
    </dgm:pt>
    <dgm:pt modelId="{D0AAFA06-F12B-4C14-B9F7-578F541C26B4}" type="pres">
      <dgm:prSet presAssocID="{1B6897EE-43E9-44AB-8BCF-795BF8657E9B}" presName="hierChild5" presStyleCnt="0"/>
      <dgm:spPr/>
    </dgm:pt>
    <dgm:pt modelId="{61AE6F0D-20E5-4240-9457-4474D9AEE1BB}" type="pres">
      <dgm:prSet presAssocID="{A731E4D4-80EA-4A90-9159-EE8D5757D69A}" presName="Name35" presStyleLbl="parChTrans1D2" presStyleIdx="1" presStyleCnt="3"/>
      <dgm:spPr/>
      <dgm:t>
        <a:bodyPr/>
        <a:lstStyle/>
        <a:p>
          <a:endParaRPr lang="en-US"/>
        </a:p>
      </dgm:t>
    </dgm:pt>
    <dgm:pt modelId="{E326DDC5-D6F4-431A-9B63-BF719C5F9444}" type="pres">
      <dgm:prSet presAssocID="{A8264309-531F-4661-B22C-D98EFBBDA753}" presName="hierRoot2" presStyleCnt="0">
        <dgm:presLayoutVars>
          <dgm:hierBranch/>
        </dgm:presLayoutVars>
      </dgm:prSet>
      <dgm:spPr/>
    </dgm:pt>
    <dgm:pt modelId="{2D8F378E-9156-4F18-817C-C884C24A878A}" type="pres">
      <dgm:prSet presAssocID="{A8264309-531F-4661-B22C-D98EFBBDA753}" presName="rootComposite" presStyleCnt="0"/>
      <dgm:spPr/>
    </dgm:pt>
    <dgm:pt modelId="{BDA78062-387E-4508-B441-B9221DB39E7C}" type="pres">
      <dgm:prSet presAssocID="{A8264309-531F-4661-B22C-D98EFBBDA75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CE45BE-3D54-44C0-B027-BAA0F3046FD9}" type="pres">
      <dgm:prSet presAssocID="{A8264309-531F-4661-B22C-D98EFBBDA753}" presName="rootConnector" presStyleLbl="node2" presStyleIdx="1" presStyleCnt="3"/>
      <dgm:spPr/>
      <dgm:t>
        <a:bodyPr/>
        <a:lstStyle/>
        <a:p>
          <a:endParaRPr lang="en-US"/>
        </a:p>
      </dgm:t>
    </dgm:pt>
    <dgm:pt modelId="{D015A644-0292-4F32-AFBE-033BA0EE9FFC}" type="pres">
      <dgm:prSet presAssocID="{A8264309-531F-4661-B22C-D98EFBBDA753}" presName="hierChild4" presStyleCnt="0"/>
      <dgm:spPr/>
    </dgm:pt>
    <dgm:pt modelId="{BC7B2D89-6939-4C80-B6D3-F3308445BAC2}" type="pres">
      <dgm:prSet presAssocID="{A8264309-531F-4661-B22C-D98EFBBDA753}" presName="hierChild5" presStyleCnt="0"/>
      <dgm:spPr/>
    </dgm:pt>
    <dgm:pt modelId="{D80D7649-2DAE-4876-B41D-74F878BB80C7}" type="pres">
      <dgm:prSet presAssocID="{38E23F37-4191-41B9-9425-E8572D845B5D}" presName="Name35" presStyleLbl="parChTrans1D2" presStyleIdx="2" presStyleCnt="3"/>
      <dgm:spPr/>
      <dgm:t>
        <a:bodyPr/>
        <a:lstStyle/>
        <a:p>
          <a:endParaRPr lang="en-US"/>
        </a:p>
      </dgm:t>
    </dgm:pt>
    <dgm:pt modelId="{27998B45-BD76-4C3C-9340-ACF122BBCD90}" type="pres">
      <dgm:prSet presAssocID="{6A676B1E-AF47-4E38-A0EF-048BC460C568}" presName="hierRoot2" presStyleCnt="0">
        <dgm:presLayoutVars>
          <dgm:hierBranch/>
        </dgm:presLayoutVars>
      </dgm:prSet>
      <dgm:spPr/>
    </dgm:pt>
    <dgm:pt modelId="{05215E98-3E30-4834-935B-3667EA921FF7}" type="pres">
      <dgm:prSet presAssocID="{6A676B1E-AF47-4E38-A0EF-048BC460C568}" presName="rootComposite" presStyleCnt="0"/>
      <dgm:spPr/>
    </dgm:pt>
    <dgm:pt modelId="{11CAD96B-7940-4ABE-83F6-7686BD6B3847}" type="pres">
      <dgm:prSet presAssocID="{6A676B1E-AF47-4E38-A0EF-048BC460C56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24C5FF-F59E-4D1A-AF18-689E26330FCD}" type="pres">
      <dgm:prSet presAssocID="{6A676B1E-AF47-4E38-A0EF-048BC460C568}" presName="rootConnector" presStyleLbl="node2" presStyleIdx="2" presStyleCnt="3"/>
      <dgm:spPr/>
      <dgm:t>
        <a:bodyPr/>
        <a:lstStyle/>
        <a:p>
          <a:endParaRPr lang="en-US"/>
        </a:p>
      </dgm:t>
    </dgm:pt>
    <dgm:pt modelId="{304AD99C-0A16-410C-815F-7C20844C31A2}" type="pres">
      <dgm:prSet presAssocID="{6A676B1E-AF47-4E38-A0EF-048BC460C568}" presName="hierChild4" presStyleCnt="0"/>
      <dgm:spPr/>
    </dgm:pt>
    <dgm:pt modelId="{94CA766B-EE8F-471C-A77F-937793997877}" type="pres">
      <dgm:prSet presAssocID="{6A676B1E-AF47-4E38-A0EF-048BC460C568}" presName="hierChild5" presStyleCnt="0"/>
      <dgm:spPr/>
    </dgm:pt>
    <dgm:pt modelId="{8134B667-D0A9-4629-BF56-796C6666FAFA}" type="pres">
      <dgm:prSet presAssocID="{DA1F5990-E237-4449-8E2D-95224C238E8F}" presName="hierChild3" presStyleCnt="0"/>
      <dgm:spPr/>
    </dgm:pt>
  </dgm:ptLst>
  <dgm:cxnLst>
    <dgm:cxn modelId="{62908C35-7008-4C77-83D2-FDE0B152E111}" type="presOf" srcId="{A8264309-531F-4661-B22C-D98EFBBDA753}" destId="{BDA78062-387E-4508-B441-B9221DB39E7C}" srcOrd="0" destOrd="0" presId="urn:microsoft.com/office/officeart/2005/8/layout/orgChart1"/>
    <dgm:cxn modelId="{E840E495-1B36-4A8D-842A-70BA2264BD61}" type="presOf" srcId="{D5DBA5E0-A908-4CE5-8D2E-893564DCE55C}" destId="{B27966D4-7152-44D2-A421-FC9D9FE84B93}" srcOrd="0" destOrd="0" presId="urn:microsoft.com/office/officeart/2005/8/layout/orgChart1"/>
    <dgm:cxn modelId="{5A6F075D-40C6-4B19-A820-FF3C24BCBD0B}" type="presOf" srcId="{6A676B1E-AF47-4E38-A0EF-048BC460C568}" destId="{D924C5FF-F59E-4D1A-AF18-689E26330FCD}" srcOrd="1" destOrd="0" presId="urn:microsoft.com/office/officeart/2005/8/layout/orgChart1"/>
    <dgm:cxn modelId="{F103417E-5DA6-4371-9302-736AF049FA44}" type="presOf" srcId="{DA1F5990-E237-4449-8E2D-95224C238E8F}" destId="{F5756FB8-67FE-41E3-B2CC-E1F2656A502B}" srcOrd="1" destOrd="0" presId="urn:microsoft.com/office/officeart/2005/8/layout/orgChart1"/>
    <dgm:cxn modelId="{0D00042F-3169-41CF-9F94-798F4BCBC3FF}" type="presOf" srcId="{38E23F37-4191-41B9-9425-E8572D845B5D}" destId="{D80D7649-2DAE-4876-B41D-74F878BB80C7}" srcOrd="0" destOrd="0" presId="urn:microsoft.com/office/officeart/2005/8/layout/orgChart1"/>
    <dgm:cxn modelId="{BDED5656-8FDC-4D4A-B0DF-BC8325D7D32C}" type="presOf" srcId="{1B6897EE-43E9-44AB-8BCF-795BF8657E9B}" destId="{F12D53C9-D41A-4CC4-A28F-557C5CDA614F}" srcOrd="0" destOrd="0" presId="urn:microsoft.com/office/officeart/2005/8/layout/orgChart1"/>
    <dgm:cxn modelId="{441735C5-FBA4-46E4-89B4-53098DABEC89}" type="presOf" srcId="{534F9EAF-7EBE-4ABE-9235-07AA23D16E9C}" destId="{0C548853-FD2E-4EB1-BE8C-9E540E20DCC3}" srcOrd="0" destOrd="0" presId="urn:microsoft.com/office/officeart/2005/8/layout/orgChart1"/>
    <dgm:cxn modelId="{D86F83E2-E293-4A52-9C6F-7B197D9E2875}" type="presOf" srcId="{A8264309-531F-4661-B22C-D98EFBBDA753}" destId="{B2CE45BE-3D54-44C0-B027-BAA0F3046FD9}" srcOrd="1" destOrd="0" presId="urn:microsoft.com/office/officeart/2005/8/layout/orgChart1"/>
    <dgm:cxn modelId="{78F98317-D9A6-42A8-AD8F-EF1B11056C04}" srcId="{D5DBA5E0-A908-4CE5-8D2E-893564DCE55C}" destId="{DA1F5990-E237-4449-8E2D-95224C238E8F}" srcOrd="0" destOrd="0" parTransId="{7FE549A8-15E0-4319-BC61-E066C8AB1594}" sibTransId="{42CA04F1-AA74-48EA-B771-8149B92EC0D7}"/>
    <dgm:cxn modelId="{2F37E2A5-CC33-4FC2-B201-9C611274E12E}" srcId="{DA1F5990-E237-4449-8E2D-95224C238E8F}" destId="{6A676B1E-AF47-4E38-A0EF-048BC460C568}" srcOrd="2" destOrd="0" parTransId="{38E23F37-4191-41B9-9425-E8572D845B5D}" sibTransId="{78ADB8A3-FB94-45BD-A121-D1B70A35B874}"/>
    <dgm:cxn modelId="{483DE123-0C8D-4F31-8587-0F535474CC69}" type="presOf" srcId="{1B6897EE-43E9-44AB-8BCF-795BF8657E9B}" destId="{6C54AF7A-7075-4D25-87EC-100F1B62C4DB}" srcOrd="1" destOrd="0" presId="urn:microsoft.com/office/officeart/2005/8/layout/orgChart1"/>
    <dgm:cxn modelId="{25AD38A7-B38B-4DE7-A80A-AABCE59E3556}" type="presOf" srcId="{6A676B1E-AF47-4E38-A0EF-048BC460C568}" destId="{11CAD96B-7940-4ABE-83F6-7686BD6B3847}" srcOrd="0" destOrd="0" presId="urn:microsoft.com/office/officeart/2005/8/layout/orgChart1"/>
    <dgm:cxn modelId="{89F7FDB9-244C-4412-B3F2-AFBB29358CDA}" srcId="{DA1F5990-E237-4449-8E2D-95224C238E8F}" destId="{1B6897EE-43E9-44AB-8BCF-795BF8657E9B}" srcOrd="0" destOrd="0" parTransId="{534F9EAF-7EBE-4ABE-9235-07AA23D16E9C}" sibTransId="{BD48ECF9-0F33-446B-BCAD-0A81B422B5CF}"/>
    <dgm:cxn modelId="{1BC48B1B-6449-46F2-ABB6-B1E4449AE71A}" type="presOf" srcId="{DA1F5990-E237-4449-8E2D-95224C238E8F}" destId="{B827A4A9-F2BD-45AD-81B7-FD0D88729B93}" srcOrd="0" destOrd="0" presId="urn:microsoft.com/office/officeart/2005/8/layout/orgChart1"/>
    <dgm:cxn modelId="{BD1E6010-D715-48EC-9B18-BD16705FEB1D}" type="presOf" srcId="{A731E4D4-80EA-4A90-9159-EE8D5757D69A}" destId="{61AE6F0D-20E5-4240-9457-4474D9AEE1BB}" srcOrd="0" destOrd="0" presId="urn:microsoft.com/office/officeart/2005/8/layout/orgChart1"/>
    <dgm:cxn modelId="{ECA85E20-5CB5-4F94-A72B-1279879A0CA8}" srcId="{DA1F5990-E237-4449-8E2D-95224C238E8F}" destId="{A8264309-531F-4661-B22C-D98EFBBDA753}" srcOrd="1" destOrd="0" parTransId="{A731E4D4-80EA-4A90-9159-EE8D5757D69A}" sibTransId="{58929FB7-DCFE-44EF-905B-D4F63FA3BB7A}"/>
    <dgm:cxn modelId="{32DAFD2E-D763-4896-9929-FB59A27F1FC9}" type="presParOf" srcId="{B27966D4-7152-44D2-A421-FC9D9FE84B93}" destId="{1893922B-48B0-4E30-85D8-53A980B68A7C}" srcOrd="0" destOrd="0" presId="urn:microsoft.com/office/officeart/2005/8/layout/orgChart1"/>
    <dgm:cxn modelId="{76B21658-32EF-4676-A794-55589F0B11C9}" type="presParOf" srcId="{1893922B-48B0-4E30-85D8-53A980B68A7C}" destId="{BF61E0B6-3BE2-4617-932F-6F4CCA3D9F6A}" srcOrd="0" destOrd="0" presId="urn:microsoft.com/office/officeart/2005/8/layout/orgChart1"/>
    <dgm:cxn modelId="{618C5A20-633F-4767-A0AE-AFD9480546DE}" type="presParOf" srcId="{BF61E0B6-3BE2-4617-932F-6F4CCA3D9F6A}" destId="{B827A4A9-F2BD-45AD-81B7-FD0D88729B93}" srcOrd="0" destOrd="0" presId="urn:microsoft.com/office/officeart/2005/8/layout/orgChart1"/>
    <dgm:cxn modelId="{9E6CED87-E479-4153-A0A2-A5961B868C28}" type="presParOf" srcId="{BF61E0B6-3BE2-4617-932F-6F4CCA3D9F6A}" destId="{F5756FB8-67FE-41E3-B2CC-E1F2656A502B}" srcOrd="1" destOrd="0" presId="urn:microsoft.com/office/officeart/2005/8/layout/orgChart1"/>
    <dgm:cxn modelId="{DD35D55A-046D-4C14-B092-E57AF71D79D4}" type="presParOf" srcId="{1893922B-48B0-4E30-85D8-53A980B68A7C}" destId="{94BE083D-A096-41B1-886E-69DEB7EAC187}" srcOrd="1" destOrd="0" presId="urn:microsoft.com/office/officeart/2005/8/layout/orgChart1"/>
    <dgm:cxn modelId="{7FC09980-27D1-4AF0-9561-0CE809F5BDB1}" type="presParOf" srcId="{94BE083D-A096-41B1-886E-69DEB7EAC187}" destId="{0C548853-FD2E-4EB1-BE8C-9E540E20DCC3}" srcOrd="0" destOrd="0" presId="urn:microsoft.com/office/officeart/2005/8/layout/orgChart1"/>
    <dgm:cxn modelId="{E8F703CF-455C-4B43-8152-157C86EDA2B9}" type="presParOf" srcId="{94BE083D-A096-41B1-886E-69DEB7EAC187}" destId="{C9A21F3D-FF55-4936-BA30-A9C942082D14}" srcOrd="1" destOrd="0" presId="urn:microsoft.com/office/officeart/2005/8/layout/orgChart1"/>
    <dgm:cxn modelId="{AB015154-2D74-4DB7-A19B-0D54127CD4B2}" type="presParOf" srcId="{C9A21F3D-FF55-4936-BA30-A9C942082D14}" destId="{64A424C8-303B-4373-8F69-3970EBD3546C}" srcOrd="0" destOrd="0" presId="urn:microsoft.com/office/officeart/2005/8/layout/orgChart1"/>
    <dgm:cxn modelId="{7F0666E4-B1DA-49A6-B74F-A8CFB52D21C6}" type="presParOf" srcId="{64A424C8-303B-4373-8F69-3970EBD3546C}" destId="{F12D53C9-D41A-4CC4-A28F-557C5CDA614F}" srcOrd="0" destOrd="0" presId="urn:microsoft.com/office/officeart/2005/8/layout/orgChart1"/>
    <dgm:cxn modelId="{37F074B5-1282-4431-B3E9-AAA80BB63C20}" type="presParOf" srcId="{64A424C8-303B-4373-8F69-3970EBD3546C}" destId="{6C54AF7A-7075-4D25-87EC-100F1B62C4DB}" srcOrd="1" destOrd="0" presId="urn:microsoft.com/office/officeart/2005/8/layout/orgChart1"/>
    <dgm:cxn modelId="{E43E862C-A2A1-48B0-9561-06BA9717DB11}" type="presParOf" srcId="{C9A21F3D-FF55-4936-BA30-A9C942082D14}" destId="{965A5C54-9F12-4E98-AAE9-BC312C901AD8}" srcOrd="1" destOrd="0" presId="urn:microsoft.com/office/officeart/2005/8/layout/orgChart1"/>
    <dgm:cxn modelId="{0627FEB2-5634-45A6-BFB4-AEDB822D973C}" type="presParOf" srcId="{C9A21F3D-FF55-4936-BA30-A9C942082D14}" destId="{D0AAFA06-F12B-4C14-B9F7-578F541C26B4}" srcOrd="2" destOrd="0" presId="urn:microsoft.com/office/officeart/2005/8/layout/orgChart1"/>
    <dgm:cxn modelId="{AABBA70C-8F35-42E3-A4C8-843AF8DBE07E}" type="presParOf" srcId="{94BE083D-A096-41B1-886E-69DEB7EAC187}" destId="{61AE6F0D-20E5-4240-9457-4474D9AEE1BB}" srcOrd="2" destOrd="0" presId="urn:microsoft.com/office/officeart/2005/8/layout/orgChart1"/>
    <dgm:cxn modelId="{50B470AA-8D45-4C80-A2CE-1B5FE0C630AF}" type="presParOf" srcId="{94BE083D-A096-41B1-886E-69DEB7EAC187}" destId="{E326DDC5-D6F4-431A-9B63-BF719C5F9444}" srcOrd="3" destOrd="0" presId="urn:microsoft.com/office/officeart/2005/8/layout/orgChart1"/>
    <dgm:cxn modelId="{1006A11C-6D76-4A73-AFFD-0EF1CA0AA243}" type="presParOf" srcId="{E326DDC5-D6F4-431A-9B63-BF719C5F9444}" destId="{2D8F378E-9156-4F18-817C-C884C24A878A}" srcOrd="0" destOrd="0" presId="urn:microsoft.com/office/officeart/2005/8/layout/orgChart1"/>
    <dgm:cxn modelId="{3B1783D7-479E-4C0F-9099-08667EDAC3DA}" type="presParOf" srcId="{2D8F378E-9156-4F18-817C-C884C24A878A}" destId="{BDA78062-387E-4508-B441-B9221DB39E7C}" srcOrd="0" destOrd="0" presId="urn:microsoft.com/office/officeart/2005/8/layout/orgChart1"/>
    <dgm:cxn modelId="{65851EC0-739E-4718-AC3A-010493871FBA}" type="presParOf" srcId="{2D8F378E-9156-4F18-817C-C884C24A878A}" destId="{B2CE45BE-3D54-44C0-B027-BAA0F3046FD9}" srcOrd="1" destOrd="0" presId="urn:microsoft.com/office/officeart/2005/8/layout/orgChart1"/>
    <dgm:cxn modelId="{08EF7ACD-0EBC-4911-A388-40E4AE7BCE40}" type="presParOf" srcId="{E326DDC5-D6F4-431A-9B63-BF719C5F9444}" destId="{D015A644-0292-4F32-AFBE-033BA0EE9FFC}" srcOrd="1" destOrd="0" presId="urn:microsoft.com/office/officeart/2005/8/layout/orgChart1"/>
    <dgm:cxn modelId="{44D46098-4BC9-4975-9FB9-4CFC8F278A76}" type="presParOf" srcId="{E326DDC5-D6F4-431A-9B63-BF719C5F9444}" destId="{BC7B2D89-6939-4C80-B6D3-F3308445BAC2}" srcOrd="2" destOrd="0" presId="urn:microsoft.com/office/officeart/2005/8/layout/orgChart1"/>
    <dgm:cxn modelId="{6CD44271-AD1E-4301-9BF8-6516F166BDE9}" type="presParOf" srcId="{94BE083D-A096-41B1-886E-69DEB7EAC187}" destId="{D80D7649-2DAE-4876-B41D-74F878BB80C7}" srcOrd="4" destOrd="0" presId="urn:microsoft.com/office/officeart/2005/8/layout/orgChart1"/>
    <dgm:cxn modelId="{EF3223A5-E9C6-41C5-92D0-89F63239390B}" type="presParOf" srcId="{94BE083D-A096-41B1-886E-69DEB7EAC187}" destId="{27998B45-BD76-4C3C-9340-ACF122BBCD90}" srcOrd="5" destOrd="0" presId="urn:microsoft.com/office/officeart/2005/8/layout/orgChart1"/>
    <dgm:cxn modelId="{35E1401A-4D1F-428B-8577-E9DB5AB7B6E6}" type="presParOf" srcId="{27998B45-BD76-4C3C-9340-ACF122BBCD90}" destId="{05215E98-3E30-4834-935B-3667EA921FF7}" srcOrd="0" destOrd="0" presId="urn:microsoft.com/office/officeart/2005/8/layout/orgChart1"/>
    <dgm:cxn modelId="{B9476841-289E-41F4-8D40-61803DBF3ED9}" type="presParOf" srcId="{05215E98-3E30-4834-935B-3667EA921FF7}" destId="{11CAD96B-7940-4ABE-83F6-7686BD6B3847}" srcOrd="0" destOrd="0" presId="urn:microsoft.com/office/officeart/2005/8/layout/orgChart1"/>
    <dgm:cxn modelId="{C1C02AC5-03C0-4B72-A8B2-51CDCAA4E417}" type="presParOf" srcId="{05215E98-3E30-4834-935B-3667EA921FF7}" destId="{D924C5FF-F59E-4D1A-AF18-689E26330FCD}" srcOrd="1" destOrd="0" presId="urn:microsoft.com/office/officeart/2005/8/layout/orgChart1"/>
    <dgm:cxn modelId="{2A43BA91-06C4-4EA2-BC85-DA0B28D95E01}" type="presParOf" srcId="{27998B45-BD76-4C3C-9340-ACF122BBCD90}" destId="{304AD99C-0A16-410C-815F-7C20844C31A2}" srcOrd="1" destOrd="0" presId="urn:microsoft.com/office/officeart/2005/8/layout/orgChart1"/>
    <dgm:cxn modelId="{CFDC8534-BD31-49E3-AC69-78120FD75648}" type="presParOf" srcId="{27998B45-BD76-4C3C-9340-ACF122BBCD90}" destId="{94CA766B-EE8F-471C-A77F-937793997877}" srcOrd="2" destOrd="0" presId="urn:microsoft.com/office/officeart/2005/8/layout/orgChart1"/>
    <dgm:cxn modelId="{996DFB1A-1D15-4201-BEDC-E7685279BBF8}" type="presParOf" srcId="{1893922B-48B0-4E30-85D8-53A980B68A7C}" destId="{8134B667-D0A9-4629-BF56-796C6666FA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728091-99A5-421A-B36D-342CEEAE71A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5D831963-66B8-48C7-BBBD-9052361F5868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Garamond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Garamond" pitchFamily="18" charset="0"/>
          </a:endParaRPr>
        </a:p>
      </dgm:t>
    </dgm:pt>
    <dgm:pt modelId="{DAA4AE38-A28F-4F34-A41D-A16AF86C8C8F}" type="parTrans" cxnId="{BA5EA785-6DAD-4E7B-A7DE-5A6E385C38FC}">
      <dgm:prSet/>
      <dgm:spPr/>
      <dgm:t>
        <a:bodyPr/>
        <a:lstStyle/>
        <a:p>
          <a:endParaRPr lang="en-US"/>
        </a:p>
      </dgm:t>
    </dgm:pt>
    <dgm:pt modelId="{5D1FA1DE-B866-4151-A1F4-FB3540206A70}" type="sibTrans" cxnId="{BA5EA785-6DAD-4E7B-A7DE-5A6E385C38FC}">
      <dgm:prSet/>
      <dgm:spPr/>
      <dgm:t>
        <a:bodyPr/>
        <a:lstStyle/>
        <a:p>
          <a:endParaRPr lang="en-US"/>
        </a:p>
      </dgm:t>
    </dgm:pt>
    <dgm:pt modelId="{4CBF0644-FD7C-43E4-8912-8A08D0593213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Practical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gm:t>
    </dgm:pt>
    <dgm:pt modelId="{BAFF26C6-7077-492C-8540-DA26D39DDD1B}" type="parTrans" cxnId="{DF8EC997-BBE2-4911-A035-253295796893}">
      <dgm:prSet/>
      <dgm:spPr/>
      <dgm:t>
        <a:bodyPr/>
        <a:lstStyle/>
        <a:p>
          <a:endParaRPr lang="en-US"/>
        </a:p>
      </dgm:t>
    </dgm:pt>
    <dgm:pt modelId="{AA90B6F0-29A7-49C9-A5DC-B7D33F450EE9}" type="sibTrans" cxnId="{DF8EC997-BBE2-4911-A035-253295796893}">
      <dgm:prSet/>
      <dgm:spPr/>
      <dgm:t>
        <a:bodyPr/>
        <a:lstStyle/>
        <a:p>
          <a:endParaRPr lang="en-US"/>
        </a:p>
      </dgm:t>
    </dgm:pt>
    <dgm:pt modelId="{C8CD93FC-46BA-48D2-A23D-DA9AB13F1F81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Systematic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gm:t>
    </dgm:pt>
    <dgm:pt modelId="{604DE66F-2577-4531-9D25-1DC27D02FC94}" type="parTrans" cxnId="{0AEED062-11DD-4D02-A202-D24C679674D4}">
      <dgm:prSet/>
      <dgm:spPr/>
      <dgm:t>
        <a:bodyPr/>
        <a:lstStyle/>
        <a:p>
          <a:endParaRPr lang="en-US"/>
        </a:p>
      </dgm:t>
    </dgm:pt>
    <dgm:pt modelId="{3CD70815-FFC5-4059-9752-36E0D1D3E7FF}" type="sibTrans" cxnId="{0AEED062-11DD-4D02-A202-D24C679674D4}">
      <dgm:prSet/>
      <dgm:spPr/>
      <dgm:t>
        <a:bodyPr/>
        <a:lstStyle/>
        <a:p>
          <a:endParaRPr lang="en-US"/>
        </a:p>
      </dgm:t>
    </dgm:pt>
    <dgm:pt modelId="{4FACF4AB-6C61-47BF-97E6-220AA548B2CB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Commercial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gm:t>
    </dgm:pt>
    <dgm:pt modelId="{B0D6287B-EE7F-4DBE-9C31-BA89F68A2775}" type="parTrans" cxnId="{2D2C400C-AF54-4B42-A1F0-9FDF2D9485EF}">
      <dgm:prSet/>
      <dgm:spPr/>
      <dgm:t>
        <a:bodyPr/>
        <a:lstStyle/>
        <a:p>
          <a:endParaRPr lang="en-US"/>
        </a:p>
      </dgm:t>
    </dgm:pt>
    <dgm:pt modelId="{92D0EC2C-79A2-4C70-9B1C-A4A815AEF656}" type="sibTrans" cxnId="{2D2C400C-AF54-4B42-A1F0-9FDF2D9485EF}">
      <dgm:prSet/>
      <dgm:spPr/>
      <dgm:t>
        <a:bodyPr/>
        <a:lstStyle/>
        <a:p>
          <a:endParaRPr lang="en-US"/>
        </a:p>
      </dgm:t>
    </dgm:pt>
    <dgm:pt modelId="{1B4A6924-4033-4E07-9B38-989440D5F6F7}" type="pres">
      <dgm:prSet presAssocID="{FA728091-99A5-421A-B36D-342CEEAE71A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D5F159E-4281-4F3D-BFAB-6E974552A472}" type="pres">
      <dgm:prSet presAssocID="{5D831963-66B8-48C7-BBBD-9052361F5868}" presName="hierRoot1" presStyleCnt="0">
        <dgm:presLayoutVars>
          <dgm:hierBranch/>
        </dgm:presLayoutVars>
      </dgm:prSet>
      <dgm:spPr/>
    </dgm:pt>
    <dgm:pt modelId="{05BDC439-A12D-4FB9-B47D-5E6A462E64C3}" type="pres">
      <dgm:prSet presAssocID="{5D831963-66B8-48C7-BBBD-9052361F5868}" presName="rootComposite1" presStyleCnt="0"/>
      <dgm:spPr/>
    </dgm:pt>
    <dgm:pt modelId="{ABF04C1C-319A-4096-A403-4582367AE7C3}" type="pres">
      <dgm:prSet presAssocID="{5D831963-66B8-48C7-BBBD-9052361F586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AFD3B1-AC01-405E-9714-8D375811A400}" type="pres">
      <dgm:prSet presAssocID="{5D831963-66B8-48C7-BBBD-9052361F586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382082F-7D1C-4EA9-A9CF-F3C7F36AA64F}" type="pres">
      <dgm:prSet presAssocID="{5D831963-66B8-48C7-BBBD-9052361F5868}" presName="hierChild2" presStyleCnt="0"/>
      <dgm:spPr/>
    </dgm:pt>
    <dgm:pt modelId="{775568E0-6C75-466D-B8F7-F156EB0BEF0B}" type="pres">
      <dgm:prSet presAssocID="{BAFF26C6-7077-492C-8540-DA26D39DDD1B}" presName="Name35" presStyleLbl="parChTrans1D2" presStyleIdx="0" presStyleCnt="3"/>
      <dgm:spPr/>
      <dgm:t>
        <a:bodyPr/>
        <a:lstStyle/>
        <a:p>
          <a:endParaRPr lang="en-US"/>
        </a:p>
      </dgm:t>
    </dgm:pt>
    <dgm:pt modelId="{C4EEFBF3-0D30-48AE-91DB-7A43E5EA4B54}" type="pres">
      <dgm:prSet presAssocID="{4CBF0644-FD7C-43E4-8912-8A08D0593213}" presName="hierRoot2" presStyleCnt="0">
        <dgm:presLayoutVars>
          <dgm:hierBranch/>
        </dgm:presLayoutVars>
      </dgm:prSet>
      <dgm:spPr/>
    </dgm:pt>
    <dgm:pt modelId="{6E124ABD-008F-4684-B89F-FDB3E9EA7680}" type="pres">
      <dgm:prSet presAssocID="{4CBF0644-FD7C-43E4-8912-8A08D0593213}" presName="rootComposite" presStyleCnt="0"/>
      <dgm:spPr/>
    </dgm:pt>
    <dgm:pt modelId="{6CC70FD9-827D-4767-B486-7F08D811F25F}" type="pres">
      <dgm:prSet presAssocID="{4CBF0644-FD7C-43E4-8912-8A08D059321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DDC0E59-78F6-4539-A6A0-9669D2646985}" type="pres">
      <dgm:prSet presAssocID="{4CBF0644-FD7C-43E4-8912-8A08D0593213}" presName="rootConnector" presStyleLbl="node2" presStyleIdx="0" presStyleCnt="3"/>
      <dgm:spPr/>
      <dgm:t>
        <a:bodyPr/>
        <a:lstStyle/>
        <a:p>
          <a:endParaRPr lang="en-US"/>
        </a:p>
      </dgm:t>
    </dgm:pt>
    <dgm:pt modelId="{21E97B01-27F0-409D-AEE6-B47B871D66F7}" type="pres">
      <dgm:prSet presAssocID="{4CBF0644-FD7C-43E4-8912-8A08D0593213}" presName="hierChild4" presStyleCnt="0"/>
      <dgm:spPr/>
    </dgm:pt>
    <dgm:pt modelId="{53413C24-0311-4FD6-AA61-1E45AABE489C}" type="pres">
      <dgm:prSet presAssocID="{4CBF0644-FD7C-43E4-8912-8A08D0593213}" presName="hierChild5" presStyleCnt="0"/>
      <dgm:spPr/>
    </dgm:pt>
    <dgm:pt modelId="{30AC7163-25D0-42ED-8064-DE8B553612AD}" type="pres">
      <dgm:prSet presAssocID="{604DE66F-2577-4531-9D25-1DC27D02FC94}" presName="Name35" presStyleLbl="parChTrans1D2" presStyleIdx="1" presStyleCnt="3"/>
      <dgm:spPr/>
      <dgm:t>
        <a:bodyPr/>
        <a:lstStyle/>
        <a:p>
          <a:endParaRPr lang="en-US"/>
        </a:p>
      </dgm:t>
    </dgm:pt>
    <dgm:pt modelId="{41B9FC8F-9A57-4583-9245-E2759618B314}" type="pres">
      <dgm:prSet presAssocID="{C8CD93FC-46BA-48D2-A23D-DA9AB13F1F81}" presName="hierRoot2" presStyleCnt="0">
        <dgm:presLayoutVars>
          <dgm:hierBranch/>
        </dgm:presLayoutVars>
      </dgm:prSet>
      <dgm:spPr/>
    </dgm:pt>
    <dgm:pt modelId="{3A718BCD-4968-4475-AB23-AB05CE64F09C}" type="pres">
      <dgm:prSet presAssocID="{C8CD93FC-46BA-48D2-A23D-DA9AB13F1F81}" presName="rootComposite" presStyleCnt="0"/>
      <dgm:spPr/>
    </dgm:pt>
    <dgm:pt modelId="{23BA649D-6EF1-4364-83E6-D9FE2D33F166}" type="pres">
      <dgm:prSet presAssocID="{C8CD93FC-46BA-48D2-A23D-DA9AB13F1F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E3392C-6D03-4E9E-AC35-E2E3F95EA207}" type="pres">
      <dgm:prSet presAssocID="{C8CD93FC-46BA-48D2-A23D-DA9AB13F1F81}" presName="rootConnector" presStyleLbl="node2" presStyleIdx="1" presStyleCnt="3"/>
      <dgm:spPr/>
      <dgm:t>
        <a:bodyPr/>
        <a:lstStyle/>
        <a:p>
          <a:endParaRPr lang="en-US"/>
        </a:p>
      </dgm:t>
    </dgm:pt>
    <dgm:pt modelId="{D5D6C547-BE68-4746-B7B0-72CEF36FE7FC}" type="pres">
      <dgm:prSet presAssocID="{C8CD93FC-46BA-48D2-A23D-DA9AB13F1F81}" presName="hierChild4" presStyleCnt="0"/>
      <dgm:spPr/>
    </dgm:pt>
    <dgm:pt modelId="{C90594B0-E684-43A9-9342-E2CC182065D1}" type="pres">
      <dgm:prSet presAssocID="{C8CD93FC-46BA-48D2-A23D-DA9AB13F1F81}" presName="hierChild5" presStyleCnt="0"/>
      <dgm:spPr/>
    </dgm:pt>
    <dgm:pt modelId="{9A0DDA31-A009-490C-AAC0-022D9A5E9A89}" type="pres">
      <dgm:prSet presAssocID="{B0D6287B-EE7F-4DBE-9C31-BA89F68A2775}" presName="Name35" presStyleLbl="parChTrans1D2" presStyleIdx="2" presStyleCnt="3"/>
      <dgm:spPr/>
      <dgm:t>
        <a:bodyPr/>
        <a:lstStyle/>
        <a:p>
          <a:endParaRPr lang="en-US"/>
        </a:p>
      </dgm:t>
    </dgm:pt>
    <dgm:pt modelId="{09EFA3E9-3D74-4CFD-988F-F6B550C84DEA}" type="pres">
      <dgm:prSet presAssocID="{4FACF4AB-6C61-47BF-97E6-220AA548B2CB}" presName="hierRoot2" presStyleCnt="0">
        <dgm:presLayoutVars>
          <dgm:hierBranch/>
        </dgm:presLayoutVars>
      </dgm:prSet>
      <dgm:spPr/>
    </dgm:pt>
    <dgm:pt modelId="{8DC9F90B-7920-4178-A598-619C111DAD75}" type="pres">
      <dgm:prSet presAssocID="{4FACF4AB-6C61-47BF-97E6-220AA548B2CB}" presName="rootComposite" presStyleCnt="0"/>
      <dgm:spPr/>
    </dgm:pt>
    <dgm:pt modelId="{FCEA1385-9EE8-4E17-92FC-327F6BA1716A}" type="pres">
      <dgm:prSet presAssocID="{4FACF4AB-6C61-47BF-97E6-220AA548B2C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B207E2-652E-44C1-9F62-8F98B637C4F9}" type="pres">
      <dgm:prSet presAssocID="{4FACF4AB-6C61-47BF-97E6-220AA548B2CB}" presName="rootConnector" presStyleLbl="node2" presStyleIdx="2" presStyleCnt="3"/>
      <dgm:spPr/>
      <dgm:t>
        <a:bodyPr/>
        <a:lstStyle/>
        <a:p>
          <a:endParaRPr lang="en-US"/>
        </a:p>
      </dgm:t>
    </dgm:pt>
    <dgm:pt modelId="{F8503B3B-B3E3-4AD3-B5CE-874F7ACDFDCC}" type="pres">
      <dgm:prSet presAssocID="{4FACF4AB-6C61-47BF-97E6-220AA548B2CB}" presName="hierChild4" presStyleCnt="0"/>
      <dgm:spPr/>
    </dgm:pt>
    <dgm:pt modelId="{345A64CD-AC9C-4708-B7C6-ADDF8A67D93B}" type="pres">
      <dgm:prSet presAssocID="{4FACF4AB-6C61-47BF-97E6-220AA548B2CB}" presName="hierChild5" presStyleCnt="0"/>
      <dgm:spPr/>
    </dgm:pt>
    <dgm:pt modelId="{0193C394-2DB5-4B2E-B5B8-C6B4012F5516}" type="pres">
      <dgm:prSet presAssocID="{5D831963-66B8-48C7-BBBD-9052361F5868}" presName="hierChild3" presStyleCnt="0"/>
      <dgm:spPr/>
    </dgm:pt>
  </dgm:ptLst>
  <dgm:cxnLst>
    <dgm:cxn modelId="{DF8EC997-BBE2-4911-A035-253295796893}" srcId="{5D831963-66B8-48C7-BBBD-9052361F5868}" destId="{4CBF0644-FD7C-43E4-8912-8A08D0593213}" srcOrd="0" destOrd="0" parTransId="{BAFF26C6-7077-492C-8540-DA26D39DDD1B}" sibTransId="{AA90B6F0-29A7-49C9-A5DC-B7D33F450EE9}"/>
    <dgm:cxn modelId="{92E800DF-0AC1-4E6F-A9B5-6890516C4ECC}" type="presOf" srcId="{5D831963-66B8-48C7-BBBD-9052361F5868}" destId="{ABF04C1C-319A-4096-A403-4582367AE7C3}" srcOrd="0" destOrd="0" presId="urn:microsoft.com/office/officeart/2005/8/layout/orgChart1"/>
    <dgm:cxn modelId="{13517D79-029B-45E5-8C8D-764E2E6B9D5A}" type="presOf" srcId="{4FACF4AB-6C61-47BF-97E6-220AA548B2CB}" destId="{58B207E2-652E-44C1-9F62-8F98B637C4F9}" srcOrd="1" destOrd="0" presId="urn:microsoft.com/office/officeart/2005/8/layout/orgChart1"/>
    <dgm:cxn modelId="{A3B60B8E-71D0-43CA-B2B5-1E2CBB277A4E}" type="presOf" srcId="{4FACF4AB-6C61-47BF-97E6-220AA548B2CB}" destId="{FCEA1385-9EE8-4E17-92FC-327F6BA1716A}" srcOrd="0" destOrd="0" presId="urn:microsoft.com/office/officeart/2005/8/layout/orgChart1"/>
    <dgm:cxn modelId="{7FCF5AFA-9E31-4BC0-994B-D06F40C179D7}" type="presOf" srcId="{5D831963-66B8-48C7-BBBD-9052361F5868}" destId="{60AFD3B1-AC01-405E-9714-8D375811A400}" srcOrd="1" destOrd="0" presId="urn:microsoft.com/office/officeart/2005/8/layout/orgChart1"/>
    <dgm:cxn modelId="{2D2C400C-AF54-4B42-A1F0-9FDF2D9485EF}" srcId="{5D831963-66B8-48C7-BBBD-9052361F5868}" destId="{4FACF4AB-6C61-47BF-97E6-220AA548B2CB}" srcOrd="2" destOrd="0" parTransId="{B0D6287B-EE7F-4DBE-9C31-BA89F68A2775}" sibTransId="{92D0EC2C-79A2-4C70-9B1C-A4A815AEF656}"/>
    <dgm:cxn modelId="{0AEED062-11DD-4D02-A202-D24C679674D4}" srcId="{5D831963-66B8-48C7-BBBD-9052361F5868}" destId="{C8CD93FC-46BA-48D2-A23D-DA9AB13F1F81}" srcOrd="1" destOrd="0" parTransId="{604DE66F-2577-4531-9D25-1DC27D02FC94}" sibTransId="{3CD70815-FFC5-4059-9752-36E0D1D3E7FF}"/>
    <dgm:cxn modelId="{57DBBE59-3D78-4453-BFDD-897C3672DDB2}" type="presOf" srcId="{BAFF26C6-7077-492C-8540-DA26D39DDD1B}" destId="{775568E0-6C75-466D-B8F7-F156EB0BEF0B}" srcOrd="0" destOrd="0" presId="urn:microsoft.com/office/officeart/2005/8/layout/orgChart1"/>
    <dgm:cxn modelId="{6EBB8FA5-208A-48EC-9473-9ECA5DABC6BE}" type="presOf" srcId="{4CBF0644-FD7C-43E4-8912-8A08D0593213}" destId="{FDDC0E59-78F6-4539-A6A0-9669D2646985}" srcOrd="1" destOrd="0" presId="urn:microsoft.com/office/officeart/2005/8/layout/orgChart1"/>
    <dgm:cxn modelId="{7D3FAD99-70BC-4551-AF29-FC24A0B8B825}" type="presOf" srcId="{604DE66F-2577-4531-9D25-1DC27D02FC94}" destId="{30AC7163-25D0-42ED-8064-DE8B553612AD}" srcOrd="0" destOrd="0" presId="urn:microsoft.com/office/officeart/2005/8/layout/orgChart1"/>
    <dgm:cxn modelId="{A5FDE0FE-38E5-4EAE-AD0A-BBDC5E3B956E}" type="presOf" srcId="{4CBF0644-FD7C-43E4-8912-8A08D0593213}" destId="{6CC70FD9-827D-4767-B486-7F08D811F25F}" srcOrd="0" destOrd="0" presId="urn:microsoft.com/office/officeart/2005/8/layout/orgChart1"/>
    <dgm:cxn modelId="{F940DAFF-FAAF-46C9-A353-BBC1627DA75B}" type="presOf" srcId="{B0D6287B-EE7F-4DBE-9C31-BA89F68A2775}" destId="{9A0DDA31-A009-490C-AAC0-022D9A5E9A89}" srcOrd="0" destOrd="0" presId="urn:microsoft.com/office/officeart/2005/8/layout/orgChart1"/>
    <dgm:cxn modelId="{748D34FB-DFC5-429D-87D4-2AFD3C84A0F6}" type="presOf" srcId="{C8CD93FC-46BA-48D2-A23D-DA9AB13F1F81}" destId="{23BA649D-6EF1-4364-83E6-D9FE2D33F166}" srcOrd="0" destOrd="0" presId="urn:microsoft.com/office/officeart/2005/8/layout/orgChart1"/>
    <dgm:cxn modelId="{9E44F18B-252C-4892-82A8-213960FC2ECB}" type="presOf" srcId="{C8CD93FC-46BA-48D2-A23D-DA9AB13F1F81}" destId="{02E3392C-6D03-4E9E-AC35-E2E3F95EA207}" srcOrd="1" destOrd="0" presId="urn:microsoft.com/office/officeart/2005/8/layout/orgChart1"/>
    <dgm:cxn modelId="{D32B0EA0-990C-4DFD-9BCC-E074E716EA65}" type="presOf" srcId="{FA728091-99A5-421A-B36D-342CEEAE71A4}" destId="{1B4A6924-4033-4E07-9B38-989440D5F6F7}" srcOrd="0" destOrd="0" presId="urn:microsoft.com/office/officeart/2005/8/layout/orgChart1"/>
    <dgm:cxn modelId="{BA5EA785-6DAD-4E7B-A7DE-5A6E385C38FC}" srcId="{FA728091-99A5-421A-B36D-342CEEAE71A4}" destId="{5D831963-66B8-48C7-BBBD-9052361F5868}" srcOrd="0" destOrd="0" parTransId="{DAA4AE38-A28F-4F34-A41D-A16AF86C8C8F}" sibTransId="{5D1FA1DE-B866-4151-A1F4-FB3540206A70}"/>
    <dgm:cxn modelId="{9C43EBE2-5BA8-4C3A-9C53-60DE2A1C8DCA}" type="presParOf" srcId="{1B4A6924-4033-4E07-9B38-989440D5F6F7}" destId="{AD5F159E-4281-4F3D-BFAB-6E974552A472}" srcOrd="0" destOrd="0" presId="urn:microsoft.com/office/officeart/2005/8/layout/orgChart1"/>
    <dgm:cxn modelId="{F8C6DCD9-B6FE-498E-9812-35D9E7662D50}" type="presParOf" srcId="{AD5F159E-4281-4F3D-BFAB-6E974552A472}" destId="{05BDC439-A12D-4FB9-B47D-5E6A462E64C3}" srcOrd="0" destOrd="0" presId="urn:microsoft.com/office/officeart/2005/8/layout/orgChart1"/>
    <dgm:cxn modelId="{EC66F381-6CBA-41C2-8CC4-D4F280DF2E82}" type="presParOf" srcId="{05BDC439-A12D-4FB9-B47D-5E6A462E64C3}" destId="{ABF04C1C-319A-4096-A403-4582367AE7C3}" srcOrd="0" destOrd="0" presId="urn:microsoft.com/office/officeart/2005/8/layout/orgChart1"/>
    <dgm:cxn modelId="{70E83912-47A5-4411-ACCE-165C2B6C3A69}" type="presParOf" srcId="{05BDC439-A12D-4FB9-B47D-5E6A462E64C3}" destId="{60AFD3B1-AC01-405E-9714-8D375811A400}" srcOrd="1" destOrd="0" presId="urn:microsoft.com/office/officeart/2005/8/layout/orgChart1"/>
    <dgm:cxn modelId="{5DE8BB83-8E96-4E85-9929-2BEE85043E4D}" type="presParOf" srcId="{AD5F159E-4281-4F3D-BFAB-6E974552A472}" destId="{5382082F-7D1C-4EA9-A9CF-F3C7F36AA64F}" srcOrd="1" destOrd="0" presId="urn:microsoft.com/office/officeart/2005/8/layout/orgChart1"/>
    <dgm:cxn modelId="{2AC0B195-63AA-4222-8590-CA04AD44E718}" type="presParOf" srcId="{5382082F-7D1C-4EA9-A9CF-F3C7F36AA64F}" destId="{775568E0-6C75-466D-B8F7-F156EB0BEF0B}" srcOrd="0" destOrd="0" presId="urn:microsoft.com/office/officeart/2005/8/layout/orgChart1"/>
    <dgm:cxn modelId="{555FD50D-9698-4D3A-8B24-F64DCA734258}" type="presParOf" srcId="{5382082F-7D1C-4EA9-A9CF-F3C7F36AA64F}" destId="{C4EEFBF3-0D30-48AE-91DB-7A43E5EA4B54}" srcOrd="1" destOrd="0" presId="urn:microsoft.com/office/officeart/2005/8/layout/orgChart1"/>
    <dgm:cxn modelId="{56D3E156-6A83-44FF-9851-8E697BCC8C49}" type="presParOf" srcId="{C4EEFBF3-0D30-48AE-91DB-7A43E5EA4B54}" destId="{6E124ABD-008F-4684-B89F-FDB3E9EA7680}" srcOrd="0" destOrd="0" presId="urn:microsoft.com/office/officeart/2005/8/layout/orgChart1"/>
    <dgm:cxn modelId="{1329ADD1-D899-4AD9-B73C-228D57D2D372}" type="presParOf" srcId="{6E124ABD-008F-4684-B89F-FDB3E9EA7680}" destId="{6CC70FD9-827D-4767-B486-7F08D811F25F}" srcOrd="0" destOrd="0" presId="urn:microsoft.com/office/officeart/2005/8/layout/orgChart1"/>
    <dgm:cxn modelId="{A5D90305-2878-41D8-9FED-A282D0AC03DA}" type="presParOf" srcId="{6E124ABD-008F-4684-B89F-FDB3E9EA7680}" destId="{FDDC0E59-78F6-4539-A6A0-9669D2646985}" srcOrd="1" destOrd="0" presId="urn:microsoft.com/office/officeart/2005/8/layout/orgChart1"/>
    <dgm:cxn modelId="{7A699E3D-C428-46C1-80F0-DD2A3E49C8C0}" type="presParOf" srcId="{C4EEFBF3-0D30-48AE-91DB-7A43E5EA4B54}" destId="{21E97B01-27F0-409D-AEE6-B47B871D66F7}" srcOrd="1" destOrd="0" presId="urn:microsoft.com/office/officeart/2005/8/layout/orgChart1"/>
    <dgm:cxn modelId="{AE3CA856-FFA7-4DFB-9F51-A804B247B622}" type="presParOf" srcId="{C4EEFBF3-0D30-48AE-91DB-7A43E5EA4B54}" destId="{53413C24-0311-4FD6-AA61-1E45AABE489C}" srcOrd="2" destOrd="0" presId="urn:microsoft.com/office/officeart/2005/8/layout/orgChart1"/>
    <dgm:cxn modelId="{D4AF815D-F315-4053-9D8A-70B4355317D4}" type="presParOf" srcId="{5382082F-7D1C-4EA9-A9CF-F3C7F36AA64F}" destId="{30AC7163-25D0-42ED-8064-DE8B553612AD}" srcOrd="2" destOrd="0" presId="urn:microsoft.com/office/officeart/2005/8/layout/orgChart1"/>
    <dgm:cxn modelId="{17D514E3-33EE-482C-95BE-813110283CDD}" type="presParOf" srcId="{5382082F-7D1C-4EA9-A9CF-F3C7F36AA64F}" destId="{41B9FC8F-9A57-4583-9245-E2759618B314}" srcOrd="3" destOrd="0" presId="urn:microsoft.com/office/officeart/2005/8/layout/orgChart1"/>
    <dgm:cxn modelId="{AC2450B0-65FA-4D26-A09F-874CDA0B94AE}" type="presParOf" srcId="{41B9FC8F-9A57-4583-9245-E2759618B314}" destId="{3A718BCD-4968-4475-AB23-AB05CE64F09C}" srcOrd="0" destOrd="0" presId="urn:microsoft.com/office/officeart/2005/8/layout/orgChart1"/>
    <dgm:cxn modelId="{C360C618-113B-4055-AC50-C34927D9D6ED}" type="presParOf" srcId="{3A718BCD-4968-4475-AB23-AB05CE64F09C}" destId="{23BA649D-6EF1-4364-83E6-D9FE2D33F166}" srcOrd="0" destOrd="0" presId="urn:microsoft.com/office/officeart/2005/8/layout/orgChart1"/>
    <dgm:cxn modelId="{E3F137F1-F635-4991-89D1-86A5E45753D2}" type="presParOf" srcId="{3A718BCD-4968-4475-AB23-AB05CE64F09C}" destId="{02E3392C-6D03-4E9E-AC35-E2E3F95EA207}" srcOrd="1" destOrd="0" presId="urn:microsoft.com/office/officeart/2005/8/layout/orgChart1"/>
    <dgm:cxn modelId="{10EA0DC0-6723-401D-9EA9-037F194D592F}" type="presParOf" srcId="{41B9FC8F-9A57-4583-9245-E2759618B314}" destId="{D5D6C547-BE68-4746-B7B0-72CEF36FE7FC}" srcOrd="1" destOrd="0" presId="urn:microsoft.com/office/officeart/2005/8/layout/orgChart1"/>
    <dgm:cxn modelId="{56085182-4245-4F4E-9BE3-C32A46286B24}" type="presParOf" srcId="{41B9FC8F-9A57-4583-9245-E2759618B314}" destId="{C90594B0-E684-43A9-9342-E2CC182065D1}" srcOrd="2" destOrd="0" presId="urn:microsoft.com/office/officeart/2005/8/layout/orgChart1"/>
    <dgm:cxn modelId="{AB72D0BD-3B1B-4ACB-A239-277D479D9246}" type="presParOf" srcId="{5382082F-7D1C-4EA9-A9CF-F3C7F36AA64F}" destId="{9A0DDA31-A009-490C-AAC0-022D9A5E9A89}" srcOrd="4" destOrd="0" presId="urn:microsoft.com/office/officeart/2005/8/layout/orgChart1"/>
    <dgm:cxn modelId="{E3A05A97-9578-4AA3-A369-722293750D5D}" type="presParOf" srcId="{5382082F-7D1C-4EA9-A9CF-F3C7F36AA64F}" destId="{09EFA3E9-3D74-4CFD-988F-F6B550C84DEA}" srcOrd="5" destOrd="0" presId="urn:microsoft.com/office/officeart/2005/8/layout/orgChart1"/>
    <dgm:cxn modelId="{5D5D600B-EE5D-4D76-B2F8-1CE7E690C238}" type="presParOf" srcId="{09EFA3E9-3D74-4CFD-988F-F6B550C84DEA}" destId="{8DC9F90B-7920-4178-A598-619C111DAD75}" srcOrd="0" destOrd="0" presId="urn:microsoft.com/office/officeart/2005/8/layout/orgChart1"/>
    <dgm:cxn modelId="{268B40C8-5831-437E-808F-6801613C8930}" type="presParOf" srcId="{8DC9F90B-7920-4178-A598-619C111DAD75}" destId="{FCEA1385-9EE8-4E17-92FC-327F6BA1716A}" srcOrd="0" destOrd="0" presId="urn:microsoft.com/office/officeart/2005/8/layout/orgChart1"/>
    <dgm:cxn modelId="{D6FEECE0-5DE4-4B6B-A91B-0C279A708AF7}" type="presParOf" srcId="{8DC9F90B-7920-4178-A598-619C111DAD75}" destId="{58B207E2-652E-44C1-9F62-8F98B637C4F9}" srcOrd="1" destOrd="0" presId="urn:microsoft.com/office/officeart/2005/8/layout/orgChart1"/>
    <dgm:cxn modelId="{DC1AD236-177A-4772-8CA3-F98F70F1E139}" type="presParOf" srcId="{09EFA3E9-3D74-4CFD-988F-F6B550C84DEA}" destId="{F8503B3B-B3E3-4AD3-B5CE-874F7ACDFDCC}" srcOrd="1" destOrd="0" presId="urn:microsoft.com/office/officeart/2005/8/layout/orgChart1"/>
    <dgm:cxn modelId="{5A4115FF-1EE3-4125-829A-7B4772C57AAB}" type="presParOf" srcId="{09EFA3E9-3D74-4CFD-988F-F6B550C84DEA}" destId="{345A64CD-AC9C-4708-B7C6-ADDF8A67D93B}" srcOrd="2" destOrd="0" presId="urn:microsoft.com/office/officeart/2005/8/layout/orgChart1"/>
    <dgm:cxn modelId="{81401F6B-0472-4EBF-AEE3-AE3FC8B9EF67}" type="presParOf" srcId="{AD5F159E-4281-4F3D-BFAB-6E974552A472}" destId="{0193C394-2DB5-4B2E-B5B8-C6B4012F551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FE18F2-4422-4CFD-B5E6-8F1AF70D04B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492BD545-BF55-4C5C-BC11-F65F6953D2AA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0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Ornamental Horticulture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gm:t>
    </dgm:pt>
    <dgm:pt modelId="{D0F599B1-7A91-41C6-9DE3-666C572F3CB3}" type="parTrans" cxnId="{AA9992C3-A65E-4CB8-90C9-D5AECF5E552E}">
      <dgm:prSet/>
      <dgm:spPr/>
      <dgm:t>
        <a:bodyPr/>
        <a:lstStyle/>
        <a:p>
          <a:endParaRPr lang="en-US"/>
        </a:p>
      </dgm:t>
    </dgm:pt>
    <dgm:pt modelId="{7522BBDF-8AE8-477E-A540-59C69E21D7AC}" type="sibTrans" cxnId="{AA9992C3-A65E-4CB8-90C9-D5AECF5E552E}">
      <dgm:prSet/>
      <dgm:spPr/>
      <dgm:t>
        <a:bodyPr/>
        <a:lstStyle/>
        <a:p>
          <a:endParaRPr lang="en-US"/>
        </a:p>
      </dgm:t>
    </dgm:pt>
    <dgm:pt modelId="{12935122-2D12-4A96-B563-3C4BD73B90AB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Floriculture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The science and practice of growing,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harvesting, storing 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Marketing flowering plants</a:t>
          </a:r>
        </a:p>
      </dgm:t>
    </dgm:pt>
    <dgm:pt modelId="{CEB000B8-E88D-47AE-91B9-64AC39FAE16D}" type="parTrans" cxnId="{09284537-C42C-4496-B911-A0660A84F28A}">
      <dgm:prSet/>
      <dgm:spPr/>
      <dgm:t>
        <a:bodyPr/>
        <a:lstStyle/>
        <a:p>
          <a:endParaRPr lang="en-US"/>
        </a:p>
      </dgm:t>
    </dgm:pt>
    <dgm:pt modelId="{75807D64-E065-4021-9FDD-A6946182BFDB}" type="sibTrans" cxnId="{09284537-C42C-4496-B911-A0660A84F28A}">
      <dgm:prSet/>
      <dgm:spPr/>
      <dgm:t>
        <a:bodyPr/>
        <a:lstStyle/>
        <a:p>
          <a:endParaRPr lang="en-US"/>
        </a:p>
      </dgm:t>
    </dgm:pt>
    <dgm:pt modelId="{ECF321FE-72E2-4CA9-A493-01477D428B7A}">
      <dgm:prSet/>
      <dgm:spPr>
        <a:solidFill>
          <a:schemeClr val="bg1"/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Landscape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b="1" i="0" u="none" strike="noStrike" cap="none" normalizeH="0" baseline="0" dirty="0" smtClean="0">
            <a:ln/>
            <a:solidFill>
              <a:schemeClr val="tx1"/>
            </a:solidFill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1" i="0" u="none" strike="noStrike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Designing + Layout + Planting</a:t>
          </a:r>
        </a:p>
      </dgm:t>
    </dgm:pt>
    <dgm:pt modelId="{A8DF6A13-D284-465E-9F77-85B35DBD9B08}" type="parTrans" cxnId="{05CDA9B8-4AFE-4BB2-97E3-24AC10D3C958}">
      <dgm:prSet/>
      <dgm:spPr/>
      <dgm:t>
        <a:bodyPr/>
        <a:lstStyle/>
        <a:p>
          <a:endParaRPr lang="en-US"/>
        </a:p>
      </dgm:t>
    </dgm:pt>
    <dgm:pt modelId="{AEAC93E1-490B-465D-981A-19C9539311C0}" type="sibTrans" cxnId="{05CDA9B8-4AFE-4BB2-97E3-24AC10D3C958}">
      <dgm:prSet/>
      <dgm:spPr/>
      <dgm:t>
        <a:bodyPr/>
        <a:lstStyle/>
        <a:p>
          <a:endParaRPr lang="en-US"/>
        </a:p>
      </dgm:t>
    </dgm:pt>
    <dgm:pt modelId="{AEB3EDA2-EF33-4B67-B60A-4FD35E083173}" type="pres">
      <dgm:prSet presAssocID="{31FE18F2-4422-4CFD-B5E6-8F1AF70D0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F2C5AC5-B6CF-4926-93BE-3E18F27DBBD9}" type="pres">
      <dgm:prSet presAssocID="{492BD545-BF55-4C5C-BC11-F65F6953D2AA}" presName="hierRoot1" presStyleCnt="0">
        <dgm:presLayoutVars>
          <dgm:hierBranch/>
        </dgm:presLayoutVars>
      </dgm:prSet>
      <dgm:spPr/>
    </dgm:pt>
    <dgm:pt modelId="{82E80CBD-D8D8-4140-8513-0CA536F39454}" type="pres">
      <dgm:prSet presAssocID="{492BD545-BF55-4C5C-BC11-F65F6953D2AA}" presName="rootComposite1" presStyleCnt="0"/>
      <dgm:spPr/>
    </dgm:pt>
    <dgm:pt modelId="{62C450E8-4CD6-4C92-8AD7-34CFBA5C378E}" type="pres">
      <dgm:prSet presAssocID="{492BD545-BF55-4C5C-BC11-F65F6953D2A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F55CE1-0421-452B-88F1-BE366FFD3C28}" type="pres">
      <dgm:prSet presAssocID="{492BD545-BF55-4C5C-BC11-F65F6953D2A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59757ECE-FF84-447A-A8CC-C856E391313B}" type="pres">
      <dgm:prSet presAssocID="{492BD545-BF55-4C5C-BC11-F65F6953D2AA}" presName="hierChild2" presStyleCnt="0"/>
      <dgm:spPr/>
    </dgm:pt>
    <dgm:pt modelId="{9B6B1ADD-6B56-4051-B64F-A791ED775BE3}" type="pres">
      <dgm:prSet presAssocID="{CEB000B8-E88D-47AE-91B9-64AC39FAE16D}" presName="Name35" presStyleLbl="parChTrans1D2" presStyleIdx="0" presStyleCnt="2"/>
      <dgm:spPr/>
      <dgm:t>
        <a:bodyPr/>
        <a:lstStyle/>
        <a:p>
          <a:endParaRPr lang="en-US"/>
        </a:p>
      </dgm:t>
    </dgm:pt>
    <dgm:pt modelId="{0786E1DE-8327-4AE8-A7B0-2586B87BF2D7}" type="pres">
      <dgm:prSet presAssocID="{12935122-2D12-4A96-B563-3C4BD73B90AB}" presName="hierRoot2" presStyleCnt="0">
        <dgm:presLayoutVars>
          <dgm:hierBranch/>
        </dgm:presLayoutVars>
      </dgm:prSet>
      <dgm:spPr/>
    </dgm:pt>
    <dgm:pt modelId="{EE822584-FCF3-46BD-9CBC-7CC296F5DD79}" type="pres">
      <dgm:prSet presAssocID="{12935122-2D12-4A96-B563-3C4BD73B90AB}" presName="rootComposite" presStyleCnt="0"/>
      <dgm:spPr/>
    </dgm:pt>
    <dgm:pt modelId="{9D8ECD29-94F5-413E-8EEF-DEB8FA13C7E2}" type="pres">
      <dgm:prSet presAssocID="{12935122-2D12-4A96-B563-3C4BD73B90AB}" presName="rootText" presStyleLbl="node2" presStyleIdx="0" presStyleCnt="2" custScaleX="1686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92C9B1-755E-47AD-9688-A93BD6E5C4B3}" type="pres">
      <dgm:prSet presAssocID="{12935122-2D12-4A96-B563-3C4BD73B90AB}" presName="rootConnector" presStyleLbl="node2" presStyleIdx="0" presStyleCnt="2"/>
      <dgm:spPr/>
      <dgm:t>
        <a:bodyPr/>
        <a:lstStyle/>
        <a:p>
          <a:endParaRPr lang="en-US"/>
        </a:p>
      </dgm:t>
    </dgm:pt>
    <dgm:pt modelId="{BBDA9F7C-D516-4B58-9DCE-029CC17EEB9D}" type="pres">
      <dgm:prSet presAssocID="{12935122-2D12-4A96-B563-3C4BD73B90AB}" presName="hierChild4" presStyleCnt="0"/>
      <dgm:spPr/>
    </dgm:pt>
    <dgm:pt modelId="{E4547FC3-42F4-460A-9B0B-BE57F9A1B330}" type="pres">
      <dgm:prSet presAssocID="{12935122-2D12-4A96-B563-3C4BD73B90AB}" presName="hierChild5" presStyleCnt="0"/>
      <dgm:spPr/>
    </dgm:pt>
    <dgm:pt modelId="{61B2FCB4-10A9-49AD-A296-273397DB6335}" type="pres">
      <dgm:prSet presAssocID="{A8DF6A13-D284-465E-9F77-85B35DBD9B08}" presName="Name35" presStyleLbl="parChTrans1D2" presStyleIdx="1" presStyleCnt="2"/>
      <dgm:spPr/>
      <dgm:t>
        <a:bodyPr/>
        <a:lstStyle/>
        <a:p>
          <a:endParaRPr lang="en-US"/>
        </a:p>
      </dgm:t>
    </dgm:pt>
    <dgm:pt modelId="{AED52C95-5BF6-45A3-BF35-10042192E50D}" type="pres">
      <dgm:prSet presAssocID="{ECF321FE-72E2-4CA9-A493-01477D428B7A}" presName="hierRoot2" presStyleCnt="0">
        <dgm:presLayoutVars>
          <dgm:hierBranch/>
        </dgm:presLayoutVars>
      </dgm:prSet>
      <dgm:spPr/>
    </dgm:pt>
    <dgm:pt modelId="{5AE7E008-F3AD-4D83-B8E3-D87DB01929B8}" type="pres">
      <dgm:prSet presAssocID="{ECF321FE-72E2-4CA9-A493-01477D428B7A}" presName="rootComposite" presStyleCnt="0"/>
      <dgm:spPr/>
    </dgm:pt>
    <dgm:pt modelId="{0F5C1388-A16F-41BC-9A7F-C13F83D0FDB8}" type="pres">
      <dgm:prSet presAssocID="{ECF321FE-72E2-4CA9-A493-01477D428B7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90260F-74D5-49CF-BF68-4C9B5453C961}" type="pres">
      <dgm:prSet presAssocID="{ECF321FE-72E2-4CA9-A493-01477D428B7A}" presName="rootConnector" presStyleLbl="node2" presStyleIdx="1" presStyleCnt="2"/>
      <dgm:spPr/>
      <dgm:t>
        <a:bodyPr/>
        <a:lstStyle/>
        <a:p>
          <a:endParaRPr lang="en-US"/>
        </a:p>
      </dgm:t>
    </dgm:pt>
    <dgm:pt modelId="{FDE74041-C9D2-495A-A392-F479C86B7FD0}" type="pres">
      <dgm:prSet presAssocID="{ECF321FE-72E2-4CA9-A493-01477D428B7A}" presName="hierChild4" presStyleCnt="0"/>
      <dgm:spPr/>
    </dgm:pt>
    <dgm:pt modelId="{17243F44-DAAE-4DCE-B1AA-5A45D2C44458}" type="pres">
      <dgm:prSet presAssocID="{ECF321FE-72E2-4CA9-A493-01477D428B7A}" presName="hierChild5" presStyleCnt="0"/>
      <dgm:spPr/>
    </dgm:pt>
    <dgm:pt modelId="{74762AD2-D062-4BBE-A6DB-46862D230139}" type="pres">
      <dgm:prSet presAssocID="{492BD545-BF55-4C5C-BC11-F65F6953D2AA}" presName="hierChild3" presStyleCnt="0"/>
      <dgm:spPr/>
    </dgm:pt>
  </dgm:ptLst>
  <dgm:cxnLst>
    <dgm:cxn modelId="{0104A2A8-B3B4-4483-910B-67AA93891E14}" type="presOf" srcId="{A8DF6A13-D284-465E-9F77-85B35DBD9B08}" destId="{61B2FCB4-10A9-49AD-A296-273397DB6335}" srcOrd="0" destOrd="0" presId="urn:microsoft.com/office/officeart/2005/8/layout/orgChart1"/>
    <dgm:cxn modelId="{13F117D4-46F2-4C6A-888F-639867522DF8}" type="presOf" srcId="{492BD545-BF55-4C5C-BC11-F65F6953D2AA}" destId="{FAF55CE1-0421-452B-88F1-BE366FFD3C28}" srcOrd="1" destOrd="0" presId="urn:microsoft.com/office/officeart/2005/8/layout/orgChart1"/>
    <dgm:cxn modelId="{C615FBD9-1214-4110-AA31-B17D189BC1A5}" type="presOf" srcId="{CEB000B8-E88D-47AE-91B9-64AC39FAE16D}" destId="{9B6B1ADD-6B56-4051-B64F-A791ED775BE3}" srcOrd="0" destOrd="0" presId="urn:microsoft.com/office/officeart/2005/8/layout/orgChart1"/>
    <dgm:cxn modelId="{B0045ADD-2F65-4A58-BDA7-A38CFD707C62}" type="presOf" srcId="{ECF321FE-72E2-4CA9-A493-01477D428B7A}" destId="{0F5C1388-A16F-41BC-9A7F-C13F83D0FDB8}" srcOrd="0" destOrd="0" presId="urn:microsoft.com/office/officeart/2005/8/layout/orgChart1"/>
    <dgm:cxn modelId="{05CDA9B8-4AFE-4BB2-97E3-24AC10D3C958}" srcId="{492BD545-BF55-4C5C-BC11-F65F6953D2AA}" destId="{ECF321FE-72E2-4CA9-A493-01477D428B7A}" srcOrd="1" destOrd="0" parTransId="{A8DF6A13-D284-465E-9F77-85B35DBD9B08}" sibTransId="{AEAC93E1-490B-465D-981A-19C9539311C0}"/>
    <dgm:cxn modelId="{C9BAA6D0-BE68-4C7A-9491-8073B46613A4}" type="presOf" srcId="{ECF321FE-72E2-4CA9-A493-01477D428B7A}" destId="{C890260F-74D5-49CF-BF68-4C9B5453C961}" srcOrd="1" destOrd="0" presId="urn:microsoft.com/office/officeart/2005/8/layout/orgChart1"/>
    <dgm:cxn modelId="{AA9992C3-A65E-4CB8-90C9-D5AECF5E552E}" srcId="{31FE18F2-4422-4CFD-B5E6-8F1AF70D04BF}" destId="{492BD545-BF55-4C5C-BC11-F65F6953D2AA}" srcOrd="0" destOrd="0" parTransId="{D0F599B1-7A91-41C6-9DE3-666C572F3CB3}" sibTransId="{7522BBDF-8AE8-477E-A540-59C69E21D7AC}"/>
    <dgm:cxn modelId="{8C20E56D-014D-4999-9471-B2499033D807}" type="presOf" srcId="{31FE18F2-4422-4CFD-B5E6-8F1AF70D04BF}" destId="{AEB3EDA2-EF33-4B67-B60A-4FD35E083173}" srcOrd="0" destOrd="0" presId="urn:microsoft.com/office/officeart/2005/8/layout/orgChart1"/>
    <dgm:cxn modelId="{0178EC65-CBD2-46A4-8542-415239B579BF}" type="presOf" srcId="{492BD545-BF55-4C5C-BC11-F65F6953D2AA}" destId="{62C450E8-4CD6-4C92-8AD7-34CFBA5C378E}" srcOrd="0" destOrd="0" presId="urn:microsoft.com/office/officeart/2005/8/layout/orgChart1"/>
    <dgm:cxn modelId="{09284537-C42C-4496-B911-A0660A84F28A}" srcId="{492BD545-BF55-4C5C-BC11-F65F6953D2AA}" destId="{12935122-2D12-4A96-B563-3C4BD73B90AB}" srcOrd="0" destOrd="0" parTransId="{CEB000B8-E88D-47AE-91B9-64AC39FAE16D}" sibTransId="{75807D64-E065-4021-9FDD-A6946182BFDB}"/>
    <dgm:cxn modelId="{43B74758-737D-4A0B-9924-4BA461343E97}" type="presOf" srcId="{12935122-2D12-4A96-B563-3C4BD73B90AB}" destId="{9D8ECD29-94F5-413E-8EEF-DEB8FA13C7E2}" srcOrd="0" destOrd="0" presId="urn:microsoft.com/office/officeart/2005/8/layout/orgChart1"/>
    <dgm:cxn modelId="{3817ADB2-9281-4AC8-8CF3-9C682F088FD5}" type="presOf" srcId="{12935122-2D12-4A96-B563-3C4BD73B90AB}" destId="{8A92C9B1-755E-47AD-9688-A93BD6E5C4B3}" srcOrd="1" destOrd="0" presId="urn:microsoft.com/office/officeart/2005/8/layout/orgChart1"/>
    <dgm:cxn modelId="{8662A790-0693-407F-A9AD-20BECCFB1D76}" type="presParOf" srcId="{AEB3EDA2-EF33-4B67-B60A-4FD35E083173}" destId="{EF2C5AC5-B6CF-4926-93BE-3E18F27DBBD9}" srcOrd="0" destOrd="0" presId="urn:microsoft.com/office/officeart/2005/8/layout/orgChart1"/>
    <dgm:cxn modelId="{FF2EE1E7-CE6B-4CA6-ABB6-74FF53FFD35A}" type="presParOf" srcId="{EF2C5AC5-B6CF-4926-93BE-3E18F27DBBD9}" destId="{82E80CBD-D8D8-4140-8513-0CA536F39454}" srcOrd="0" destOrd="0" presId="urn:microsoft.com/office/officeart/2005/8/layout/orgChart1"/>
    <dgm:cxn modelId="{385C95FD-DC2F-45C8-A4E4-F7960068A549}" type="presParOf" srcId="{82E80CBD-D8D8-4140-8513-0CA536F39454}" destId="{62C450E8-4CD6-4C92-8AD7-34CFBA5C378E}" srcOrd="0" destOrd="0" presId="urn:microsoft.com/office/officeart/2005/8/layout/orgChart1"/>
    <dgm:cxn modelId="{48646EBB-ABD9-4214-8171-B00B0FCFD805}" type="presParOf" srcId="{82E80CBD-D8D8-4140-8513-0CA536F39454}" destId="{FAF55CE1-0421-452B-88F1-BE366FFD3C28}" srcOrd="1" destOrd="0" presId="urn:microsoft.com/office/officeart/2005/8/layout/orgChart1"/>
    <dgm:cxn modelId="{BE7C3D51-0B9D-4EFA-B8F2-13506C919D2D}" type="presParOf" srcId="{EF2C5AC5-B6CF-4926-93BE-3E18F27DBBD9}" destId="{59757ECE-FF84-447A-A8CC-C856E391313B}" srcOrd="1" destOrd="0" presId="urn:microsoft.com/office/officeart/2005/8/layout/orgChart1"/>
    <dgm:cxn modelId="{ADDED03E-C0DE-4073-86A6-B7AC2460529F}" type="presParOf" srcId="{59757ECE-FF84-447A-A8CC-C856E391313B}" destId="{9B6B1ADD-6B56-4051-B64F-A791ED775BE3}" srcOrd="0" destOrd="0" presId="urn:microsoft.com/office/officeart/2005/8/layout/orgChart1"/>
    <dgm:cxn modelId="{4D55A4E2-25A3-424F-B4A8-94C95F9192CA}" type="presParOf" srcId="{59757ECE-FF84-447A-A8CC-C856E391313B}" destId="{0786E1DE-8327-4AE8-A7B0-2586B87BF2D7}" srcOrd="1" destOrd="0" presId="urn:microsoft.com/office/officeart/2005/8/layout/orgChart1"/>
    <dgm:cxn modelId="{7670DF8C-C99C-4BBB-885E-DCE58C11BD90}" type="presParOf" srcId="{0786E1DE-8327-4AE8-A7B0-2586B87BF2D7}" destId="{EE822584-FCF3-46BD-9CBC-7CC296F5DD79}" srcOrd="0" destOrd="0" presId="urn:microsoft.com/office/officeart/2005/8/layout/orgChart1"/>
    <dgm:cxn modelId="{B91A1E29-A935-446E-A29A-B73558C71840}" type="presParOf" srcId="{EE822584-FCF3-46BD-9CBC-7CC296F5DD79}" destId="{9D8ECD29-94F5-413E-8EEF-DEB8FA13C7E2}" srcOrd="0" destOrd="0" presId="urn:microsoft.com/office/officeart/2005/8/layout/orgChart1"/>
    <dgm:cxn modelId="{BBB571DE-8B6A-444F-8B81-545E7545FEBE}" type="presParOf" srcId="{EE822584-FCF3-46BD-9CBC-7CC296F5DD79}" destId="{8A92C9B1-755E-47AD-9688-A93BD6E5C4B3}" srcOrd="1" destOrd="0" presId="urn:microsoft.com/office/officeart/2005/8/layout/orgChart1"/>
    <dgm:cxn modelId="{6749BC21-23FE-47DE-81B4-E18D6B0D1439}" type="presParOf" srcId="{0786E1DE-8327-4AE8-A7B0-2586B87BF2D7}" destId="{BBDA9F7C-D516-4B58-9DCE-029CC17EEB9D}" srcOrd="1" destOrd="0" presId="urn:microsoft.com/office/officeart/2005/8/layout/orgChart1"/>
    <dgm:cxn modelId="{A0798582-47AA-4B32-9C16-1BED27E9E57A}" type="presParOf" srcId="{0786E1DE-8327-4AE8-A7B0-2586B87BF2D7}" destId="{E4547FC3-42F4-460A-9B0B-BE57F9A1B330}" srcOrd="2" destOrd="0" presId="urn:microsoft.com/office/officeart/2005/8/layout/orgChart1"/>
    <dgm:cxn modelId="{938B2F80-FEAB-4DFF-9705-4F8599671FC3}" type="presParOf" srcId="{59757ECE-FF84-447A-A8CC-C856E391313B}" destId="{61B2FCB4-10A9-49AD-A296-273397DB6335}" srcOrd="2" destOrd="0" presId="urn:microsoft.com/office/officeart/2005/8/layout/orgChart1"/>
    <dgm:cxn modelId="{ECE2FD77-78A2-410F-995B-F7956EA349EF}" type="presParOf" srcId="{59757ECE-FF84-447A-A8CC-C856E391313B}" destId="{AED52C95-5BF6-45A3-BF35-10042192E50D}" srcOrd="3" destOrd="0" presId="urn:microsoft.com/office/officeart/2005/8/layout/orgChart1"/>
    <dgm:cxn modelId="{838D5D1A-94D1-45E9-96F2-8B5B874E7B93}" type="presParOf" srcId="{AED52C95-5BF6-45A3-BF35-10042192E50D}" destId="{5AE7E008-F3AD-4D83-B8E3-D87DB01929B8}" srcOrd="0" destOrd="0" presId="urn:microsoft.com/office/officeart/2005/8/layout/orgChart1"/>
    <dgm:cxn modelId="{863FB52B-7CC3-4111-AE30-0185B93AD931}" type="presParOf" srcId="{5AE7E008-F3AD-4D83-B8E3-D87DB01929B8}" destId="{0F5C1388-A16F-41BC-9A7F-C13F83D0FDB8}" srcOrd="0" destOrd="0" presId="urn:microsoft.com/office/officeart/2005/8/layout/orgChart1"/>
    <dgm:cxn modelId="{0A9E04D8-CC6B-4856-9790-A6E671D8F03C}" type="presParOf" srcId="{5AE7E008-F3AD-4D83-B8E3-D87DB01929B8}" destId="{C890260F-74D5-49CF-BF68-4C9B5453C961}" srcOrd="1" destOrd="0" presId="urn:microsoft.com/office/officeart/2005/8/layout/orgChart1"/>
    <dgm:cxn modelId="{9011E13C-C624-4712-82F4-79FCF8CA61CA}" type="presParOf" srcId="{AED52C95-5BF6-45A3-BF35-10042192E50D}" destId="{FDE74041-C9D2-495A-A392-F479C86B7FD0}" srcOrd="1" destOrd="0" presId="urn:microsoft.com/office/officeart/2005/8/layout/orgChart1"/>
    <dgm:cxn modelId="{C0B9F670-21A9-45F6-B83C-98FCACE6D047}" type="presParOf" srcId="{AED52C95-5BF6-45A3-BF35-10042192E50D}" destId="{17243F44-DAAE-4DCE-B1AA-5A45D2C44458}" srcOrd="2" destOrd="0" presId="urn:microsoft.com/office/officeart/2005/8/layout/orgChart1"/>
    <dgm:cxn modelId="{E79E185C-243F-44EC-B13B-1B7B473E7A3C}" type="presParOf" srcId="{EF2C5AC5-B6CF-4926-93BE-3E18F27DBBD9}" destId="{74762AD2-D062-4BBE-A6DB-46862D2301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0D7649-2DAE-4876-B41D-74F878BB80C7}">
      <dsp:nvSpPr>
        <dsp:cNvPr id="0" name=""/>
        <dsp:cNvSpPr/>
      </dsp:nvSpPr>
      <dsp:spPr>
        <a:xfrm>
          <a:off x="4022385" y="1888798"/>
          <a:ext cx="3003665" cy="42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45"/>
              </a:lnTo>
              <a:lnTo>
                <a:pt x="3003665" y="175745"/>
              </a:lnTo>
              <a:lnTo>
                <a:pt x="3003665" y="4283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AE6F0D-20E5-4240-9457-4474D9AEE1BB}">
      <dsp:nvSpPr>
        <dsp:cNvPr id="0" name=""/>
        <dsp:cNvSpPr/>
      </dsp:nvSpPr>
      <dsp:spPr>
        <a:xfrm>
          <a:off x="4022385" y="1888798"/>
          <a:ext cx="92414" cy="4283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5745"/>
              </a:lnTo>
              <a:lnTo>
                <a:pt x="92414" y="175745"/>
              </a:lnTo>
              <a:lnTo>
                <a:pt x="92414" y="4283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48853-FD2E-4EB1-BE8C-9E540E20DCC3}">
      <dsp:nvSpPr>
        <dsp:cNvPr id="0" name=""/>
        <dsp:cNvSpPr/>
      </dsp:nvSpPr>
      <dsp:spPr>
        <a:xfrm>
          <a:off x="1203548" y="1888798"/>
          <a:ext cx="2818836" cy="428374"/>
        </a:xfrm>
        <a:custGeom>
          <a:avLst/>
          <a:gdLst/>
          <a:ahLst/>
          <a:cxnLst/>
          <a:rect l="0" t="0" r="0" b="0"/>
          <a:pathLst>
            <a:path>
              <a:moveTo>
                <a:pt x="2818836" y="0"/>
              </a:moveTo>
              <a:lnTo>
                <a:pt x="2818836" y="175745"/>
              </a:lnTo>
              <a:lnTo>
                <a:pt x="0" y="175745"/>
              </a:lnTo>
              <a:lnTo>
                <a:pt x="0" y="4283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27A4A9-F2BD-45AD-81B7-FD0D88729B93}">
      <dsp:nvSpPr>
        <dsp:cNvPr id="0" name=""/>
        <dsp:cNvSpPr/>
      </dsp:nvSpPr>
      <dsp:spPr>
        <a:xfrm>
          <a:off x="2819389" y="685801"/>
          <a:ext cx="2405992" cy="1202996"/>
        </a:xfrm>
        <a:prstGeom prst="rect">
          <a:avLst/>
        </a:prstGeom>
        <a:solidFill>
          <a:schemeClr val="bg1"/>
        </a:solidFill>
        <a:ln>
          <a:solidFill>
            <a:schemeClr val="bg1"/>
          </a:solidFill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6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Horticulture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6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sp:txBody>
      <dsp:txXfrm>
        <a:off x="2819389" y="685801"/>
        <a:ext cx="2405992" cy="1202996"/>
      </dsp:txXfrm>
    </dsp:sp>
    <dsp:sp modelId="{F12D53C9-D41A-4CC4-A28F-557C5CDA614F}">
      <dsp:nvSpPr>
        <dsp:cNvPr id="0" name=""/>
        <dsp:cNvSpPr/>
      </dsp:nvSpPr>
      <dsp:spPr>
        <a:xfrm>
          <a:off x="552" y="2317173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6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Pomology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6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sp:txBody>
      <dsp:txXfrm>
        <a:off x="552" y="2317173"/>
        <a:ext cx="2405992" cy="1202996"/>
      </dsp:txXfrm>
    </dsp:sp>
    <dsp:sp modelId="{BDA78062-387E-4508-B441-B9221DB39E7C}">
      <dsp:nvSpPr>
        <dsp:cNvPr id="0" name=""/>
        <dsp:cNvSpPr/>
      </dsp:nvSpPr>
      <dsp:spPr>
        <a:xfrm>
          <a:off x="2911803" y="2317173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Olericulture</a:t>
          </a:r>
        </a:p>
      </dsp:txBody>
      <dsp:txXfrm>
        <a:off x="2911803" y="2317173"/>
        <a:ext cx="2405992" cy="1202996"/>
      </dsp:txXfrm>
    </dsp:sp>
    <dsp:sp modelId="{11CAD96B-7940-4ABE-83F6-7686BD6B3847}">
      <dsp:nvSpPr>
        <dsp:cNvPr id="0" name=""/>
        <dsp:cNvSpPr/>
      </dsp:nvSpPr>
      <dsp:spPr>
        <a:xfrm>
          <a:off x="5823054" y="2317173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6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Floriculture</a:t>
          </a:r>
        </a:p>
      </dsp:txBody>
      <dsp:txXfrm>
        <a:off x="5823054" y="2317173"/>
        <a:ext cx="2405992" cy="1202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0DDA31-A009-490C-AAC0-022D9A5E9A89}">
      <dsp:nvSpPr>
        <dsp:cNvPr id="0" name=""/>
        <dsp:cNvSpPr/>
      </dsp:nvSpPr>
      <dsp:spPr>
        <a:xfrm>
          <a:off x="4114799" y="19952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C7163-25D0-42ED-8064-DE8B553612AD}">
      <dsp:nvSpPr>
        <dsp:cNvPr id="0" name=""/>
        <dsp:cNvSpPr/>
      </dsp:nvSpPr>
      <dsp:spPr>
        <a:xfrm>
          <a:off x="4069079" y="1995270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5568E0-6C75-466D-B8F7-F156EB0BEF0B}">
      <dsp:nvSpPr>
        <dsp:cNvPr id="0" name=""/>
        <dsp:cNvSpPr/>
      </dsp:nvSpPr>
      <dsp:spPr>
        <a:xfrm>
          <a:off x="1203548" y="1995270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F04C1C-319A-4096-A403-4582367AE7C3}">
      <dsp:nvSpPr>
        <dsp:cNvPr id="0" name=""/>
        <dsp:cNvSpPr/>
      </dsp:nvSpPr>
      <dsp:spPr>
        <a:xfrm>
          <a:off x="2911803" y="792274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7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Garamond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7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Garamond" pitchFamily="18" charset="0"/>
          </a:endParaRPr>
        </a:p>
      </dsp:txBody>
      <dsp:txXfrm>
        <a:off x="2911803" y="792274"/>
        <a:ext cx="2405992" cy="1202996"/>
      </dsp:txXfrm>
    </dsp:sp>
    <dsp:sp modelId="{6CC70FD9-827D-4767-B486-7F08D811F25F}">
      <dsp:nvSpPr>
        <dsp:cNvPr id="0" name=""/>
        <dsp:cNvSpPr/>
      </dsp:nvSpPr>
      <dsp:spPr>
        <a:xfrm>
          <a:off x="552" y="2500529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Practical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sp:txBody>
      <dsp:txXfrm>
        <a:off x="552" y="2500529"/>
        <a:ext cx="2405992" cy="1202996"/>
      </dsp:txXfrm>
    </dsp:sp>
    <dsp:sp modelId="{23BA649D-6EF1-4364-83E6-D9FE2D33F166}">
      <dsp:nvSpPr>
        <dsp:cNvPr id="0" name=""/>
        <dsp:cNvSpPr/>
      </dsp:nvSpPr>
      <dsp:spPr>
        <a:xfrm>
          <a:off x="2911803" y="2500529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Systematic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sp:txBody>
      <dsp:txXfrm>
        <a:off x="2911803" y="2500529"/>
        <a:ext cx="2405992" cy="1202996"/>
      </dsp:txXfrm>
    </dsp:sp>
    <dsp:sp modelId="{FCEA1385-9EE8-4E17-92FC-327F6BA1716A}">
      <dsp:nvSpPr>
        <dsp:cNvPr id="0" name=""/>
        <dsp:cNvSpPr/>
      </dsp:nvSpPr>
      <dsp:spPr>
        <a:xfrm>
          <a:off x="5823054" y="2500529"/>
          <a:ext cx="2405992" cy="1202996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Commercial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7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Garamond" pitchFamily="18" charset="0"/>
            </a:rPr>
            <a:t>Pomology</a:t>
          </a:r>
        </a:p>
      </dsp:txBody>
      <dsp:txXfrm>
        <a:off x="5823054" y="2500529"/>
        <a:ext cx="2405992" cy="12029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B2FCB4-10A9-49AD-A296-273397DB6335}">
      <dsp:nvSpPr>
        <dsp:cNvPr id="0" name=""/>
        <dsp:cNvSpPr/>
      </dsp:nvSpPr>
      <dsp:spPr>
        <a:xfrm>
          <a:off x="3352800" y="1080832"/>
          <a:ext cx="2045757" cy="4529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6473"/>
              </a:lnTo>
              <a:lnTo>
                <a:pt x="2045757" y="226473"/>
              </a:lnTo>
              <a:lnTo>
                <a:pt x="2045757" y="4529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B1ADD-6B56-4051-B64F-A791ED775BE3}">
      <dsp:nvSpPr>
        <dsp:cNvPr id="0" name=""/>
        <dsp:cNvSpPr/>
      </dsp:nvSpPr>
      <dsp:spPr>
        <a:xfrm>
          <a:off x="2047880" y="1080832"/>
          <a:ext cx="1304919" cy="452947"/>
        </a:xfrm>
        <a:custGeom>
          <a:avLst/>
          <a:gdLst/>
          <a:ahLst/>
          <a:cxnLst/>
          <a:rect l="0" t="0" r="0" b="0"/>
          <a:pathLst>
            <a:path>
              <a:moveTo>
                <a:pt x="1304919" y="0"/>
              </a:moveTo>
              <a:lnTo>
                <a:pt x="1304919" y="226473"/>
              </a:lnTo>
              <a:lnTo>
                <a:pt x="0" y="226473"/>
              </a:lnTo>
              <a:lnTo>
                <a:pt x="0" y="45294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C450E8-4CD6-4C92-8AD7-34CFBA5C378E}">
      <dsp:nvSpPr>
        <dsp:cNvPr id="0" name=""/>
        <dsp:cNvSpPr/>
      </dsp:nvSpPr>
      <dsp:spPr>
        <a:xfrm>
          <a:off x="2274354" y="2387"/>
          <a:ext cx="2156891" cy="1078445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800" b="0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Ornamental Horticulture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800" b="1" i="0" u="none" strike="noStrike" kern="1200" cap="none" normalizeH="0" baseline="0" dirty="0" smtClean="0">
            <a:ln/>
            <a:solidFill>
              <a:schemeClr val="tx1"/>
            </a:solidFill>
            <a:effectLst/>
            <a:latin typeface="Times New Roman" pitchFamily="18" charset="0"/>
          </a:endParaRPr>
        </a:p>
      </dsp:txBody>
      <dsp:txXfrm>
        <a:off x="2274354" y="2387"/>
        <a:ext cx="2156891" cy="1078445"/>
      </dsp:txXfrm>
    </dsp:sp>
    <dsp:sp modelId="{9D8ECD29-94F5-413E-8EEF-DEB8FA13C7E2}">
      <dsp:nvSpPr>
        <dsp:cNvPr id="0" name=""/>
        <dsp:cNvSpPr/>
      </dsp:nvSpPr>
      <dsp:spPr>
        <a:xfrm>
          <a:off x="228596" y="1533780"/>
          <a:ext cx="3638568" cy="1078445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Floriculture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The science and practice of growing,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harvesting, storing and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Marketing flowering plants</a:t>
          </a:r>
        </a:p>
      </dsp:txBody>
      <dsp:txXfrm>
        <a:off x="228596" y="1533780"/>
        <a:ext cx="3638568" cy="1078445"/>
      </dsp:txXfrm>
    </dsp:sp>
    <dsp:sp modelId="{0F5C1388-A16F-41BC-9A7F-C13F83D0FDB8}">
      <dsp:nvSpPr>
        <dsp:cNvPr id="0" name=""/>
        <dsp:cNvSpPr/>
      </dsp:nvSpPr>
      <dsp:spPr>
        <a:xfrm>
          <a:off x="4320111" y="1533780"/>
          <a:ext cx="2156891" cy="1078445"/>
        </a:xfrm>
        <a:prstGeom prst="rect">
          <a:avLst/>
        </a:prstGeom>
        <a:solidFill>
          <a:schemeClr val="bg1"/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rPr>
            <a:t>Landscape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800" b="1" i="0" u="none" strike="noStrike" kern="1200" cap="none" normalizeH="0" baseline="0" dirty="0" smtClean="0">
            <a:ln/>
            <a:solidFill>
              <a:schemeClr val="tx1"/>
            </a:solidFill>
            <a:effectLst>
              <a:outerShdw blurRad="38100" dist="38100" dir="2700000" algn="tl">
                <a:srgbClr val="000000"/>
              </a:outerShdw>
            </a:effectLst>
            <a:latin typeface="Times New Roman" pitchFamily="18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800" b="1" i="0" u="none" strike="noStrike" kern="1200" cap="none" normalizeH="0" baseline="0" dirty="0" smtClean="0">
              <a:ln/>
              <a:solidFill>
                <a:schemeClr val="tx1"/>
              </a:solidFill>
              <a:effectLst/>
              <a:latin typeface="Times New Roman" pitchFamily="18" charset="0"/>
            </a:rPr>
            <a:t>Designing + Layout + Planting</a:t>
          </a:r>
        </a:p>
      </dsp:txBody>
      <dsp:txXfrm>
        <a:off x="4320111" y="1533780"/>
        <a:ext cx="2156891" cy="10784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411D0-00A6-489F-8961-2681899BA220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C3568-81A6-4783-954B-47E3C1BBF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81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197CA40E-672F-44C6-93EE-E8A18CCB0C6E}" type="slidenum">
              <a:rPr lang="en-US" altLang="en-US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3ED3C48-4C63-4430-82CD-22E8D5FC803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Jaskani</a:t>
            </a:r>
          </a:p>
        </p:txBody>
      </p:sp>
    </p:spTree>
    <p:extLst>
      <p:ext uri="{BB962C8B-B14F-4D97-AF65-F5344CB8AC3E}">
        <p14:creationId xmlns:p14="http://schemas.microsoft.com/office/powerpoint/2010/main" val="36588308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857D2D5-9F4D-42DF-B344-EAA1BD5B222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Jaskani</a:t>
            </a:r>
          </a:p>
        </p:txBody>
      </p:sp>
    </p:spTree>
    <p:extLst>
      <p:ext uri="{BB962C8B-B14F-4D97-AF65-F5344CB8AC3E}">
        <p14:creationId xmlns:p14="http://schemas.microsoft.com/office/powerpoint/2010/main" val="372177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53BBF8-3FED-4AAF-9F12-9A7436D14C45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1A40C-AAC5-4030-8D8C-A6D843C0FC7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3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file:///D:\Photos%20&amp;%20Clip%20Art\Horticulture\pages\nursery%20products3.htm" TargetMode="Externa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1524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b="1" smtClean="0"/>
              <a:t>Horticulture?</a:t>
            </a:r>
          </a:p>
        </p:txBody>
      </p:sp>
      <p:pic>
        <p:nvPicPr>
          <p:cNvPr id="6147" name="Picture 4" descr="Fruits and  Vegetables groupi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05400" y="3962400"/>
            <a:ext cx="2895600" cy="2328863"/>
          </a:xfrm>
          <a:noFill/>
        </p:spPr>
      </p:pic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2481263" y="2438400"/>
            <a:ext cx="50561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 b="1">
                <a:latin typeface="Verdana" pitchFamily="34" charset="0"/>
              </a:rPr>
              <a:t>University College of Agriculture, </a:t>
            </a:r>
          </a:p>
          <a:p>
            <a:pPr algn="ctr"/>
            <a:r>
              <a:rPr lang="en-US" altLang="en-US" sz="2000" b="1">
                <a:latin typeface="Verdana" pitchFamily="34" charset="0"/>
              </a:rPr>
              <a:t>University of Sargodha</a:t>
            </a:r>
          </a:p>
        </p:txBody>
      </p:sp>
      <p:pic>
        <p:nvPicPr>
          <p:cNvPr id="6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8192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742920" y="434975"/>
            <a:ext cx="31438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0000"/>
                </a:solidFill>
                <a:latin typeface="Verdana" pitchFamily="34" charset="0"/>
              </a:rPr>
              <a:t>HORT-201</a:t>
            </a:r>
            <a:endParaRPr lang="en-US" altLang="en-US" sz="40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grpSp>
        <p:nvGrpSpPr>
          <p:cNvPr id="6151" name="Group 10"/>
          <p:cNvGrpSpPr>
            <a:grpSpLocks/>
          </p:cNvGrpSpPr>
          <p:nvPr/>
        </p:nvGrpSpPr>
        <p:grpSpPr bwMode="auto">
          <a:xfrm>
            <a:off x="762000" y="3962400"/>
            <a:ext cx="3048000" cy="2286000"/>
            <a:chOff x="0" y="0"/>
            <a:chExt cx="9372601" cy="7391400"/>
          </a:xfrm>
        </p:grpSpPr>
        <p:pic>
          <p:nvPicPr>
            <p:cNvPr id="6153" name="Picture 2" descr="Field 008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4876800"/>
              <a:ext cx="31242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3" descr="P101002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2330450"/>
              <a:ext cx="3048002" cy="254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4" descr="White-3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362200"/>
              <a:ext cx="3048000" cy="2514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6" name="Picture 5" descr="Carrot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0"/>
              <a:ext cx="32004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6" descr="Pea V-2001-55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0"/>
              <a:ext cx="3048000" cy="2362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8" name="Picture 9" descr="FD-8-1-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971800" cy="2328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3" descr="Tomato Nagina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1800" y="2286000"/>
              <a:ext cx="3200400" cy="2590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3" descr="Onion Phulkara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953000"/>
              <a:ext cx="3048000" cy="2438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1" name="Picture 10" descr="P1010004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2" y="4824414"/>
              <a:ext cx="3200399" cy="2566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835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u="sng" smtClean="0"/>
              <a:t>Olericulture</a:t>
            </a:r>
            <a:endParaRPr lang="en-US" altLang="en-US" sz="48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371600"/>
            <a:ext cx="7239000" cy="4845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It is composed of two Latin words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Oleris     ----- a herb</a:t>
            </a:r>
          </a:p>
          <a:p>
            <a:pPr lvl="3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Culture   ----- to cultivate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smtClean="0">
                <a:latin typeface="Times New Roman" pitchFamily="18" charset="0"/>
              </a:rPr>
              <a:t>The study of vegetable production is called Olericulture.</a:t>
            </a:r>
          </a:p>
          <a:p>
            <a:pPr algn="just" eaLnBrk="1" hangingPunct="1"/>
            <a:endParaRPr lang="en-US" altLang="en-US" b="1" smtClean="0"/>
          </a:p>
          <a:p>
            <a:pPr algn="just" eaLnBrk="1" hangingPunct="1"/>
            <a:r>
              <a:rPr lang="en-US" altLang="en-US" sz="2400" b="1" smtClean="0"/>
              <a:t>The science and practice of growing, harvesting, storing, processing and marketing vegetables.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b="1" smtClean="0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1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xfrm>
            <a:off x="381000" y="685800"/>
            <a:ext cx="74676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u="sng" smtClean="0">
                <a:latin typeface="Times New Roman" pitchFamily="18" charset="0"/>
              </a:rPr>
              <a:t>Vegetable</a:t>
            </a:r>
            <a:r>
              <a:rPr lang="en-US" altLang="en-US" smtClean="0">
                <a:latin typeface="Times New Roman" pitchFamily="18" charset="0"/>
              </a:rPr>
              <a:t>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mtClean="0">
                <a:latin typeface="Times New Roman" pitchFamily="18" charset="0"/>
              </a:rPr>
              <a:t>	It is defined as the edible portion of an herbaceous plant used as fresh or processed.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200" smtClean="0">
                <a:latin typeface="Times New Roman" pitchFamily="18" charset="0"/>
              </a:rPr>
              <a:t>The edible portion may be: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3200" b="1" smtClean="0">
                <a:latin typeface="Times New Roman" pitchFamily="18" charset="0"/>
              </a:rPr>
              <a:t>Fruit       tomato, cucumber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3200" b="1" smtClean="0">
                <a:latin typeface="Times New Roman" pitchFamily="18" charset="0"/>
              </a:rPr>
              <a:t>Foliage    lettuce, cabbage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3200" b="1" smtClean="0">
                <a:latin typeface="Times New Roman" pitchFamily="18" charset="0"/>
              </a:rPr>
              <a:t>Tuber      potato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3200" b="1" smtClean="0">
                <a:latin typeface="Times New Roman" pitchFamily="18" charset="0"/>
              </a:rPr>
              <a:t>Roots       sweet potato, radish, carrot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3200" b="1" smtClean="0">
                <a:latin typeface="Times New Roman" pitchFamily="18" charset="0"/>
              </a:rPr>
              <a:t>Seeds       peas, beans</a:t>
            </a:r>
          </a:p>
          <a:p>
            <a:pPr eaLnBrk="1" hangingPunct="1">
              <a:lnSpc>
                <a:spcPct val="90000"/>
              </a:lnSpc>
            </a:pPr>
            <a:endParaRPr lang="en-US" altLang="en-US" b="1" smtClean="0">
              <a:latin typeface="Times New Roman" pitchFamily="18" charset="0"/>
            </a:endParaRP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44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</a:rPr>
              <a:t>TYPES OF VEGETABLE PRODUCTION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64008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Home or kitchen gardening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Market gardening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Truck gardening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Vegetable forcing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Vegetable production for processing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Vegetable seed production</a:t>
            </a:r>
          </a:p>
          <a:p>
            <a:pPr eaLnBrk="1" hangingPunct="1">
              <a:buFont typeface="Wingdings" pitchFamily="2" charset="2"/>
              <a:buBlip>
                <a:blip r:embed="rId2"/>
              </a:buBlip>
            </a:pPr>
            <a:r>
              <a:rPr lang="en-US" altLang="en-US" sz="2800" b="1" smtClean="0">
                <a:latin typeface="Times New Roman" pitchFamily="18" charset="0"/>
              </a:rPr>
              <a:t>Mushroom culture</a:t>
            </a:r>
          </a:p>
        </p:txBody>
      </p:sp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40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0"/>
            <a:ext cx="6934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latin typeface="Times New Roman" pitchFamily="18" charset="0"/>
              </a:rPr>
              <a:t>HOME GARDENING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762000"/>
            <a:ext cx="76962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It is source of fresh food supply for an average family of 6-8 members.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Definition: 	“vegetable growing at home on small scale for self consumption is known as home gardening or kitchen gardening”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Features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Size of garden 10-20 marla in backyard.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Only domestic use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Choice of family members.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Organic gardening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Short duration vegetables.</a:t>
            </a:r>
          </a:p>
          <a:p>
            <a:pPr lvl="3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For example: coriander, mint, lettuce, radish, carrot, turnip.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</p:txBody>
      </p:sp>
      <p:pic>
        <p:nvPicPr>
          <p:cNvPr id="3379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727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54013" y="152400"/>
            <a:ext cx="81534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latin typeface="Times New Roman" pitchFamily="18" charset="0"/>
              </a:rPr>
              <a:t>MARKET GARDENING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762000"/>
            <a:ext cx="7772400" cy="5410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400" dirty="0" smtClean="0">
                <a:latin typeface="Times New Roman" pitchFamily="18" charset="0"/>
              </a:rPr>
              <a:t>Near large centers of population, many kinds of perishable vegetables are grown for sale in local </a:t>
            </a:r>
            <a:r>
              <a:rPr lang="en-US" altLang="en-US" sz="2400" b="1" dirty="0" smtClean="0">
                <a:latin typeface="Times New Roman" pitchFamily="18" charset="0"/>
              </a:rPr>
              <a:t>markets</a:t>
            </a:r>
          </a:p>
          <a:p>
            <a:pPr algn="just">
              <a:defRPr/>
            </a:pPr>
            <a:r>
              <a:rPr lang="en-US" sz="2400" dirty="0"/>
              <a:t>This type of market gardening has developed to meet the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sz="2400" dirty="0" smtClean="0"/>
              <a:t>     requirements </a:t>
            </a:r>
            <a:r>
              <a:rPr lang="en-US" sz="2400" dirty="0"/>
              <a:t>of people with no land, time, or interest to </a:t>
            </a:r>
            <a:r>
              <a:rPr lang="en-US" sz="2400" dirty="0" smtClean="0"/>
              <a:t> 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US" sz="2400" dirty="0"/>
              <a:t> </a:t>
            </a:r>
            <a:r>
              <a:rPr lang="en-US" sz="2400" dirty="0" smtClean="0"/>
              <a:t>    grow </a:t>
            </a:r>
            <a:r>
              <a:rPr lang="en-US" sz="2400" dirty="0"/>
              <a:t>their </a:t>
            </a:r>
            <a:r>
              <a:rPr lang="en-US" sz="2400" dirty="0" smtClean="0"/>
              <a:t>own vegetables</a:t>
            </a:r>
            <a:r>
              <a:rPr lang="en-US" sz="2400" dirty="0"/>
              <a:t>.</a:t>
            </a:r>
            <a:endParaRPr lang="en-US" altLang="en-US" sz="2400" b="1" dirty="0" smtClean="0">
              <a:latin typeface="Times New Roman" pitchFamily="18" charset="0"/>
            </a:endParaRP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000" b="1" dirty="0" smtClean="0">
                <a:latin typeface="Times New Roman" pitchFamily="18" charset="0"/>
              </a:rPr>
              <a:t>Improved roads and transport facilities have made it possible to serve distant areas of 70-100 Km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800" b="1" dirty="0" smtClean="0">
                <a:latin typeface="Times New Roman" pitchFamily="18" charset="0"/>
              </a:rPr>
              <a:t>Planning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000" b="1" dirty="0" smtClean="0">
                <a:latin typeface="Times New Roman" pitchFamily="18" charset="0"/>
              </a:rPr>
              <a:t>Important is the selection of right time of sowing &amp; varieties to avoid glut seasons &amp; wastage of produce and loss of income.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800" b="1" dirty="0" smtClean="0">
                <a:latin typeface="Times New Roman" pitchFamily="18" charset="0"/>
              </a:rPr>
              <a:t>Hazards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2000" b="1" dirty="0" smtClean="0">
                <a:latin typeface="Times New Roman" pitchFamily="18" charset="0"/>
              </a:rPr>
              <a:t>Market gardeners in the vicinity of big cities utilize city sewerage water as a source of fertilizer and irrigation.</a:t>
            </a:r>
          </a:p>
          <a:p>
            <a:pPr lvl="3"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altLang="en-US" sz="1800" b="1" dirty="0" smtClean="0">
                <a:latin typeface="Times New Roman" pitchFamily="18" charset="0"/>
              </a:rPr>
              <a:t>This sewerage water has heavy load of chemicals that are injurious to humans.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en-US" altLang="en-US" sz="2800" b="1" dirty="0" smtClean="0">
              <a:latin typeface="Times New Roman" pitchFamily="18" charset="0"/>
            </a:endParaRPr>
          </a:p>
        </p:txBody>
      </p:sp>
      <p:pic>
        <p:nvPicPr>
          <p:cNvPr id="348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998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3048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latin typeface="Times New Roman" pitchFamily="18" charset="0"/>
              </a:rPr>
              <a:t>TRUCK GARDENING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143000"/>
            <a:ext cx="7924800" cy="4800600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smtClean="0">
                <a:latin typeface="Times New Roman" pitchFamily="18" charset="0"/>
              </a:rPr>
              <a:t>It is the production of special vegetables in relatively large quantities for distant market.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smtClean="0">
                <a:latin typeface="Times New Roman" pitchFamily="18" charset="0"/>
              </a:rPr>
              <a:t>The usual choices are less or non-perishable crops.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smtClean="0">
                <a:latin typeface="Times New Roman" pitchFamily="18" charset="0"/>
              </a:rPr>
              <a:t>Examples.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Potatoes			Okara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Melons and peas		Guranwala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Winter muskmelon		lower Sindh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Summer crops of onion	Baluchistan &amp; Swat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Chillies			Multan</a:t>
            </a:r>
          </a:p>
          <a:p>
            <a:pPr lvl="2" eaLnBrk="1" hangingPunct="1"/>
            <a:r>
              <a:rPr lang="en-US" altLang="en-US" b="1" smtClean="0">
                <a:latin typeface="Times New Roman" pitchFamily="18" charset="0"/>
              </a:rPr>
              <a:t>Watermelon		 Layyah </a:t>
            </a: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130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228600"/>
            <a:ext cx="7848600" cy="914400"/>
          </a:xfrm>
        </p:spPr>
        <p:txBody>
          <a:bodyPr/>
          <a:lstStyle/>
          <a:p>
            <a:pPr eaLnBrk="1" hangingPunct="1"/>
            <a:r>
              <a:rPr lang="en-US" altLang="en-US" sz="4000" b="1" smtClean="0">
                <a:latin typeface="Times New Roman" pitchFamily="18" charset="0"/>
              </a:rPr>
              <a:t>VEGETABLE FORCING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047750" y="1143000"/>
            <a:ext cx="735965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“Production of vegetables out of their normal season of out door production is known as vegetable forcing”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Great demand by the consumers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Early or late production of summer vegetables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Limitations: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Vegetables like tomato, cucumber, eggplant, peppers, melons and gourds are frost sensitive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Hence greenhouses, tunnels, lath houses are used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en-US" sz="2400" b="1" smtClean="0">
                <a:latin typeface="Times New Roman" pitchFamily="18" charset="0"/>
              </a:rPr>
              <a:t>So initial cost of production is high.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000" b="1" smtClean="0">
              <a:latin typeface="Times New Roman" pitchFamily="18" charset="0"/>
            </a:endParaRPr>
          </a:p>
        </p:txBody>
      </p:sp>
      <p:pic>
        <p:nvPicPr>
          <p:cNvPr id="3686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450" y="628491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448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001000" cy="1143000"/>
          </a:xfrm>
        </p:spPr>
        <p:txBody>
          <a:bodyPr/>
          <a:lstStyle/>
          <a:p>
            <a:pPr eaLnBrk="1" hangingPunct="1"/>
            <a:r>
              <a:rPr lang="en-US" altLang="en-US" sz="3200" b="1" smtClean="0">
                <a:latin typeface="Times New Roman" pitchFamily="18" charset="0"/>
              </a:rPr>
              <a:t>VEGETABLE PRODUCTION FOR PROCESSING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077200" cy="4267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	</a:t>
            </a:r>
            <a:r>
              <a:rPr lang="en-US" altLang="en-US" sz="2400" b="1" smtClean="0">
                <a:latin typeface="Times New Roman" pitchFamily="18" charset="0"/>
              </a:rPr>
              <a:t>“Processing refer to ways and means by which vegetables or their products are preserved for future use instead of fresh consumption.”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b="1" smtClean="0">
                <a:latin typeface="Times New Roman" pitchFamily="18" charset="0"/>
              </a:rPr>
              <a:t>Not so developed in Pakistan</a:t>
            </a:r>
          </a:p>
          <a:p>
            <a:pPr lvl="2"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b="1" smtClean="0">
                <a:latin typeface="Times New Roman" pitchFamily="18" charset="0"/>
              </a:rPr>
              <a:t>Avoid glut in season and stabilize prices</a:t>
            </a:r>
          </a:p>
          <a:p>
            <a:pPr eaLnBrk="1" hangingPunct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altLang="en-US" sz="2400" b="1" smtClean="0">
                <a:latin typeface="Times New Roman" pitchFamily="18" charset="0"/>
              </a:rPr>
              <a:t>Important processing means include: 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    	</a:t>
            </a:r>
            <a:r>
              <a:rPr lang="en-US" altLang="en-US" sz="2400" b="1" u="sng" smtClean="0">
                <a:latin typeface="Times New Roman" pitchFamily="18" charset="0"/>
              </a:rPr>
              <a:t>Canning</a:t>
            </a:r>
            <a:r>
              <a:rPr lang="en-US" altLang="en-US" sz="2400" b="1" smtClean="0">
                <a:latin typeface="Times New Roman" pitchFamily="18" charset="0"/>
              </a:rPr>
              <a:t>			Peas, beans, mushrooms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</a:t>
            </a:r>
            <a:r>
              <a:rPr lang="en-US" altLang="en-US" sz="2400" b="1" u="sng" smtClean="0">
                <a:latin typeface="Times New Roman" pitchFamily="18" charset="0"/>
              </a:rPr>
              <a:t>Freezing</a:t>
            </a:r>
            <a:r>
              <a:rPr lang="en-US" altLang="en-US" sz="2400" b="1" smtClean="0">
                <a:latin typeface="Times New Roman" pitchFamily="18" charset="0"/>
              </a:rPr>
              <a:t>			Spinach, Peas, Sweet corn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</a:t>
            </a:r>
            <a:r>
              <a:rPr lang="en-US" altLang="en-US" sz="2400" b="1" u="sng" smtClean="0">
                <a:latin typeface="Times New Roman" pitchFamily="18" charset="0"/>
              </a:rPr>
              <a:t>Dehydration</a:t>
            </a:r>
            <a:r>
              <a:rPr lang="en-US" altLang="en-US" sz="2400" b="1" smtClean="0">
                <a:latin typeface="Times New Roman" pitchFamily="18" charset="0"/>
              </a:rPr>
              <a:t>		Onion, Garlic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</a:t>
            </a:r>
            <a:r>
              <a:rPr lang="en-US" altLang="en-US" sz="2400" b="1" u="sng" smtClean="0">
                <a:latin typeface="Times New Roman" pitchFamily="18" charset="0"/>
              </a:rPr>
              <a:t>Industrial products</a:t>
            </a:r>
            <a:r>
              <a:rPr lang="en-US" altLang="en-US" sz="2400" b="1" smtClean="0">
                <a:latin typeface="Times New Roman" pitchFamily="18" charset="0"/>
              </a:rPr>
              <a:t>	Tomato ketchup, Potato chips, juices</a:t>
            </a:r>
            <a:endParaRPr lang="en-US" altLang="en-US" sz="2400" b="1" u="sng" smtClean="0">
              <a:latin typeface="Times New Roman" pitchFamily="18" charset="0"/>
            </a:endParaRPr>
          </a:p>
          <a:p>
            <a:pPr eaLnBrk="1" hangingPunct="1">
              <a:buClr>
                <a:srgbClr val="FF0000"/>
              </a:buClr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	</a:t>
            </a:r>
          </a:p>
        </p:txBody>
      </p:sp>
      <p:pic>
        <p:nvPicPr>
          <p:cNvPr id="3789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177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304800"/>
            <a:ext cx="7391400" cy="54864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>
                <a:latin typeface="Times New Roman" pitchFamily="18" charset="0"/>
              </a:rPr>
              <a:t>Vegetable Seed production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>
                <a:latin typeface="Times New Roman" pitchFamily="18" charset="0"/>
              </a:rPr>
              <a:t> V</a:t>
            </a:r>
            <a:r>
              <a:rPr lang="en-US" altLang="en-US" sz="2400" b="1" smtClean="0">
                <a:latin typeface="Times New Roman" pitchFamily="18" charset="0"/>
              </a:rPr>
              <a:t>egetables are grown especially for good quality seeds production.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Important steps are:</a:t>
            </a:r>
          </a:p>
          <a:p>
            <a:pPr lvl="1" eaLnBrk="1" hangingPunct="1">
              <a:buClr>
                <a:srgbClr val="66FF33"/>
              </a:buClr>
              <a:buFontTx/>
              <a:buChar char="o"/>
            </a:pPr>
            <a:r>
              <a:rPr lang="en-US" altLang="en-US" sz="2400" b="1" smtClean="0">
                <a:latin typeface="Times New Roman" pitchFamily="18" charset="0"/>
              </a:rPr>
              <a:t>Breeding</a:t>
            </a:r>
          </a:p>
          <a:p>
            <a:pPr lvl="1" eaLnBrk="1" hangingPunct="1">
              <a:buClr>
                <a:srgbClr val="66FF33"/>
              </a:buClr>
              <a:buFontTx/>
              <a:buChar char="o"/>
            </a:pPr>
            <a:r>
              <a:rPr lang="en-US" altLang="en-US" sz="2400" b="1" smtClean="0">
                <a:latin typeface="Times New Roman" pitchFamily="18" charset="0"/>
              </a:rPr>
              <a:t>Selection</a:t>
            </a:r>
          </a:p>
          <a:p>
            <a:pPr lvl="1" eaLnBrk="1" hangingPunct="1">
              <a:buClr>
                <a:srgbClr val="66FF33"/>
              </a:buClr>
              <a:buFontTx/>
              <a:buChar char="o"/>
            </a:pPr>
            <a:r>
              <a:rPr lang="en-US" altLang="en-US" sz="2400" b="1" smtClean="0">
                <a:solidFill>
                  <a:srgbClr val="FF0000"/>
                </a:solidFill>
                <a:latin typeface="Times New Roman" pitchFamily="18" charset="0"/>
              </a:rPr>
              <a:t>Rogging off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600" b="1" smtClean="0">
                <a:latin typeface="Times New Roman" pitchFamily="18" charset="0"/>
              </a:rPr>
              <a:t>Mushroom culture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It is branch of Olericulture which has the potential for expansion.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It is high priced vegetable.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16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sz="4000" smtClean="0">
                <a:latin typeface="Times New Roman" pitchFamily="18" charset="0"/>
              </a:rPr>
              <a:t>ORNAMENTAL HORTICULTURE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66800"/>
            <a:ext cx="8001000" cy="2286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800" b="1" smtClean="0">
                <a:latin typeface="Times New Roman" pitchFamily="18" charset="0"/>
              </a:rPr>
              <a:t>	“It is branch of horticulture which deals with plants &amp; their layout for beautification of the environment or for aesthetic look.”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1800" b="1" smtClean="0"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Flowering plants	Chrysanthemum, roses, carnation.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Foliage plants	Achlypha, dranta, syngonium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Lawn grasses	Dhaka, American, tiffiny, Korean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Bulbs		Canna, amaryllis, lily, narcissus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smtClean="0">
                <a:latin typeface="Times New Roman" pitchFamily="18" charset="0"/>
              </a:rPr>
              <a:t>Shrubs		Shoe flower, marva, flowering peach, jatropha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09896100"/>
              </p:ext>
            </p:extLst>
          </p:nvPr>
        </p:nvGraphicFramePr>
        <p:xfrm>
          <a:off x="1524000" y="3657600"/>
          <a:ext cx="6705600" cy="2614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5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200" b="1" smtClean="0"/>
              <a:t>DIVISIONS OF HORTICULTURE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11640343"/>
              </p:ext>
            </p:extLst>
          </p:nvPr>
        </p:nvGraphicFramePr>
        <p:xfrm>
          <a:off x="533400" y="1600200"/>
          <a:ext cx="8229600" cy="4129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28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838200"/>
            <a:ext cx="60960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u="sng" smtClean="0">
                <a:latin typeface="Times New Roman" pitchFamily="18" charset="0"/>
              </a:rPr>
              <a:t>Other Areas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u="sng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Landscape Designing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Formal:   Traditional of Indo-pak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2"/>
              </a:buBlip>
            </a:pPr>
            <a:r>
              <a:rPr lang="en-US" altLang="en-US" sz="2400" b="1" smtClean="0">
                <a:latin typeface="Times New Roman" pitchFamily="18" charset="0"/>
              </a:rPr>
              <a:t>Informal: Japanese or naturalistic nature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Horticultural Therapy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en-US" altLang="en-US" sz="2400" b="1" smtClean="0">
                <a:latin typeface="Times New Roman" pitchFamily="18" charset="0"/>
              </a:rPr>
              <a:t>Psychological impact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Blip>
                <a:blip r:embed="rId3"/>
              </a:buBlip>
            </a:pPr>
            <a:r>
              <a:rPr lang="en-US" altLang="en-US" sz="2400" b="1" smtClean="0">
                <a:latin typeface="Times New Roman" pitchFamily="18" charset="0"/>
              </a:rPr>
              <a:t>Mental illness for indoor patients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Cut flower industry: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b="1" smtClean="0">
                <a:latin typeface="Times New Roman" pitchFamily="18" charset="0"/>
              </a:rPr>
              <a:t>Bi-products like extraction of essential oil.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Medicinal purposes: Peppermint, calendula</a:t>
            </a:r>
            <a:r>
              <a:rPr lang="en-US" altLang="en-US" sz="2400" b="1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z="2400" b="1" smtClean="0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2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3600" b="1" smtClean="0"/>
              <a:t>The Future of the Horticulture Industry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76400"/>
            <a:ext cx="6858000" cy="251460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Currently in a state of rapid growth</a:t>
            </a:r>
          </a:p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People are becoming more concerned about their surroundings, world resources</a:t>
            </a:r>
          </a:p>
          <a:p>
            <a:pPr eaLnBrk="1" hangingPunct="1"/>
            <a:r>
              <a:rPr lang="en-US" altLang="en-US" sz="2400" b="1" smtClean="0">
                <a:latin typeface="Times New Roman" pitchFamily="18" charset="0"/>
              </a:rPr>
              <a:t>Conservation, and controlling pollution</a:t>
            </a:r>
          </a:p>
          <a:p>
            <a:pPr algn="just" eaLnBrk="1" hangingPunct="1"/>
            <a:endParaRPr lang="en-US" altLang="en-US" sz="2400" b="1" smtClean="0">
              <a:latin typeface="Times New Roman" pitchFamily="18" charset="0"/>
            </a:endParaRPr>
          </a:p>
        </p:txBody>
      </p:sp>
      <p:pic>
        <p:nvPicPr>
          <p:cNvPr id="4198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7575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62000" y="533400"/>
            <a:ext cx="6324600" cy="655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>In the Future: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620000" cy="307975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4400" b="1" smtClean="0"/>
              <a:t>More plants will be used to:</a:t>
            </a:r>
          </a:p>
          <a:p>
            <a:pPr lvl="1" algn="just" eaLnBrk="1" hangingPunct="1"/>
            <a:r>
              <a:rPr lang="en-US" altLang="en-US" sz="3600" b="1" smtClean="0"/>
              <a:t>Beautify surroundings</a:t>
            </a:r>
          </a:p>
          <a:p>
            <a:pPr lvl="1" algn="just" eaLnBrk="1" hangingPunct="1"/>
            <a:r>
              <a:rPr lang="en-US" altLang="en-US" sz="3600" b="1" smtClean="0"/>
              <a:t>Conserve soil and control pollutants</a:t>
            </a:r>
          </a:p>
          <a:p>
            <a:pPr lvl="1" algn="just" eaLnBrk="1" hangingPunct="1"/>
            <a:r>
              <a:rPr lang="en-US" altLang="en-US" sz="3600" b="1" smtClean="0"/>
              <a:t>Protect and feed wildlife</a:t>
            </a:r>
          </a:p>
        </p:txBody>
      </p:sp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42216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The</a:t>
            </a:r>
            <a:r>
              <a:rPr lang="en-US" altLang="en-US" sz="4800" smtClean="0"/>
              <a:t> </a:t>
            </a:r>
            <a:r>
              <a:rPr lang="en-US" altLang="en-US" sz="4800" b="1" smtClean="0"/>
              <a:t>Future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6781800" cy="2927350"/>
          </a:xfrm>
        </p:spPr>
        <p:txBody>
          <a:bodyPr>
            <a:normAutofit fontScale="925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en-US" sz="3600" b="1" smtClean="0"/>
              <a:t>	Looks exceptionally good for those involved in working with plants and providing goods and services related to Horticulture.</a:t>
            </a:r>
          </a:p>
        </p:txBody>
      </p:sp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60733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533400"/>
            <a:ext cx="78486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smtClean="0"/>
              <a:t>Production of Horticulture Crops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752600"/>
            <a:ext cx="7391400" cy="373380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Population increases and people have more leisure time, more gardening of all types will be done.</a:t>
            </a:r>
          </a:p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Demand for fruits, vegetables, ornamentals and landscaping plants will increase.</a:t>
            </a:r>
          </a:p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Increase in demand will result in substantial increase in production business.</a:t>
            </a:r>
          </a:p>
          <a:p>
            <a:pPr algn="just" eaLnBrk="1" hangingPunct="1"/>
            <a:endParaRPr lang="en-US" altLang="en-US" sz="2000" b="1" smtClean="0">
              <a:latin typeface="Times New Roman" pitchFamily="18" charset="0"/>
            </a:endParaRPr>
          </a:p>
        </p:txBody>
      </p:sp>
      <p:pic>
        <p:nvPicPr>
          <p:cNvPr id="4506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76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Service Industries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600200" y="1981200"/>
            <a:ext cx="6705600" cy="208915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Increased need for fertilizers, pesticides, seeds, chemicals, tools and equipments.</a:t>
            </a:r>
          </a:p>
        </p:txBody>
      </p:sp>
      <p:pic>
        <p:nvPicPr>
          <p:cNvPr id="4608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8178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/>
              <a:t>Marketing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00200"/>
            <a:ext cx="7391400" cy="182880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More people are employed in marketing than production.</a:t>
            </a:r>
          </a:p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If marketing increases all other areas will as well.</a:t>
            </a:r>
          </a:p>
        </p:txBody>
      </p:sp>
      <p:pic>
        <p:nvPicPr>
          <p:cNvPr id="4710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2680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800" b="1" smtClean="0"/>
              <a:t>Teaching and Extension Work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315200" cy="186055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More students need training, requiring more teachers.</a:t>
            </a:r>
          </a:p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Quickly changing technology requires specialists and professionals. </a:t>
            </a:r>
          </a:p>
        </p:txBody>
      </p:sp>
      <p:pic>
        <p:nvPicPr>
          <p:cNvPr id="4813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26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Research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676400"/>
            <a:ext cx="6553200" cy="1708150"/>
          </a:xfrm>
        </p:spPr>
        <p:txBody>
          <a:bodyPr/>
          <a:lstStyle/>
          <a:p>
            <a:pPr algn="just" eaLnBrk="1" hangingPunct="1"/>
            <a:r>
              <a:rPr lang="en-US" altLang="en-US" sz="2400" b="1" smtClean="0">
                <a:latin typeface="Times New Roman" pitchFamily="18" charset="0"/>
              </a:rPr>
              <a:t>To increase production, researchers must:</a:t>
            </a:r>
          </a:p>
          <a:p>
            <a:pPr lvl="2" algn="just" eaLnBrk="1" hangingPunct="1"/>
            <a:r>
              <a:rPr lang="en-US" altLang="en-US" b="1" smtClean="0">
                <a:latin typeface="Times New Roman" pitchFamily="18" charset="0"/>
              </a:rPr>
              <a:t>  Develop better varieties</a:t>
            </a:r>
          </a:p>
          <a:p>
            <a:pPr lvl="2" algn="just" eaLnBrk="1" hangingPunct="1"/>
            <a:r>
              <a:rPr lang="en-US" altLang="en-US" b="1" smtClean="0">
                <a:latin typeface="Times New Roman" pitchFamily="18" charset="0"/>
              </a:rPr>
              <a:t>  Improve insect and disease resistance</a:t>
            </a:r>
          </a:p>
        </p:txBody>
      </p:sp>
      <p:pic>
        <p:nvPicPr>
          <p:cNvPr id="4915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61189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533400"/>
            <a:ext cx="8686800" cy="914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/>
              <a:t>Opportunities for Horticulture Graduates</a:t>
            </a:r>
            <a:r>
              <a:rPr lang="en-US" b="1" u="sng" dirty="0" smtClean="0"/>
              <a:t/>
            </a:r>
            <a:br>
              <a:rPr lang="en-US" b="1" u="sng" dirty="0" smtClean="0"/>
            </a:br>
            <a:endParaRPr lang="en-US" b="1" u="sng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6096000" cy="12192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altLang="en-US" sz="2400" b="1" smtClean="0">
                <a:latin typeface="Times New Roman" pitchFamily="18" charset="0"/>
              </a:rPr>
              <a:t>	Each year, there are about 14% more jobs in agriculture than there are graduates to fill these.   </a:t>
            </a:r>
          </a:p>
        </p:txBody>
      </p:sp>
      <p:pic>
        <p:nvPicPr>
          <p:cNvPr id="5018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2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US" altLang="en-US" sz="4000" b="1" smtClean="0"/>
              <a:t>DIVISIONS OF HORTICULTURE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40784393"/>
              </p:ext>
            </p:extLst>
          </p:nvPr>
        </p:nvGraphicFramePr>
        <p:xfrm>
          <a:off x="457200" y="1614488"/>
          <a:ext cx="82296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114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5400" smtClean="0"/>
              <a:t>What Are Typical Jobs?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00200" y="1447800"/>
            <a:ext cx="40386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 </a:t>
            </a:r>
            <a:r>
              <a:rPr lang="en-US" altLang="en-US" b="1" smtClean="0"/>
              <a:t>Landscape managers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Garden center operators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Greenhouse growers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Nursery managers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Golf course superintendents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Plant, seed, chemical, and equipment sales</a:t>
            </a:r>
            <a:r>
              <a:rPr lang="en-US" altLang="en-US" sz="2400" b="1" smtClean="0"/>
              <a:t> </a:t>
            </a:r>
          </a:p>
        </p:txBody>
      </p:sp>
      <p:sp>
        <p:nvSpPr>
          <p:cNvPr id="51204" name="AutoShape 4" descr="land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5" name="AutoShape 5" descr="land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1206" name="AutoShape 6" descr="land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pic>
        <p:nvPicPr>
          <p:cNvPr id="5120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6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6000" smtClean="0"/>
              <a:t>What Are Typical Jobs?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914400" y="1676400"/>
            <a:ext cx="4724400" cy="448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Extension agents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Horticultural Agriculture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b="1">
                <a:latin typeface="Times New Roman" pitchFamily="18" charset="0"/>
              </a:rPr>
              <a:t>and Vo-Tech teachers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 Public garden horticulturists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Orchard managers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Vegetable growers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2800" b="1">
                <a:latin typeface="Times New Roman" pitchFamily="18" charset="0"/>
              </a:rPr>
              <a:t>Plant or produce inspectors</a:t>
            </a:r>
            <a:r>
              <a:rPr lang="en-US" altLang="en-US" sz="2400" b="1">
                <a:latin typeface="Times New Roman" pitchFamily="18" charset="0"/>
              </a:rPr>
              <a:t> 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-42863" y="32353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52229" name="AutoShape 5" descr="nursery">
            <a:hlinkClick r:id="rId2" action="ppaction://hlinkfile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-42863" y="32353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altLang="en-US"/>
          </a:p>
        </p:txBody>
      </p:sp>
      <p:sp>
        <p:nvSpPr>
          <p:cNvPr id="52231" name="AutoShape 7" descr="nursery">
            <a:hlinkClick r:id="rId2" action="ppaction://hlinkfile"/>
          </p:cNvPr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2232" name="AutoShape 8" descr="Nursery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2233" name="AutoShape 9" descr="Nursery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pic>
        <p:nvPicPr>
          <p:cNvPr id="5223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657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landscap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95600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3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838200"/>
            <a:ext cx="8458200" cy="1600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smtClean="0"/>
              <a:t>What Does the Future Hold for Horticulture Majors?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idx="1"/>
          </p:nvPr>
        </p:nvSpPr>
        <p:spPr>
          <a:xfrm>
            <a:off x="4876800" y="2590800"/>
            <a:ext cx="4114800" cy="4724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2600" b="1" smtClean="0">
                <a:cs typeface="Times New Roman" pitchFamily="18" charset="0"/>
              </a:rPr>
              <a:t>•</a:t>
            </a:r>
            <a:r>
              <a:rPr lang="en-US" altLang="en-US" b="1" smtClean="0"/>
              <a:t> </a:t>
            </a:r>
            <a:r>
              <a:rPr lang="en-US" altLang="en-US" sz="2600" b="1" smtClean="0"/>
              <a:t>Horticulture is a recession-proof industry.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600" b="1" smtClean="0">
                <a:cs typeface="Times New Roman" pitchFamily="18" charset="0"/>
              </a:rPr>
              <a:t>• </a:t>
            </a:r>
            <a:r>
              <a:rPr lang="en-US" altLang="en-US" sz="2600" b="1" smtClean="0"/>
              <a:t>Good landscaping increases home sales, apartment occupancy rates, and employee productivity. This, in turn, increases demand.</a:t>
            </a:r>
          </a:p>
        </p:txBody>
      </p:sp>
      <p:pic>
        <p:nvPicPr>
          <p:cNvPr id="5325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140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838200"/>
            <a:ext cx="7848600" cy="1676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smtClean="0"/>
              <a:t>Why Do Most People Become Horticulturists?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43200"/>
            <a:ext cx="37338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sz="2800" b="1" smtClean="0"/>
              <a:t> Job satisfaction--they love working with plants.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cs typeface="Times New Roman" pitchFamily="18" charset="0"/>
              </a:rPr>
              <a:t>•</a:t>
            </a:r>
            <a:r>
              <a:rPr lang="en-US" altLang="en-US" sz="2800" b="1" smtClean="0">
                <a:cs typeface="Times New Roman" pitchFamily="18" charset="0"/>
              </a:rPr>
              <a:t> </a:t>
            </a:r>
            <a:r>
              <a:rPr lang="en-US" altLang="en-US" sz="2800" b="1" smtClean="0"/>
              <a:t>It’s the fastest-growing agricultural commodity in the state.</a:t>
            </a:r>
          </a:p>
        </p:txBody>
      </p:sp>
      <p:pic>
        <p:nvPicPr>
          <p:cNvPr id="54276" name="Picture 4" descr="aaa floriculture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766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69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0" y="533400"/>
            <a:ext cx="5486400" cy="1143000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POMOLOGY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Derived from Latin words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Pomum____________ Fruit</a:t>
            </a:r>
          </a:p>
          <a:p>
            <a:pPr eaLnBrk="1" hangingPunct="1"/>
            <a:r>
              <a:rPr lang="en-US" altLang="en-US" smtClean="0"/>
              <a:t>Logos/Logy_________ Study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The study of fruits is called pomology.</a:t>
            </a:r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09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POMOLOGY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276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1.	</a:t>
            </a:r>
            <a:r>
              <a:rPr lang="en-US" altLang="en-US" smtClean="0">
                <a:latin typeface="Times New Roman" pitchFamily="18" charset="0"/>
              </a:rPr>
              <a:t>	</a:t>
            </a:r>
            <a:r>
              <a:rPr lang="en-US" altLang="en-US" b="1" smtClean="0">
                <a:latin typeface="Times New Roman" pitchFamily="18" charset="0"/>
              </a:rPr>
              <a:t>Practical Pomology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mtClean="0">
                <a:latin typeface="Times New Roman" pitchFamily="18" charset="0"/>
              </a:rPr>
              <a:t>		It deals with the practice of growing fruits 	and is often considered under the title of 	fruit production</a:t>
            </a:r>
          </a:p>
        </p:txBody>
      </p:sp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70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POMOLOGY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2.	Systematic Pomology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smtClean="0">
                <a:latin typeface="Times New Roman" pitchFamily="18" charset="0"/>
              </a:rPr>
              <a:t>	It describes fruits according to their structural development, distribution and habitat along with their classification.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34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Ro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b="1" smtClean="0"/>
              <a:t>POMOLOGY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3.	Commercial Pomology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It deals with the marketing and character of fruits.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altLang="en-US" b="1" smtClean="0">
              <a:latin typeface="Times New Roman" pitchFamily="18" charset="0"/>
            </a:endParaRP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en-US" altLang="en-US" b="1" smtClean="0">
                <a:latin typeface="Times New Roman" pitchFamily="18" charset="0"/>
              </a:rPr>
              <a:t>	Its phases are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Preparation for market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Storage of fruits</a:t>
            </a:r>
          </a:p>
          <a:p>
            <a:pPr marL="1752600" lvl="3" indent="-381000" eaLnBrk="1" hangingPunct="1"/>
            <a:r>
              <a:rPr lang="en-US" altLang="en-US" sz="2400" b="1" smtClean="0">
                <a:latin typeface="Times New Roman" pitchFamily="18" charset="0"/>
              </a:rPr>
              <a:t>Transportation to consumers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475413"/>
            <a:ext cx="381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All major fruits are clonally propagated.</a:t>
            </a:r>
          </a:p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 In most cases, the commercial varieties are used as scion, and the rootstock is of a different species or variety. </a:t>
            </a:r>
          </a:p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Farm operations like pruning and training of trees and thinning of fruits are unique to pomology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2984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Post-harvest handling of fruits is itself a specialized discipline, dealing with grading, packing, storing, processing, and shipping operations.</a:t>
            </a:r>
          </a:p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Similarly, Marketing of fruits requires special attention to take advantage</a:t>
            </a:r>
          </a:p>
          <a:p>
            <a:r>
              <a:rPr lang="en-US" altLang="en-US" smtClean="0">
                <a:solidFill>
                  <a:srgbClr val="474747"/>
                </a:solidFill>
                <a:latin typeface="Times New Roman" pitchFamily="18" charset="0"/>
              </a:rPr>
              <a:t>of seasonal markets and to avoid losses due to perishability.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052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</TotalTime>
  <Words>788</Words>
  <Application>Microsoft Office PowerPoint</Application>
  <PresentationFormat>On-screen Show (4:3)</PresentationFormat>
  <Paragraphs>220</Paragraphs>
  <Slides>33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Apex</vt:lpstr>
      <vt:lpstr>Horticulture?</vt:lpstr>
      <vt:lpstr>DIVISIONS OF HORTICULTURE</vt:lpstr>
      <vt:lpstr>DIVISIONS OF HORTICULTURE</vt:lpstr>
      <vt:lpstr>POMOLOGY</vt:lpstr>
      <vt:lpstr>POMOLOGY</vt:lpstr>
      <vt:lpstr>POMOLOGY</vt:lpstr>
      <vt:lpstr>POMOLOGY</vt:lpstr>
      <vt:lpstr>PowerPoint Presentation</vt:lpstr>
      <vt:lpstr>PowerPoint Presentation</vt:lpstr>
      <vt:lpstr>Olericulture</vt:lpstr>
      <vt:lpstr>PowerPoint Presentation</vt:lpstr>
      <vt:lpstr>TYPES OF VEGETABLE PRODUCTION</vt:lpstr>
      <vt:lpstr>HOME GARDENING</vt:lpstr>
      <vt:lpstr>MARKET GARDENING</vt:lpstr>
      <vt:lpstr>TRUCK GARDENING</vt:lpstr>
      <vt:lpstr>VEGETABLE FORCING</vt:lpstr>
      <vt:lpstr>VEGETABLE PRODUCTION FOR PROCESSING</vt:lpstr>
      <vt:lpstr>PowerPoint Presentation</vt:lpstr>
      <vt:lpstr>ORNAMENTAL HORTICULTURE</vt:lpstr>
      <vt:lpstr>PowerPoint Presentation</vt:lpstr>
      <vt:lpstr>The Future of the Horticulture Industry</vt:lpstr>
      <vt:lpstr>In the Future:</vt:lpstr>
      <vt:lpstr>The Future</vt:lpstr>
      <vt:lpstr>Production of Horticulture Crops</vt:lpstr>
      <vt:lpstr>Service Industries</vt:lpstr>
      <vt:lpstr>Marketing</vt:lpstr>
      <vt:lpstr>Teaching and Extension Work</vt:lpstr>
      <vt:lpstr>Research</vt:lpstr>
      <vt:lpstr>Opportunities for Horticulture Graduates </vt:lpstr>
      <vt:lpstr>What Are Typical Jobs?</vt:lpstr>
      <vt:lpstr>What Are Typical Jobs? </vt:lpstr>
      <vt:lpstr>What Does the Future Hold for Horticulture Majors?</vt:lpstr>
      <vt:lpstr>Why Do Most People Become Horticulturists?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HORT 308</dc:title>
  <dc:creator>Hp</dc:creator>
  <cp:lastModifiedBy>Hp</cp:lastModifiedBy>
  <cp:revision>3</cp:revision>
  <dcterms:created xsi:type="dcterms:W3CDTF">2020-04-16T15:20:31Z</dcterms:created>
  <dcterms:modified xsi:type="dcterms:W3CDTF">2020-04-17T15:05:10Z</dcterms:modified>
</cp:coreProperties>
</file>