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Suleman Bashir" initials="MSB" lastIdx="1" clrIdx="0">
    <p:extLst>
      <p:ext uri="{19B8F6BF-5375-455C-9EA6-DF929625EA0E}">
        <p15:presenceInfo xmlns:p15="http://schemas.microsoft.com/office/powerpoint/2012/main" xmlns="" userId="5944312370cac62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-382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8A32-DF71-441F-8301-0BB761241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250DC83-6E98-4593-AF20-5C13F3518A4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83839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8A32-DF71-441F-8301-0BB761241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C83-6E98-4593-AF20-5C13F3518A41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763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8A32-DF71-441F-8301-0BB761241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C83-6E98-4593-AF20-5C13F3518A4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51984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8A32-DF71-441F-8301-0BB761241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C83-6E98-4593-AF20-5C13F3518A4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45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8A32-DF71-441F-8301-0BB761241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C83-6E98-4593-AF20-5C13F3518A4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083806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8A32-DF71-441F-8301-0BB761241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C83-6E98-4593-AF20-5C13F3518A41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60684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8A32-DF71-441F-8301-0BB761241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C83-6E98-4593-AF20-5C13F3518A41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857378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8A32-DF71-441F-8301-0BB761241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C83-6E98-4593-AF20-5C13F3518A41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23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8A32-DF71-441F-8301-0BB761241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C83-6E98-4593-AF20-5C13F3518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0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8A32-DF71-441F-8301-0BB761241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C83-6E98-4593-AF20-5C13F3518A41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52829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7158A32-DF71-441F-8301-0BB761241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0DC83-6E98-4593-AF20-5C13F3518A4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1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58A32-DF71-441F-8301-0BB761241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250DC83-6E98-4593-AF20-5C13F3518A4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6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ED1F06-9C67-444F-822A-B5DF90DCE2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806" y="731520"/>
            <a:ext cx="10058400" cy="2651760"/>
          </a:xfrm>
        </p:spPr>
        <p:txBody>
          <a:bodyPr/>
          <a:lstStyle/>
          <a:p>
            <a:r>
              <a:rPr lang="en-US" dirty="0"/>
              <a:t>Presentation Skills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6A404E7-2F0B-4BBD-8C2E-50B388218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597287"/>
            <a:ext cx="10058400" cy="1143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29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FC34CB71-8FDE-4F98-A3D5-28E4ED6FE7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11" t="22943" r="25974" b="6123"/>
          <a:stretch/>
        </p:blipFill>
        <p:spPr>
          <a:xfrm>
            <a:off x="1" y="0"/>
            <a:ext cx="12192000" cy="7502049"/>
          </a:xfrm>
        </p:spPr>
      </p:pic>
    </p:spTree>
    <p:extLst>
      <p:ext uri="{BB962C8B-B14F-4D97-AF65-F5344CB8AC3E}">
        <p14:creationId xmlns:p14="http://schemas.microsoft.com/office/powerpoint/2010/main" val="423155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Prompt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Short bullet points, key words only.</a:t>
            </a:r>
          </a:p>
          <a:p>
            <a:r>
              <a:rPr lang="en-US" sz="2400" dirty="0"/>
              <a:t>Put your entire prompt onto your power point slides.</a:t>
            </a:r>
          </a:p>
          <a:p>
            <a:r>
              <a:rPr lang="en-US" sz="2400" dirty="0"/>
              <a:t>These prompt are for you.</a:t>
            </a:r>
          </a:p>
        </p:txBody>
      </p:sp>
    </p:spTree>
    <p:extLst>
      <p:ext uri="{BB962C8B-B14F-4D97-AF65-F5344CB8AC3E}">
        <p14:creationId xmlns:p14="http://schemas.microsoft.com/office/powerpoint/2010/main" val="526118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Skill: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A presentation is a means of communication which can be adapted to various speaking situations, such as talking to a group, addressing a meeting or briefing a team.</a:t>
            </a:r>
          </a:p>
        </p:txBody>
      </p:sp>
    </p:spTree>
    <p:extLst>
      <p:ext uri="{BB962C8B-B14F-4D97-AF65-F5344CB8AC3E}">
        <p14:creationId xmlns:p14="http://schemas.microsoft.com/office/powerpoint/2010/main" val="2317277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Why Presentation Skills</a:t>
            </a:r>
            <a:br>
              <a:rPr lang="en-US" b="1" i="1" dirty="0"/>
            </a:br>
            <a:r>
              <a:rPr lang="en-US" b="1" i="1" dirty="0"/>
              <a:t>Training?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/>
              <a:t>To properly structure your presentation.</a:t>
            </a:r>
          </a:p>
          <a:p>
            <a:r>
              <a:rPr lang="en-US" sz="2800" b="1" dirty="0"/>
              <a:t>To overcome nervousness.</a:t>
            </a:r>
          </a:p>
          <a:p>
            <a:r>
              <a:rPr lang="en-US" sz="2800" b="1" dirty="0"/>
              <a:t>To develop powerful Body Language.</a:t>
            </a:r>
          </a:p>
          <a:p>
            <a:r>
              <a:rPr lang="en-US" sz="2800" b="1" dirty="0"/>
              <a:t>To deliver effective presentation.</a:t>
            </a:r>
          </a:p>
          <a:p>
            <a:r>
              <a:rPr lang="en-US" sz="2800" b="1" dirty="0"/>
              <a:t>To learn what not to do during presentation</a:t>
            </a:r>
          </a:p>
          <a:p>
            <a:r>
              <a:rPr lang="en-US" sz="2800" b="1" dirty="0"/>
              <a:t>To design and use visual aids effectively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42884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Common cause of Ineffective</a:t>
            </a:r>
            <a:br>
              <a:rPr lang="en-US" b="1" i="1" dirty="0"/>
            </a:br>
            <a:r>
              <a:rPr lang="en-US" b="1" i="1" dirty="0"/>
              <a:t>Presentation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Failure to motivate the audience</a:t>
            </a:r>
          </a:p>
          <a:p>
            <a:r>
              <a:rPr lang="en-US" sz="2400" dirty="0"/>
              <a:t>Confusing structure</a:t>
            </a:r>
          </a:p>
          <a:p>
            <a:r>
              <a:rPr lang="en-US" sz="2400" dirty="0"/>
              <a:t>Excessive details</a:t>
            </a:r>
          </a:p>
          <a:p>
            <a:r>
              <a:rPr lang="en-US" sz="2400" dirty="0"/>
              <a:t>Poorly designed slides</a:t>
            </a:r>
          </a:p>
        </p:txBody>
      </p:sp>
    </p:spTree>
    <p:extLst>
      <p:ext uri="{BB962C8B-B14F-4D97-AF65-F5344CB8AC3E}">
        <p14:creationId xmlns:p14="http://schemas.microsoft.com/office/powerpoint/2010/main" val="3295155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Steps needed to make an</a:t>
            </a:r>
            <a:br>
              <a:rPr lang="en-US" b="1" i="1" dirty="0"/>
            </a:br>
            <a:r>
              <a:rPr lang="en-US" b="1" i="1" dirty="0"/>
              <a:t>Effective Presentation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For delivering an effective presentation</a:t>
            </a:r>
          </a:p>
          <a:p>
            <a:r>
              <a:rPr lang="en-US" sz="2400" dirty="0"/>
              <a:t>We need to take the following steps:</a:t>
            </a:r>
          </a:p>
          <a:p>
            <a:pPr marL="0" indent="0">
              <a:buNone/>
            </a:pPr>
            <a:r>
              <a:rPr lang="en-US" sz="2400" dirty="0"/>
              <a:t>1. Planning</a:t>
            </a:r>
          </a:p>
          <a:p>
            <a:pPr marL="0" indent="0">
              <a:buNone/>
            </a:pPr>
            <a:r>
              <a:rPr lang="en-US" sz="2400" dirty="0"/>
              <a:t>2. Preparation</a:t>
            </a:r>
          </a:p>
          <a:p>
            <a:pPr marL="0" indent="0">
              <a:buNone/>
            </a:pPr>
            <a:r>
              <a:rPr lang="en-US" sz="2400" dirty="0"/>
              <a:t>3. Delivery</a:t>
            </a:r>
          </a:p>
        </p:txBody>
      </p:sp>
    </p:spTree>
    <p:extLst>
      <p:ext uri="{BB962C8B-B14F-4D97-AF65-F5344CB8AC3E}">
        <p14:creationId xmlns:p14="http://schemas.microsoft.com/office/powerpoint/2010/main" val="1728821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Presentation skills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Following are the steps include in preparing effective presentation:</a:t>
            </a:r>
          </a:p>
          <a:p>
            <a:r>
              <a:rPr lang="en-US" sz="2400" dirty="0"/>
              <a:t>Plan</a:t>
            </a:r>
          </a:p>
          <a:p>
            <a:r>
              <a:rPr lang="en-US" sz="2400" dirty="0"/>
              <a:t>Prepare</a:t>
            </a:r>
          </a:p>
          <a:p>
            <a:r>
              <a:rPr lang="en-US" sz="2400" dirty="0"/>
              <a:t>Practice</a:t>
            </a:r>
          </a:p>
          <a:p>
            <a:r>
              <a:rPr lang="en-US" sz="2400" dirty="0"/>
              <a:t>Present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673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Who is your audience?</a:t>
            </a:r>
          </a:p>
          <a:p>
            <a:r>
              <a:rPr lang="en-US" sz="2400" dirty="0"/>
              <a:t>Why are they there?</a:t>
            </a:r>
          </a:p>
          <a:p>
            <a:r>
              <a:rPr lang="en-US" sz="2400" dirty="0"/>
              <a:t>What is your goal?</a:t>
            </a:r>
          </a:p>
          <a:p>
            <a:r>
              <a:rPr lang="en-US" sz="2400" dirty="0"/>
              <a:t>How long will it be?</a:t>
            </a:r>
          </a:p>
          <a:p>
            <a:r>
              <a:rPr lang="en-US" sz="2400" dirty="0"/>
              <a:t>Where will it take place?</a:t>
            </a:r>
          </a:p>
        </p:txBody>
      </p:sp>
    </p:spTree>
    <p:extLst>
      <p:ext uri="{BB962C8B-B14F-4D97-AF65-F5344CB8AC3E}">
        <p14:creationId xmlns:p14="http://schemas.microsoft.com/office/powerpoint/2010/main" val="3768148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Prepare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Following points must keep in mind while preparing:</a:t>
            </a:r>
          </a:p>
          <a:p>
            <a:r>
              <a:rPr lang="en-US" dirty="0"/>
              <a:t>Structure</a:t>
            </a:r>
          </a:p>
          <a:p>
            <a:r>
              <a:rPr lang="en-US" dirty="0"/>
              <a:t>Prompt</a:t>
            </a:r>
          </a:p>
          <a:p>
            <a:r>
              <a:rPr lang="en-US" dirty="0"/>
              <a:t> Visual aids</a:t>
            </a:r>
          </a:p>
          <a:p>
            <a:r>
              <a:rPr lang="en-US" dirty="0"/>
              <a:t>Voice</a:t>
            </a:r>
          </a:p>
          <a:p>
            <a:r>
              <a:rPr lang="en-US" dirty="0"/>
              <a:t>Appearance</a:t>
            </a:r>
          </a:p>
          <a:p>
            <a:r>
              <a:rPr lang="en-US" dirty="0"/>
              <a:t>Style</a:t>
            </a:r>
          </a:p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911795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FF16E-EF55-4FCE-8484-28470B8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Structure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5DB54-3E8C-4708-A5F0-F7415AF3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your presentation in this order:</a:t>
            </a:r>
          </a:p>
          <a:p>
            <a:r>
              <a:rPr lang="en-US" dirty="0"/>
              <a:t>Objective</a:t>
            </a:r>
          </a:p>
          <a:p>
            <a:r>
              <a:rPr lang="en-US" dirty="0"/>
              <a:t>Beginning or introduction</a:t>
            </a:r>
          </a:p>
          <a:p>
            <a:r>
              <a:rPr lang="en-US" dirty="0"/>
              <a:t>Main content</a:t>
            </a:r>
          </a:p>
          <a:p>
            <a:r>
              <a:rPr lang="en-US" dirty="0"/>
              <a:t>Summary, conclusion and recommendations</a:t>
            </a:r>
          </a:p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45403973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30</TotalTime>
  <Words>226</Words>
  <Application>Microsoft Office PowerPoint</Application>
  <PresentationFormat>Custom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Gallery</vt:lpstr>
      <vt:lpstr>Presentation Skills</vt:lpstr>
      <vt:lpstr>Presentation Skill:</vt:lpstr>
      <vt:lpstr>Why Presentation Skills Training?</vt:lpstr>
      <vt:lpstr>Common cause of Ineffective Presentation</vt:lpstr>
      <vt:lpstr>Steps needed to make an Effective Presentation</vt:lpstr>
      <vt:lpstr>Presentation skills</vt:lpstr>
      <vt:lpstr>Planning</vt:lpstr>
      <vt:lpstr>Prepare</vt:lpstr>
      <vt:lpstr>Structure</vt:lpstr>
      <vt:lpstr>PowerPoint Presentation</vt:lpstr>
      <vt:lpstr>Prompt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Skills</dc:title>
  <dc:creator>Muhammad Suleman Bashir</dc:creator>
  <cp:lastModifiedBy>YAM TECH</cp:lastModifiedBy>
  <cp:revision>5</cp:revision>
  <dcterms:created xsi:type="dcterms:W3CDTF">2020-05-03T15:38:19Z</dcterms:created>
  <dcterms:modified xsi:type="dcterms:W3CDTF">2020-05-06T12:24:39Z</dcterms:modified>
</cp:coreProperties>
</file>