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2"/>
  </p:notesMasterIdLst>
  <p:sldIdLst>
    <p:sldId id="256" r:id="rId2"/>
    <p:sldId id="266" r:id="rId3"/>
    <p:sldId id="268" r:id="rId4"/>
    <p:sldId id="261" r:id="rId5"/>
    <p:sldId id="262" r:id="rId6"/>
    <p:sldId id="263" r:id="rId7"/>
    <p:sldId id="264" r:id="rId8"/>
    <p:sldId id="265" r:id="rId9"/>
    <p:sldId id="258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1FFA-2752-46F3-8058-333CBED62F2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63AEF-E46F-4079-BD36-04EB13E85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4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37BB01D-B0D0-4671-8FE7-094A3CF41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7600" cy="348615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49927E-475C-4CE6-A5F7-A2AEC03D2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 anchor="t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654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37BB01D-B0D0-4671-8FE7-094A3CF41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7600" cy="348615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49927E-475C-4CE6-A5F7-A2AEC03D2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 anchor="t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9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45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7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72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7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5,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CS 190 Lecture Notes: Modular Design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9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1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3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9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1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2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1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x.cs.yale.edu/avi/os-book/OS10/slide-dir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No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Introduction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55665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76E12C-0A8F-49FF-8988-D53352F14B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3200"/>
            <a:ext cx="8034338" cy="5762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Lecture Material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02EA22-F1BB-4F36-8EAD-4A3CBBBFD9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4248" y="1179576"/>
            <a:ext cx="8531352" cy="499738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Slides of chapter 1 can be found from the given link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https://codex.cs.yale.edu/avi/os-book/OS10/slide-dir/index.html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7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/>
              <a:t>Lecture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4236720"/>
          </a:xfrm>
        </p:spPr>
        <p:txBody>
          <a:bodyPr>
            <a:normAutofit/>
          </a:bodyPr>
          <a:lstStyle/>
          <a:p>
            <a:endParaRPr lang="en-US" altLang="en-US" dirty="0" smtClean="0"/>
          </a:p>
          <a:p>
            <a:r>
              <a:rPr lang="en-US" altLang="en-US" dirty="0" smtClean="0"/>
              <a:t>Course Outline</a:t>
            </a:r>
          </a:p>
          <a:p>
            <a:r>
              <a:rPr lang="en-US" altLang="en-US" dirty="0" smtClean="0"/>
              <a:t>What </a:t>
            </a:r>
            <a:r>
              <a:rPr lang="en-US" altLang="en-US" dirty="0"/>
              <a:t>is an Operating System</a:t>
            </a:r>
            <a:r>
              <a:rPr lang="en-US" altLang="en-US" dirty="0" smtClean="0"/>
              <a:t>?</a:t>
            </a:r>
          </a:p>
          <a:p>
            <a:r>
              <a:rPr lang="en-US" altLang="en-US" dirty="0" smtClean="0"/>
              <a:t>Computer System Structure</a:t>
            </a:r>
          </a:p>
          <a:p>
            <a:r>
              <a:rPr lang="en-US" altLang="en-US" dirty="0" smtClean="0"/>
              <a:t>Computer System Structure</a:t>
            </a:r>
          </a:p>
          <a:p>
            <a:r>
              <a:rPr lang="en-US" altLang="en-US" dirty="0" smtClean="0"/>
              <a:t>Interrupts and Interrupt Handling</a:t>
            </a:r>
          </a:p>
          <a:p>
            <a:r>
              <a:rPr lang="en-US" altLang="en-US" dirty="0" smtClean="0"/>
              <a:t>Storage Structure.</a:t>
            </a:r>
          </a:p>
          <a:p>
            <a:r>
              <a:rPr lang="en-US" altLang="en-US" dirty="0" smtClean="0"/>
              <a:t>History of Operating Systems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213055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/>
              <a:t>Describe the general organization of a computer system and the role of interrupts</a:t>
            </a:r>
          </a:p>
          <a:p>
            <a:r>
              <a:rPr lang="en-US" altLang="en-US" dirty="0"/>
              <a:t>Describe the components in a modern, multiprocessor computer system.</a:t>
            </a:r>
          </a:p>
          <a:p>
            <a:r>
              <a:rPr lang="en-US" altLang="en-US" dirty="0"/>
              <a:t>History of Operating Systems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3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/>
          <p:cNvSpPr>
            <a:spLocks noGrp="1" noChangeArrowheads="1"/>
          </p:cNvSpPr>
          <p:nvPr>
            <p:ph type="title"/>
          </p:nvPr>
        </p:nvSpPr>
        <p:spPr>
          <a:xfrm>
            <a:off x="1484311" y="109729"/>
            <a:ext cx="10018713" cy="1014984"/>
          </a:xfrm>
        </p:spPr>
        <p:txBody>
          <a:bodyPr>
            <a:normAutofit/>
          </a:bodyPr>
          <a:lstStyle/>
          <a:p>
            <a:r>
              <a:rPr lang="en-US" dirty="0"/>
              <a:t>IBM Model 701 (Early 1950's)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Introduction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221E3C4-5B4F-4DA9-A1C3-5AC782FC5A9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4456" name="Picture 8" descr="IBM 701 Electronic analytical control un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232" y="1594739"/>
            <a:ext cx="6569459" cy="4937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161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84311" y="128016"/>
            <a:ext cx="10018713" cy="965771"/>
          </a:xfrm>
        </p:spPr>
        <p:txBody>
          <a:bodyPr>
            <a:normAutofit/>
          </a:bodyPr>
          <a:lstStyle/>
          <a:p>
            <a:r>
              <a:rPr lang="en-US" dirty="0"/>
              <a:t>IBM 7094 (Early 1960's)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/>
              <a:t>Notes: Introduction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29C8739-6611-47D6-8911-17E93CBDE45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23913" name="Picture 9" descr="http://www.computer-history.info/Page4.dir/pages/IBM.7090.dir/images/Picture.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272" y="1228344"/>
            <a:ext cx="6781800" cy="515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84311" y="164593"/>
            <a:ext cx="10018713" cy="960120"/>
          </a:xfrm>
        </p:spPr>
        <p:txBody>
          <a:bodyPr/>
          <a:lstStyle/>
          <a:p>
            <a:r>
              <a:rPr lang="en-US" dirty="0"/>
              <a:t>IBM System 360 Console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/>
              <a:t>Notes: Introduction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218EA3A-675C-4FC8-9075-9AD7887E5B9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20837" name="Picture 5" descr="2423PH2065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490" y="1249681"/>
            <a:ext cx="4219575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804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/>
              <a:t>Notes: Introduction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E2C69CD-EFEC-4965-A9EA-E9741771118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4311" y="237745"/>
            <a:ext cx="10018713" cy="914400"/>
          </a:xfrm>
        </p:spPr>
        <p:txBody>
          <a:bodyPr/>
          <a:lstStyle/>
          <a:p>
            <a:r>
              <a:rPr lang="en-US" dirty="0"/>
              <a:t>IBM 7094 (Early 1960's)</a:t>
            </a:r>
          </a:p>
        </p:txBody>
      </p:sp>
      <p:pic>
        <p:nvPicPr>
          <p:cNvPr id="124931" name="Picture 3" descr="http://www.computer-history.info/Page4.dir/pages/IBM.7090.dir/images/ibm.709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279" y="1557529"/>
            <a:ext cx="7524751" cy="494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980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/>
              <a:t>Notes: Introduction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C45DDDF-72B8-422C-8806-855163F81C4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4311" y="237745"/>
            <a:ext cx="10018713" cy="969264"/>
          </a:xfrm>
        </p:spPr>
        <p:txBody>
          <a:bodyPr/>
          <a:lstStyle/>
          <a:p>
            <a:r>
              <a:rPr lang="en-US" dirty="0"/>
              <a:t>IBM 701 Console</a:t>
            </a:r>
          </a:p>
        </p:txBody>
      </p:sp>
      <p:pic>
        <p:nvPicPr>
          <p:cNvPr id="122885" name="Picture 5" descr="http://www.computer-history.info/Page4.dir/pages/IBM.701.dir/images/IBM7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823" y="1257300"/>
            <a:ext cx="4357688" cy="560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657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76E12C-0A8F-49FF-8988-D53352F14B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91056" y="203200"/>
            <a:ext cx="9116568" cy="97637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History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02EA22-F1BB-4F36-8EAD-4A3CBBBFD9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4248" y="1179576"/>
            <a:ext cx="8531352" cy="499738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Batch Systems</a:t>
            </a:r>
          </a:p>
          <a:p>
            <a:r>
              <a:rPr lang="en-US" altLang="en-US" dirty="0" smtClean="0"/>
              <a:t>Multiprogramming</a:t>
            </a:r>
          </a:p>
          <a:p>
            <a:r>
              <a:rPr lang="en-US" altLang="en-US" dirty="0" smtClean="0"/>
              <a:t>Time Sharing</a:t>
            </a:r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9298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15</TotalTime>
  <Words>137</Words>
  <Application>Microsoft Office PowerPoint</Application>
  <PresentationFormat>Widescreen</PresentationFormat>
  <Paragraphs>39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Times New Roman</vt:lpstr>
      <vt:lpstr>Parallax</vt:lpstr>
      <vt:lpstr>Chapter No 1</vt:lpstr>
      <vt:lpstr>Lecture Contents</vt:lpstr>
      <vt:lpstr>Lecture Objectives</vt:lpstr>
      <vt:lpstr>IBM Model 701 (Early 1950's)</vt:lpstr>
      <vt:lpstr>IBM 7094 (Early 1960's)</vt:lpstr>
      <vt:lpstr>IBM System 360 Console</vt:lpstr>
      <vt:lpstr>IBM 7094 (Early 1960's)</vt:lpstr>
      <vt:lpstr>IBM 701 Console</vt:lpstr>
      <vt:lpstr>History</vt:lpstr>
      <vt:lpstr>Lecture Material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 1</dc:title>
  <dc:creator>HP</dc:creator>
  <cp:lastModifiedBy>HP</cp:lastModifiedBy>
  <cp:revision>4</cp:revision>
  <dcterms:created xsi:type="dcterms:W3CDTF">2020-04-19T14:49:46Z</dcterms:created>
  <dcterms:modified xsi:type="dcterms:W3CDTF">2020-04-19T15:06:14Z</dcterms:modified>
</cp:coreProperties>
</file>