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690" r:id="rId2"/>
    <p:sldMasterId id="2147483691" r:id="rId3"/>
    <p:sldMasterId id="2147483692" r:id="rId4"/>
    <p:sldMasterId id="2147483693" r:id="rId5"/>
    <p:sldMasterId id="2147483694" r:id="rId6"/>
    <p:sldMasterId id="2147483695" r:id="rId7"/>
    <p:sldMasterId id="2147483696" r:id="rId8"/>
    <p:sldMasterId id="2147483697" r:id="rId9"/>
    <p:sldMasterId id="2147483698" r:id="rId10"/>
    <p:sldMasterId id="2147483700" r:id="rId11"/>
    <p:sldMasterId id="2147483702" r:id="rId12"/>
    <p:sldMasterId id="2147483703" r:id="rId13"/>
    <p:sldMasterId id="2147483704" r:id="rId14"/>
    <p:sldMasterId id="2147483705" r:id="rId15"/>
  </p:sldMasterIdLst>
  <p:notesMasterIdLst>
    <p:notesMasterId r:id="rId42"/>
  </p:notesMasterIdLst>
  <p:handoutMasterIdLst>
    <p:handoutMasterId r:id="rId43"/>
  </p:handoutMasterIdLst>
  <p:sldIdLst>
    <p:sldId id="290" r:id="rId16"/>
    <p:sldId id="291" r:id="rId17"/>
    <p:sldId id="295" r:id="rId18"/>
    <p:sldId id="313" r:id="rId19"/>
    <p:sldId id="330" r:id="rId20"/>
    <p:sldId id="322" r:id="rId21"/>
    <p:sldId id="323" r:id="rId22"/>
    <p:sldId id="297" r:id="rId23"/>
    <p:sldId id="316" r:id="rId24"/>
    <p:sldId id="328" r:id="rId25"/>
    <p:sldId id="317" r:id="rId26"/>
    <p:sldId id="326" r:id="rId27"/>
    <p:sldId id="327" r:id="rId28"/>
    <p:sldId id="318" r:id="rId29"/>
    <p:sldId id="319" r:id="rId30"/>
    <p:sldId id="320" r:id="rId31"/>
    <p:sldId id="332" r:id="rId32"/>
    <p:sldId id="300" r:id="rId33"/>
    <p:sldId id="301" r:id="rId34"/>
    <p:sldId id="325" r:id="rId35"/>
    <p:sldId id="314" r:id="rId36"/>
    <p:sldId id="302" r:id="rId37"/>
    <p:sldId id="315" r:id="rId38"/>
    <p:sldId id="304" r:id="rId39"/>
    <p:sldId id="324" r:id="rId40"/>
    <p:sldId id="305" r:id="rId41"/>
  </p:sldIdLst>
  <p:sldSz cx="12192000" cy="6858000"/>
  <p:notesSz cx="6858000" cy="9144000"/>
  <p:defaultTextStyle>
    <a:defPPr>
      <a:defRPr lang="zh-CN"/>
    </a:defPPr>
    <a:lvl1pPr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CC6600"/>
    <a:srgbClr val="00CC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3" autoAdjust="0"/>
    <p:restoredTop sz="94660" autoAdjust="0"/>
  </p:normalViewPr>
  <p:slideViewPr>
    <p:cSldViewPr snapToGrid="0">
      <p:cViewPr varScale="1">
        <p:scale>
          <a:sx n="74" d="100"/>
          <a:sy n="74" d="100"/>
        </p:scale>
        <p:origin x="708" y="5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8791" name="Rectangle 215">
            <a:extLst>
              <a:ext uri="{FF2B5EF4-FFF2-40B4-BE49-F238E27FC236}">
                <a16:creationId xmlns:a16="http://schemas.microsoft.com/office/drawing/2014/main" id="{D5FD7595-1A5F-4873-8055-57AA730624E4}"/>
              </a:ext>
            </a:extLst>
          </p:cNvPr>
          <p:cNvSpPr>
            <a:spLocks noGrp="1" noChangeArrowheads="1"/>
          </p:cNvSpPr>
          <p:nvPr>
            <p:ph type="hdr" sz="quarter"/>
          </p:nvPr>
        </p:nvSpPr>
        <p:spPr bwMode="auto">
          <a:xfrm>
            <a:off x="0" y="0"/>
            <a:ext cx="2971800" cy="45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zh-CN" altLang="en-US"/>
          </a:p>
        </p:txBody>
      </p:sp>
      <p:sp>
        <p:nvSpPr>
          <p:cNvPr id="1048792" name="Rectangle 216">
            <a:extLst>
              <a:ext uri="{FF2B5EF4-FFF2-40B4-BE49-F238E27FC236}">
                <a16:creationId xmlns:a16="http://schemas.microsoft.com/office/drawing/2014/main" id="{F2DED3EB-1AC6-4CA1-AB66-737B81D637FA}"/>
              </a:ext>
            </a:extLst>
          </p:cNvPr>
          <p:cNvSpPr>
            <a:spLocks noGrp="1" noChangeArrowheads="1"/>
          </p:cNvSpPr>
          <p:nvPr>
            <p:ph type="dt" sz="quarter" idx="1"/>
          </p:nvPr>
        </p:nvSpPr>
        <p:spPr bwMode="auto">
          <a:xfrm>
            <a:off x="3884613" y="0"/>
            <a:ext cx="2971800" cy="45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zh-CN" altLang="en-US"/>
          </a:p>
        </p:txBody>
      </p:sp>
      <p:sp>
        <p:nvSpPr>
          <p:cNvPr id="1048793" name="Rectangle 217">
            <a:extLst>
              <a:ext uri="{FF2B5EF4-FFF2-40B4-BE49-F238E27FC236}">
                <a16:creationId xmlns:a16="http://schemas.microsoft.com/office/drawing/2014/main" id="{CE840666-53EB-4F1E-BED6-DB96C5595278}"/>
              </a:ext>
            </a:extLst>
          </p:cNvPr>
          <p:cNvSpPr>
            <a:spLocks noGrp="1" noChangeArrowheads="1"/>
          </p:cNvSpPr>
          <p:nvPr>
            <p:ph type="ftr" sz="quarter" idx="2"/>
          </p:nvPr>
        </p:nvSpPr>
        <p:spPr bwMode="auto">
          <a:xfrm>
            <a:off x="0" y="8685213"/>
            <a:ext cx="2971800" cy="4587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zh-CN" altLang="en-US"/>
          </a:p>
        </p:txBody>
      </p:sp>
      <p:sp>
        <p:nvSpPr>
          <p:cNvPr id="1048794" name="Rectangle 218">
            <a:extLst>
              <a:ext uri="{FF2B5EF4-FFF2-40B4-BE49-F238E27FC236}">
                <a16:creationId xmlns:a16="http://schemas.microsoft.com/office/drawing/2014/main" id="{93AABB71-A7DC-4602-8623-99535824A3DB}"/>
              </a:ext>
            </a:extLst>
          </p:cNvPr>
          <p:cNvSpPr>
            <a:spLocks noGrp="1" noChangeArrowheads="1"/>
          </p:cNvSpPr>
          <p:nvPr>
            <p:ph type="sldNum" sz="quarter" idx="3"/>
          </p:nvPr>
        </p:nvSpPr>
        <p:spPr bwMode="auto">
          <a:xfrm>
            <a:off x="3884613" y="8685213"/>
            <a:ext cx="2971800" cy="4587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5F795A6-47C0-4509-9B1E-17969285F86E}" type="slidenum">
              <a:rPr lang="zh-CN" altLang="en-US"/>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8785" name="Rectangle 209">
            <a:extLst>
              <a:ext uri="{FF2B5EF4-FFF2-40B4-BE49-F238E27FC236}">
                <a16:creationId xmlns:a16="http://schemas.microsoft.com/office/drawing/2014/main" id="{0E64E612-BABA-41E5-96F4-5236590F279D}"/>
              </a:ext>
            </a:extLst>
          </p:cNvPr>
          <p:cNvSpPr>
            <a:spLocks noGrp="1" noChangeArrowheads="1"/>
          </p:cNvSpPr>
          <p:nvPr>
            <p:ph type="hdr" sz="quarter"/>
          </p:nvPr>
        </p:nvSpPr>
        <p:spPr bwMode="auto">
          <a:xfrm>
            <a:off x="0" y="0"/>
            <a:ext cx="2971800" cy="45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zh-CN" altLang="en-US"/>
          </a:p>
        </p:txBody>
      </p:sp>
      <p:sp>
        <p:nvSpPr>
          <p:cNvPr id="1048786" name="Rectangle 210">
            <a:extLst>
              <a:ext uri="{FF2B5EF4-FFF2-40B4-BE49-F238E27FC236}">
                <a16:creationId xmlns:a16="http://schemas.microsoft.com/office/drawing/2014/main" id="{93919ADD-AF4B-475D-A63D-2B33383229CD}"/>
              </a:ext>
            </a:extLst>
          </p:cNvPr>
          <p:cNvSpPr>
            <a:spLocks noGrp="1" noChangeArrowheads="1"/>
          </p:cNvSpPr>
          <p:nvPr>
            <p:ph type="dt" idx="1"/>
          </p:nvPr>
        </p:nvSpPr>
        <p:spPr bwMode="auto">
          <a:xfrm>
            <a:off x="3884613" y="0"/>
            <a:ext cx="2971800" cy="45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zh-CN" altLang="en-US"/>
          </a:p>
        </p:txBody>
      </p:sp>
      <p:sp>
        <p:nvSpPr>
          <p:cNvPr id="35844" name="Rectangle 211">
            <a:extLst>
              <a:ext uri="{FF2B5EF4-FFF2-40B4-BE49-F238E27FC236}">
                <a16:creationId xmlns:a16="http://schemas.microsoft.com/office/drawing/2014/main" id="{89B21A9B-39BD-4142-BE11-E5484A78E78D}"/>
              </a:ext>
            </a:extLst>
          </p:cNvPr>
          <p:cNvSpPr>
            <a:spLocks noGrp="1" noRot="1" noChangeAspect="1"/>
          </p:cNvSpPr>
          <p:nvPr>
            <p:ph type="sldImg" idx="2"/>
          </p:nvPr>
        </p:nvSpPr>
        <p:spPr bwMode="auto">
          <a:xfrm>
            <a:off x="685800" y="1143000"/>
            <a:ext cx="5486400" cy="3086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8788" name="Rectangle 212">
            <a:extLst>
              <a:ext uri="{FF2B5EF4-FFF2-40B4-BE49-F238E27FC236}">
                <a16:creationId xmlns:a16="http://schemas.microsoft.com/office/drawing/2014/main" id="{98E5BB79-4540-4A05-879C-92EB57EE06BC}"/>
              </a:ext>
            </a:extLst>
          </p:cNvPr>
          <p:cNvSpPr>
            <a:spLocks noGrp="1" noChangeArrowheads="1"/>
          </p:cNvSpPr>
          <p:nvPr>
            <p:ph type="body" sz="quarter" idx="3"/>
          </p:nvPr>
        </p:nvSpPr>
        <p:spPr bwMode="auto">
          <a:xfrm>
            <a:off x="685800" y="4400550"/>
            <a:ext cx="548640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048789" name="Rectangle 213">
            <a:extLst>
              <a:ext uri="{FF2B5EF4-FFF2-40B4-BE49-F238E27FC236}">
                <a16:creationId xmlns:a16="http://schemas.microsoft.com/office/drawing/2014/main" id="{68415D1A-92F6-4BD5-9467-58100073F713}"/>
              </a:ext>
            </a:extLst>
          </p:cNvPr>
          <p:cNvSpPr>
            <a:spLocks noGrp="1" noChangeArrowheads="1"/>
          </p:cNvSpPr>
          <p:nvPr>
            <p:ph type="ftr" sz="quarter" idx="4"/>
          </p:nvPr>
        </p:nvSpPr>
        <p:spPr bwMode="auto">
          <a:xfrm>
            <a:off x="0" y="8685213"/>
            <a:ext cx="2971800" cy="4587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zh-CN" altLang="en-US"/>
          </a:p>
        </p:txBody>
      </p:sp>
      <p:sp>
        <p:nvSpPr>
          <p:cNvPr id="1048790" name="Rectangle 214">
            <a:extLst>
              <a:ext uri="{FF2B5EF4-FFF2-40B4-BE49-F238E27FC236}">
                <a16:creationId xmlns:a16="http://schemas.microsoft.com/office/drawing/2014/main" id="{4B31E85F-4744-4C1A-9963-A15DE34EFA34}"/>
              </a:ext>
            </a:extLst>
          </p:cNvPr>
          <p:cNvSpPr>
            <a:spLocks noGrp="1" noChangeArrowheads="1"/>
          </p:cNvSpPr>
          <p:nvPr>
            <p:ph type="sldNum" sz="quarter" idx="5"/>
          </p:nvPr>
        </p:nvSpPr>
        <p:spPr bwMode="auto">
          <a:xfrm>
            <a:off x="3884613" y="8685213"/>
            <a:ext cx="2971800" cy="4587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5E19880-FCB9-4008-8543-1BFB922F71DA}"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000000"/>
        </a:solidFill>
        <a:latin typeface="Arial" charset="0"/>
        <a:ea typeface="+mn-ea"/>
        <a:cs typeface="Arial" charset="0"/>
      </a:defRPr>
    </a:lvl1pPr>
    <a:lvl2pPr marL="457200" indent="-457200" algn="l" rtl="0" eaLnBrk="0" fontAlgn="base" hangingPunct="0">
      <a:spcBef>
        <a:spcPct val="30000"/>
      </a:spcBef>
      <a:spcAft>
        <a:spcPct val="0"/>
      </a:spcAft>
      <a:defRPr sz="1200" kern="1200">
        <a:solidFill>
          <a:srgbClr val="000000"/>
        </a:solidFill>
        <a:latin typeface="Arial" charset="0"/>
        <a:ea typeface="+mn-ea"/>
        <a:cs typeface="Arial" charset="0"/>
      </a:defRPr>
    </a:lvl2pPr>
    <a:lvl3pPr marL="914400" indent="-914400" algn="l" rtl="0" eaLnBrk="0" fontAlgn="base" hangingPunct="0">
      <a:spcBef>
        <a:spcPct val="30000"/>
      </a:spcBef>
      <a:spcAft>
        <a:spcPct val="0"/>
      </a:spcAft>
      <a:defRPr sz="1200" kern="1200">
        <a:solidFill>
          <a:srgbClr val="000000"/>
        </a:solidFill>
        <a:latin typeface="Arial" charset="0"/>
        <a:ea typeface="+mn-ea"/>
        <a:cs typeface="Arial" charset="0"/>
      </a:defRPr>
    </a:lvl3pPr>
    <a:lvl4pPr marL="1371600" indent="-1371600" algn="l" rtl="0" eaLnBrk="0" fontAlgn="base" hangingPunct="0">
      <a:spcBef>
        <a:spcPct val="30000"/>
      </a:spcBef>
      <a:spcAft>
        <a:spcPct val="0"/>
      </a:spcAft>
      <a:defRPr sz="1200" kern="1200">
        <a:solidFill>
          <a:srgbClr val="000000"/>
        </a:solidFill>
        <a:latin typeface="Arial" charset="0"/>
        <a:ea typeface="+mn-ea"/>
        <a:cs typeface="Arial" charset="0"/>
      </a:defRPr>
    </a:lvl4pPr>
    <a:lvl5pPr marL="1828800" indent="-1828800" algn="l" rtl="0" eaLnBrk="0" fontAlgn="base" hangingPunct="0">
      <a:spcBef>
        <a:spcPct val="30000"/>
      </a:spcBef>
      <a:spcAft>
        <a:spcPct val="0"/>
      </a:spcAft>
      <a:defRPr sz="1200" kern="1200">
        <a:solidFill>
          <a:srgbClr val="000000"/>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10">
            <a:extLst>
              <a:ext uri="{FF2B5EF4-FFF2-40B4-BE49-F238E27FC236}">
                <a16:creationId xmlns:a16="http://schemas.microsoft.com/office/drawing/2014/main" id="{71AFEBEB-266F-4842-AB62-22DEEB32A29B}"/>
              </a:ext>
            </a:extLst>
          </p:cNvPr>
          <p:cNvSpPr>
            <a:spLocks noGrp="1" noChangeArrowheads="1"/>
          </p:cNvSpPr>
          <p:nvPr>
            <p:ph type="dt" sz="half" idx="10"/>
          </p:nvPr>
        </p:nvSpPr>
        <p:spPr>
          <a:ln/>
        </p:spPr>
        <p:txBody>
          <a:bodyPr/>
          <a:lstStyle>
            <a:lvl1pPr>
              <a:defRPr/>
            </a:lvl1pPr>
          </a:lstStyle>
          <a:p>
            <a:pPr>
              <a:defRPr/>
            </a:pPr>
            <a:fld id="{1D20735E-C18F-4EC8-B7EF-F229BD74B460}" type="datetimeFigureOut">
              <a:rPr lang="zh-CN" altLang="en-US"/>
              <a:pPr>
                <a:defRPr/>
              </a:pPr>
              <a:t>2020/5/3</a:t>
            </a:fld>
            <a:endParaRPr lang="zh-CN" altLang="en-US"/>
          </a:p>
        </p:txBody>
      </p:sp>
      <p:sp>
        <p:nvSpPr>
          <p:cNvPr id="5" name="Rectangle 412">
            <a:extLst>
              <a:ext uri="{FF2B5EF4-FFF2-40B4-BE49-F238E27FC236}">
                <a16:creationId xmlns:a16="http://schemas.microsoft.com/office/drawing/2014/main" id="{F5015DB4-FA59-4323-A2D1-57D9D88B72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14">
            <a:extLst>
              <a:ext uri="{FF2B5EF4-FFF2-40B4-BE49-F238E27FC236}">
                <a16:creationId xmlns:a16="http://schemas.microsoft.com/office/drawing/2014/main" id="{4A30B19E-0309-4164-8DFC-A9ED8D17766B}"/>
              </a:ext>
            </a:extLst>
          </p:cNvPr>
          <p:cNvSpPr>
            <a:spLocks noGrp="1" noChangeArrowheads="1"/>
          </p:cNvSpPr>
          <p:nvPr>
            <p:ph type="sldNum" sz="quarter" idx="12"/>
          </p:nvPr>
        </p:nvSpPr>
        <p:spPr>
          <a:ln/>
        </p:spPr>
        <p:txBody>
          <a:bodyPr/>
          <a:lstStyle>
            <a:lvl1pPr>
              <a:defRPr/>
            </a:lvl1pPr>
          </a:lstStyle>
          <a:p>
            <a:fld id="{6EB687A5-29A1-4943-9422-E5EA3E8BF00C}" type="slidenum">
              <a:rPr lang="zh-CN" altLang="en-US"/>
              <a:pPr/>
              <a:t>‹#›</a:t>
            </a:fld>
            <a:endParaRPr lang="zh-CN" altLang="en-US"/>
          </a:p>
        </p:txBody>
      </p:sp>
    </p:spTree>
    <p:extLst>
      <p:ext uri="{BB962C8B-B14F-4D97-AF65-F5344CB8AC3E}">
        <p14:creationId xmlns:p14="http://schemas.microsoft.com/office/powerpoint/2010/main" val="258158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10">
            <a:extLst>
              <a:ext uri="{FF2B5EF4-FFF2-40B4-BE49-F238E27FC236}">
                <a16:creationId xmlns:a16="http://schemas.microsoft.com/office/drawing/2014/main" id="{1F332741-78E7-4171-8769-B6D6186365DF}"/>
              </a:ext>
            </a:extLst>
          </p:cNvPr>
          <p:cNvSpPr>
            <a:spLocks noGrp="1" noChangeArrowheads="1"/>
          </p:cNvSpPr>
          <p:nvPr>
            <p:ph type="dt" sz="half" idx="10"/>
          </p:nvPr>
        </p:nvSpPr>
        <p:spPr>
          <a:ln/>
        </p:spPr>
        <p:txBody>
          <a:bodyPr/>
          <a:lstStyle>
            <a:lvl1pPr>
              <a:defRPr/>
            </a:lvl1pPr>
          </a:lstStyle>
          <a:p>
            <a:pPr>
              <a:defRPr/>
            </a:pPr>
            <a:fld id="{9EB61F02-C992-4996-95CF-CC00C4BFF121}" type="datetimeFigureOut">
              <a:rPr lang="zh-CN" altLang="en-US"/>
              <a:pPr>
                <a:defRPr/>
              </a:pPr>
              <a:t>2020/5/3</a:t>
            </a:fld>
            <a:endParaRPr lang="zh-CN" altLang="en-US"/>
          </a:p>
        </p:txBody>
      </p:sp>
      <p:sp>
        <p:nvSpPr>
          <p:cNvPr id="5" name="Rectangle 412">
            <a:extLst>
              <a:ext uri="{FF2B5EF4-FFF2-40B4-BE49-F238E27FC236}">
                <a16:creationId xmlns:a16="http://schemas.microsoft.com/office/drawing/2014/main" id="{B4632C1A-523B-459A-B64D-85928AA208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14">
            <a:extLst>
              <a:ext uri="{FF2B5EF4-FFF2-40B4-BE49-F238E27FC236}">
                <a16:creationId xmlns:a16="http://schemas.microsoft.com/office/drawing/2014/main" id="{7DD0C3F2-C2A0-40A9-BB63-27AB87D4E7C6}"/>
              </a:ext>
            </a:extLst>
          </p:cNvPr>
          <p:cNvSpPr>
            <a:spLocks noGrp="1" noChangeArrowheads="1"/>
          </p:cNvSpPr>
          <p:nvPr>
            <p:ph type="sldNum" sz="quarter" idx="12"/>
          </p:nvPr>
        </p:nvSpPr>
        <p:spPr>
          <a:ln/>
        </p:spPr>
        <p:txBody>
          <a:bodyPr/>
          <a:lstStyle>
            <a:lvl1pPr>
              <a:defRPr/>
            </a:lvl1pPr>
          </a:lstStyle>
          <a:p>
            <a:fld id="{03BDE8B9-78EF-4197-A87F-D4D54B91A278}" type="slidenum">
              <a:rPr lang="zh-CN" altLang="en-US"/>
              <a:pPr/>
              <a:t>‹#›</a:t>
            </a:fld>
            <a:endParaRPr lang="zh-CN" altLang="en-US"/>
          </a:p>
        </p:txBody>
      </p:sp>
    </p:spTree>
    <p:extLst>
      <p:ext uri="{BB962C8B-B14F-4D97-AF65-F5344CB8AC3E}">
        <p14:creationId xmlns:p14="http://schemas.microsoft.com/office/powerpoint/2010/main" val="12089323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30">
            <a:extLst>
              <a:ext uri="{FF2B5EF4-FFF2-40B4-BE49-F238E27FC236}">
                <a16:creationId xmlns:a16="http://schemas.microsoft.com/office/drawing/2014/main" id="{962BCC34-A9F4-4FBD-A441-0FCDFDF660D7}"/>
              </a:ext>
            </a:extLst>
          </p:cNvPr>
          <p:cNvSpPr>
            <a:spLocks noGrp="1" noChangeArrowheads="1"/>
          </p:cNvSpPr>
          <p:nvPr>
            <p:ph type="dt" sz="half" idx="10"/>
          </p:nvPr>
        </p:nvSpPr>
        <p:spPr>
          <a:ln/>
        </p:spPr>
        <p:txBody>
          <a:bodyPr/>
          <a:lstStyle>
            <a:lvl1pPr>
              <a:defRPr/>
            </a:lvl1pPr>
          </a:lstStyle>
          <a:p>
            <a:pPr>
              <a:defRPr/>
            </a:pPr>
            <a:fld id="{89F031F2-ECED-4DED-B1CC-256B692BC45C}" type="datetimeFigureOut">
              <a:rPr lang="zh-CN" altLang="en-US"/>
              <a:pPr>
                <a:defRPr/>
              </a:pPr>
              <a:t>2020/5/3</a:t>
            </a:fld>
            <a:endParaRPr lang="zh-CN" altLang="en-US"/>
          </a:p>
        </p:txBody>
      </p:sp>
      <p:sp>
        <p:nvSpPr>
          <p:cNvPr id="5" name="Rectangle 532">
            <a:extLst>
              <a:ext uri="{FF2B5EF4-FFF2-40B4-BE49-F238E27FC236}">
                <a16:creationId xmlns:a16="http://schemas.microsoft.com/office/drawing/2014/main" id="{094C2EC1-CC9A-4A82-934B-D73245207E5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34">
            <a:extLst>
              <a:ext uri="{FF2B5EF4-FFF2-40B4-BE49-F238E27FC236}">
                <a16:creationId xmlns:a16="http://schemas.microsoft.com/office/drawing/2014/main" id="{AC3BA612-EC99-4D1F-B0D8-FDECA0B29EB6}"/>
              </a:ext>
            </a:extLst>
          </p:cNvPr>
          <p:cNvSpPr>
            <a:spLocks noGrp="1" noChangeArrowheads="1"/>
          </p:cNvSpPr>
          <p:nvPr>
            <p:ph type="sldNum" sz="quarter" idx="12"/>
          </p:nvPr>
        </p:nvSpPr>
        <p:spPr>
          <a:ln/>
        </p:spPr>
        <p:txBody>
          <a:bodyPr/>
          <a:lstStyle>
            <a:lvl1pPr>
              <a:defRPr/>
            </a:lvl1pPr>
          </a:lstStyle>
          <a:p>
            <a:fld id="{CDA6DF89-D0DE-40C8-88D0-880654EFE5F4}" type="slidenum">
              <a:rPr lang="zh-CN" altLang="en-US"/>
              <a:pPr/>
              <a:t>‹#›</a:t>
            </a:fld>
            <a:endParaRPr lang="zh-CN" altLang="en-US"/>
          </a:p>
        </p:txBody>
      </p:sp>
    </p:spTree>
    <p:extLst>
      <p:ext uri="{BB962C8B-B14F-4D97-AF65-F5344CB8AC3E}">
        <p14:creationId xmlns:p14="http://schemas.microsoft.com/office/powerpoint/2010/main" val="17156592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30">
            <a:extLst>
              <a:ext uri="{FF2B5EF4-FFF2-40B4-BE49-F238E27FC236}">
                <a16:creationId xmlns:a16="http://schemas.microsoft.com/office/drawing/2014/main" id="{F66FF28E-21C7-4805-8126-F7B98CB6F36B}"/>
              </a:ext>
            </a:extLst>
          </p:cNvPr>
          <p:cNvSpPr>
            <a:spLocks noGrp="1" noChangeArrowheads="1"/>
          </p:cNvSpPr>
          <p:nvPr>
            <p:ph type="dt" sz="half" idx="10"/>
          </p:nvPr>
        </p:nvSpPr>
        <p:spPr>
          <a:ln/>
        </p:spPr>
        <p:txBody>
          <a:bodyPr/>
          <a:lstStyle>
            <a:lvl1pPr>
              <a:defRPr/>
            </a:lvl1pPr>
          </a:lstStyle>
          <a:p>
            <a:pPr>
              <a:defRPr/>
            </a:pPr>
            <a:fld id="{FC53E59D-6D4E-4323-8877-D5748C7295DA}" type="datetimeFigureOut">
              <a:rPr lang="zh-CN" altLang="en-US"/>
              <a:pPr>
                <a:defRPr/>
              </a:pPr>
              <a:t>2020/5/3</a:t>
            </a:fld>
            <a:endParaRPr lang="zh-CN" altLang="en-US"/>
          </a:p>
        </p:txBody>
      </p:sp>
      <p:sp>
        <p:nvSpPr>
          <p:cNvPr id="5" name="Rectangle 532">
            <a:extLst>
              <a:ext uri="{FF2B5EF4-FFF2-40B4-BE49-F238E27FC236}">
                <a16:creationId xmlns:a16="http://schemas.microsoft.com/office/drawing/2014/main" id="{1B9CF6B2-DB41-4945-9E2A-E0E62E24F41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34">
            <a:extLst>
              <a:ext uri="{FF2B5EF4-FFF2-40B4-BE49-F238E27FC236}">
                <a16:creationId xmlns:a16="http://schemas.microsoft.com/office/drawing/2014/main" id="{D6C51A7B-EAB0-4348-853C-A3F2DB083FED}"/>
              </a:ext>
            </a:extLst>
          </p:cNvPr>
          <p:cNvSpPr>
            <a:spLocks noGrp="1" noChangeArrowheads="1"/>
          </p:cNvSpPr>
          <p:nvPr>
            <p:ph type="sldNum" sz="quarter" idx="12"/>
          </p:nvPr>
        </p:nvSpPr>
        <p:spPr>
          <a:ln/>
        </p:spPr>
        <p:txBody>
          <a:bodyPr/>
          <a:lstStyle>
            <a:lvl1pPr>
              <a:defRPr/>
            </a:lvl1pPr>
          </a:lstStyle>
          <a:p>
            <a:fld id="{9A02A326-5011-4643-95A8-A30E044A699A}" type="slidenum">
              <a:rPr lang="zh-CN" altLang="en-US"/>
              <a:pPr/>
              <a:t>‹#›</a:t>
            </a:fld>
            <a:endParaRPr lang="zh-CN" altLang="en-US"/>
          </a:p>
        </p:txBody>
      </p:sp>
    </p:spTree>
    <p:extLst>
      <p:ext uri="{BB962C8B-B14F-4D97-AF65-F5344CB8AC3E}">
        <p14:creationId xmlns:p14="http://schemas.microsoft.com/office/powerpoint/2010/main" val="8357401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30">
            <a:extLst>
              <a:ext uri="{FF2B5EF4-FFF2-40B4-BE49-F238E27FC236}">
                <a16:creationId xmlns:a16="http://schemas.microsoft.com/office/drawing/2014/main" id="{063A0164-312D-47FA-89F1-C54A31552C19}"/>
              </a:ext>
            </a:extLst>
          </p:cNvPr>
          <p:cNvSpPr>
            <a:spLocks noGrp="1" noChangeArrowheads="1"/>
          </p:cNvSpPr>
          <p:nvPr>
            <p:ph type="dt" sz="half" idx="10"/>
          </p:nvPr>
        </p:nvSpPr>
        <p:spPr>
          <a:ln/>
        </p:spPr>
        <p:txBody>
          <a:bodyPr/>
          <a:lstStyle>
            <a:lvl1pPr>
              <a:defRPr/>
            </a:lvl1pPr>
          </a:lstStyle>
          <a:p>
            <a:pPr>
              <a:defRPr/>
            </a:pPr>
            <a:fld id="{7425382F-9D6A-4862-9BFD-D709065FDA3C}" type="datetimeFigureOut">
              <a:rPr lang="zh-CN" altLang="en-US"/>
              <a:pPr>
                <a:defRPr/>
              </a:pPr>
              <a:t>2020/5/3</a:t>
            </a:fld>
            <a:endParaRPr lang="zh-CN" altLang="en-US"/>
          </a:p>
        </p:txBody>
      </p:sp>
      <p:sp>
        <p:nvSpPr>
          <p:cNvPr id="5" name="Rectangle 532">
            <a:extLst>
              <a:ext uri="{FF2B5EF4-FFF2-40B4-BE49-F238E27FC236}">
                <a16:creationId xmlns:a16="http://schemas.microsoft.com/office/drawing/2014/main" id="{7BCC5F48-CFD5-4A52-BD97-641944620A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34">
            <a:extLst>
              <a:ext uri="{FF2B5EF4-FFF2-40B4-BE49-F238E27FC236}">
                <a16:creationId xmlns:a16="http://schemas.microsoft.com/office/drawing/2014/main" id="{23EA2760-D5C7-4771-A458-5F738779F8FE}"/>
              </a:ext>
            </a:extLst>
          </p:cNvPr>
          <p:cNvSpPr>
            <a:spLocks noGrp="1" noChangeArrowheads="1"/>
          </p:cNvSpPr>
          <p:nvPr>
            <p:ph type="sldNum" sz="quarter" idx="12"/>
          </p:nvPr>
        </p:nvSpPr>
        <p:spPr>
          <a:ln/>
        </p:spPr>
        <p:txBody>
          <a:bodyPr/>
          <a:lstStyle>
            <a:lvl1pPr>
              <a:defRPr/>
            </a:lvl1pPr>
          </a:lstStyle>
          <a:p>
            <a:fld id="{92A2D935-3659-4EE4-A41B-EF67EC0569BD}" type="slidenum">
              <a:rPr lang="zh-CN" altLang="en-US"/>
              <a:pPr/>
              <a:t>‹#›</a:t>
            </a:fld>
            <a:endParaRPr lang="zh-CN" altLang="en-US"/>
          </a:p>
        </p:txBody>
      </p:sp>
    </p:spTree>
    <p:extLst>
      <p:ext uri="{BB962C8B-B14F-4D97-AF65-F5344CB8AC3E}">
        <p14:creationId xmlns:p14="http://schemas.microsoft.com/office/powerpoint/2010/main" val="40771669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30">
            <a:extLst>
              <a:ext uri="{FF2B5EF4-FFF2-40B4-BE49-F238E27FC236}">
                <a16:creationId xmlns:a16="http://schemas.microsoft.com/office/drawing/2014/main" id="{14FDB57E-A74C-4134-A9EC-BEBF63D5292A}"/>
              </a:ext>
            </a:extLst>
          </p:cNvPr>
          <p:cNvSpPr>
            <a:spLocks noGrp="1" noChangeArrowheads="1"/>
          </p:cNvSpPr>
          <p:nvPr>
            <p:ph type="dt" sz="half" idx="10"/>
          </p:nvPr>
        </p:nvSpPr>
        <p:spPr>
          <a:ln/>
        </p:spPr>
        <p:txBody>
          <a:bodyPr/>
          <a:lstStyle>
            <a:lvl1pPr>
              <a:defRPr/>
            </a:lvl1pPr>
          </a:lstStyle>
          <a:p>
            <a:pPr>
              <a:defRPr/>
            </a:pPr>
            <a:fld id="{BCEBB716-D550-4643-9F78-3E16956E70D6}" type="datetimeFigureOut">
              <a:rPr lang="zh-CN" altLang="en-US"/>
              <a:pPr>
                <a:defRPr/>
              </a:pPr>
              <a:t>2020/5/3</a:t>
            </a:fld>
            <a:endParaRPr lang="zh-CN" altLang="en-US"/>
          </a:p>
        </p:txBody>
      </p:sp>
      <p:sp>
        <p:nvSpPr>
          <p:cNvPr id="6" name="Rectangle 532">
            <a:extLst>
              <a:ext uri="{FF2B5EF4-FFF2-40B4-BE49-F238E27FC236}">
                <a16:creationId xmlns:a16="http://schemas.microsoft.com/office/drawing/2014/main" id="{6ADC567B-2A32-4A9E-B7C4-ABFB17A5F08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34">
            <a:extLst>
              <a:ext uri="{FF2B5EF4-FFF2-40B4-BE49-F238E27FC236}">
                <a16:creationId xmlns:a16="http://schemas.microsoft.com/office/drawing/2014/main" id="{53586D6B-351C-4170-90AC-967B594D8B3E}"/>
              </a:ext>
            </a:extLst>
          </p:cNvPr>
          <p:cNvSpPr>
            <a:spLocks noGrp="1" noChangeArrowheads="1"/>
          </p:cNvSpPr>
          <p:nvPr>
            <p:ph type="sldNum" sz="quarter" idx="12"/>
          </p:nvPr>
        </p:nvSpPr>
        <p:spPr>
          <a:ln/>
        </p:spPr>
        <p:txBody>
          <a:bodyPr/>
          <a:lstStyle>
            <a:lvl1pPr>
              <a:defRPr/>
            </a:lvl1pPr>
          </a:lstStyle>
          <a:p>
            <a:fld id="{A51E7AC3-C7BD-4B95-8559-702676D57342}" type="slidenum">
              <a:rPr lang="zh-CN" altLang="en-US"/>
              <a:pPr/>
              <a:t>‹#›</a:t>
            </a:fld>
            <a:endParaRPr lang="zh-CN" altLang="en-US"/>
          </a:p>
        </p:txBody>
      </p:sp>
    </p:spTree>
    <p:extLst>
      <p:ext uri="{BB962C8B-B14F-4D97-AF65-F5344CB8AC3E}">
        <p14:creationId xmlns:p14="http://schemas.microsoft.com/office/powerpoint/2010/main" val="14515694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30">
            <a:extLst>
              <a:ext uri="{FF2B5EF4-FFF2-40B4-BE49-F238E27FC236}">
                <a16:creationId xmlns:a16="http://schemas.microsoft.com/office/drawing/2014/main" id="{B373015F-9205-474B-9D57-5E1EB17ECA76}"/>
              </a:ext>
            </a:extLst>
          </p:cNvPr>
          <p:cNvSpPr>
            <a:spLocks noGrp="1" noChangeArrowheads="1"/>
          </p:cNvSpPr>
          <p:nvPr>
            <p:ph type="dt" sz="half" idx="10"/>
          </p:nvPr>
        </p:nvSpPr>
        <p:spPr>
          <a:ln/>
        </p:spPr>
        <p:txBody>
          <a:bodyPr/>
          <a:lstStyle>
            <a:lvl1pPr>
              <a:defRPr/>
            </a:lvl1pPr>
          </a:lstStyle>
          <a:p>
            <a:pPr>
              <a:defRPr/>
            </a:pPr>
            <a:fld id="{E1AC1544-AEA6-43A6-8006-EB598DEAF9A5}" type="datetimeFigureOut">
              <a:rPr lang="zh-CN" altLang="en-US"/>
              <a:pPr>
                <a:defRPr/>
              </a:pPr>
              <a:t>2020/5/3</a:t>
            </a:fld>
            <a:endParaRPr lang="zh-CN" altLang="en-US"/>
          </a:p>
        </p:txBody>
      </p:sp>
      <p:sp>
        <p:nvSpPr>
          <p:cNvPr id="8" name="Rectangle 532">
            <a:extLst>
              <a:ext uri="{FF2B5EF4-FFF2-40B4-BE49-F238E27FC236}">
                <a16:creationId xmlns:a16="http://schemas.microsoft.com/office/drawing/2014/main" id="{BAD2B397-CD44-4DA9-B71A-A76B4A7BC3E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534">
            <a:extLst>
              <a:ext uri="{FF2B5EF4-FFF2-40B4-BE49-F238E27FC236}">
                <a16:creationId xmlns:a16="http://schemas.microsoft.com/office/drawing/2014/main" id="{F3000FE4-8164-4193-BB03-BA8B86C7FB6C}"/>
              </a:ext>
            </a:extLst>
          </p:cNvPr>
          <p:cNvSpPr>
            <a:spLocks noGrp="1" noChangeArrowheads="1"/>
          </p:cNvSpPr>
          <p:nvPr>
            <p:ph type="sldNum" sz="quarter" idx="12"/>
          </p:nvPr>
        </p:nvSpPr>
        <p:spPr>
          <a:ln/>
        </p:spPr>
        <p:txBody>
          <a:bodyPr/>
          <a:lstStyle>
            <a:lvl1pPr>
              <a:defRPr/>
            </a:lvl1pPr>
          </a:lstStyle>
          <a:p>
            <a:fld id="{1E7424DF-123A-4BFE-BE79-104C186C49AF}" type="slidenum">
              <a:rPr lang="zh-CN" altLang="en-US"/>
              <a:pPr/>
              <a:t>‹#›</a:t>
            </a:fld>
            <a:endParaRPr lang="zh-CN" altLang="en-US"/>
          </a:p>
        </p:txBody>
      </p:sp>
    </p:spTree>
    <p:extLst>
      <p:ext uri="{BB962C8B-B14F-4D97-AF65-F5344CB8AC3E}">
        <p14:creationId xmlns:p14="http://schemas.microsoft.com/office/powerpoint/2010/main" val="33609239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30">
            <a:extLst>
              <a:ext uri="{FF2B5EF4-FFF2-40B4-BE49-F238E27FC236}">
                <a16:creationId xmlns:a16="http://schemas.microsoft.com/office/drawing/2014/main" id="{BCCB501A-D4A6-467D-B7BD-27B94B545A6A}"/>
              </a:ext>
            </a:extLst>
          </p:cNvPr>
          <p:cNvSpPr>
            <a:spLocks noGrp="1" noChangeArrowheads="1"/>
          </p:cNvSpPr>
          <p:nvPr>
            <p:ph type="dt" sz="half" idx="10"/>
          </p:nvPr>
        </p:nvSpPr>
        <p:spPr>
          <a:ln/>
        </p:spPr>
        <p:txBody>
          <a:bodyPr/>
          <a:lstStyle>
            <a:lvl1pPr>
              <a:defRPr/>
            </a:lvl1pPr>
          </a:lstStyle>
          <a:p>
            <a:pPr>
              <a:defRPr/>
            </a:pPr>
            <a:fld id="{88243292-E87E-4C12-9D05-BB46890B9176}" type="datetimeFigureOut">
              <a:rPr lang="zh-CN" altLang="en-US"/>
              <a:pPr>
                <a:defRPr/>
              </a:pPr>
              <a:t>2020/5/3</a:t>
            </a:fld>
            <a:endParaRPr lang="zh-CN" altLang="en-US"/>
          </a:p>
        </p:txBody>
      </p:sp>
      <p:sp>
        <p:nvSpPr>
          <p:cNvPr id="4" name="Rectangle 532">
            <a:extLst>
              <a:ext uri="{FF2B5EF4-FFF2-40B4-BE49-F238E27FC236}">
                <a16:creationId xmlns:a16="http://schemas.microsoft.com/office/drawing/2014/main" id="{22462864-6949-4110-A3E9-89E6C6A0F0D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534">
            <a:extLst>
              <a:ext uri="{FF2B5EF4-FFF2-40B4-BE49-F238E27FC236}">
                <a16:creationId xmlns:a16="http://schemas.microsoft.com/office/drawing/2014/main" id="{8F5554C0-E93E-4088-9CA1-1D04B9848E46}"/>
              </a:ext>
            </a:extLst>
          </p:cNvPr>
          <p:cNvSpPr>
            <a:spLocks noGrp="1" noChangeArrowheads="1"/>
          </p:cNvSpPr>
          <p:nvPr>
            <p:ph type="sldNum" sz="quarter" idx="12"/>
          </p:nvPr>
        </p:nvSpPr>
        <p:spPr>
          <a:ln/>
        </p:spPr>
        <p:txBody>
          <a:bodyPr/>
          <a:lstStyle>
            <a:lvl1pPr>
              <a:defRPr/>
            </a:lvl1pPr>
          </a:lstStyle>
          <a:p>
            <a:fld id="{78AF40DD-09DE-47A5-87E1-1C0353D737B8}" type="slidenum">
              <a:rPr lang="zh-CN" altLang="en-US"/>
              <a:pPr/>
              <a:t>‹#›</a:t>
            </a:fld>
            <a:endParaRPr lang="zh-CN" altLang="en-US"/>
          </a:p>
        </p:txBody>
      </p:sp>
    </p:spTree>
    <p:extLst>
      <p:ext uri="{BB962C8B-B14F-4D97-AF65-F5344CB8AC3E}">
        <p14:creationId xmlns:p14="http://schemas.microsoft.com/office/powerpoint/2010/main" val="4832190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30">
            <a:extLst>
              <a:ext uri="{FF2B5EF4-FFF2-40B4-BE49-F238E27FC236}">
                <a16:creationId xmlns:a16="http://schemas.microsoft.com/office/drawing/2014/main" id="{B3BEE7E6-150D-4DD4-926A-FFFAC9669EB1}"/>
              </a:ext>
            </a:extLst>
          </p:cNvPr>
          <p:cNvSpPr>
            <a:spLocks noGrp="1" noChangeArrowheads="1"/>
          </p:cNvSpPr>
          <p:nvPr>
            <p:ph type="dt" sz="half" idx="10"/>
          </p:nvPr>
        </p:nvSpPr>
        <p:spPr>
          <a:ln/>
        </p:spPr>
        <p:txBody>
          <a:bodyPr/>
          <a:lstStyle>
            <a:lvl1pPr>
              <a:defRPr/>
            </a:lvl1pPr>
          </a:lstStyle>
          <a:p>
            <a:pPr>
              <a:defRPr/>
            </a:pPr>
            <a:fld id="{69654DA6-877F-41EC-91ED-56CB27DE1394}" type="datetimeFigureOut">
              <a:rPr lang="zh-CN" altLang="en-US"/>
              <a:pPr>
                <a:defRPr/>
              </a:pPr>
              <a:t>2020/5/3</a:t>
            </a:fld>
            <a:endParaRPr lang="zh-CN" altLang="en-US"/>
          </a:p>
        </p:txBody>
      </p:sp>
      <p:sp>
        <p:nvSpPr>
          <p:cNvPr id="3" name="Rectangle 532">
            <a:extLst>
              <a:ext uri="{FF2B5EF4-FFF2-40B4-BE49-F238E27FC236}">
                <a16:creationId xmlns:a16="http://schemas.microsoft.com/office/drawing/2014/main" id="{347CB576-8424-47D7-A959-04451C66E2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534">
            <a:extLst>
              <a:ext uri="{FF2B5EF4-FFF2-40B4-BE49-F238E27FC236}">
                <a16:creationId xmlns:a16="http://schemas.microsoft.com/office/drawing/2014/main" id="{0D105461-CB7A-451C-9C76-D05A545F35B7}"/>
              </a:ext>
            </a:extLst>
          </p:cNvPr>
          <p:cNvSpPr>
            <a:spLocks noGrp="1" noChangeArrowheads="1"/>
          </p:cNvSpPr>
          <p:nvPr>
            <p:ph type="sldNum" sz="quarter" idx="12"/>
          </p:nvPr>
        </p:nvSpPr>
        <p:spPr>
          <a:ln/>
        </p:spPr>
        <p:txBody>
          <a:bodyPr/>
          <a:lstStyle>
            <a:lvl1pPr>
              <a:defRPr/>
            </a:lvl1pPr>
          </a:lstStyle>
          <a:p>
            <a:fld id="{71E918B2-6987-4702-9ECF-336C3269ABE9}" type="slidenum">
              <a:rPr lang="zh-CN" altLang="en-US"/>
              <a:pPr/>
              <a:t>‹#›</a:t>
            </a:fld>
            <a:endParaRPr lang="zh-CN" altLang="en-US"/>
          </a:p>
        </p:txBody>
      </p:sp>
    </p:spTree>
    <p:extLst>
      <p:ext uri="{BB962C8B-B14F-4D97-AF65-F5344CB8AC3E}">
        <p14:creationId xmlns:p14="http://schemas.microsoft.com/office/powerpoint/2010/main" val="40411204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30">
            <a:extLst>
              <a:ext uri="{FF2B5EF4-FFF2-40B4-BE49-F238E27FC236}">
                <a16:creationId xmlns:a16="http://schemas.microsoft.com/office/drawing/2014/main" id="{2414C6F1-0DCA-4AFE-A3F7-918E75C917E8}"/>
              </a:ext>
            </a:extLst>
          </p:cNvPr>
          <p:cNvSpPr>
            <a:spLocks noGrp="1" noChangeArrowheads="1"/>
          </p:cNvSpPr>
          <p:nvPr>
            <p:ph type="dt" sz="half" idx="10"/>
          </p:nvPr>
        </p:nvSpPr>
        <p:spPr>
          <a:ln/>
        </p:spPr>
        <p:txBody>
          <a:bodyPr/>
          <a:lstStyle>
            <a:lvl1pPr>
              <a:defRPr/>
            </a:lvl1pPr>
          </a:lstStyle>
          <a:p>
            <a:pPr>
              <a:defRPr/>
            </a:pPr>
            <a:fld id="{EF190826-D848-4114-AF2D-05BB8EF4D5FE}" type="datetimeFigureOut">
              <a:rPr lang="zh-CN" altLang="en-US"/>
              <a:pPr>
                <a:defRPr/>
              </a:pPr>
              <a:t>2020/5/3</a:t>
            </a:fld>
            <a:endParaRPr lang="zh-CN" altLang="en-US"/>
          </a:p>
        </p:txBody>
      </p:sp>
      <p:sp>
        <p:nvSpPr>
          <p:cNvPr id="6" name="Rectangle 532">
            <a:extLst>
              <a:ext uri="{FF2B5EF4-FFF2-40B4-BE49-F238E27FC236}">
                <a16:creationId xmlns:a16="http://schemas.microsoft.com/office/drawing/2014/main" id="{EB609A84-D222-4414-AF2D-1C7E6E196E9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34">
            <a:extLst>
              <a:ext uri="{FF2B5EF4-FFF2-40B4-BE49-F238E27FC236}">
                <a16:creationId xmlns:a16="http://schemas.microsoft.com/office/drawing/2014/main" id="{9CECD2DF-307A-4611-BA06-977A0B320151}"/>
              </a:ext>
            </a:extLst>
          </p:cNvPr>
          <p:cNvSpPr>
            <a:spLocks noGrp="1" noChangeArrowheads="1"/>
          </p:cNvSpPr>
          <p:nvPr>
            <p:ph type="sldNum" sz="quarter" idx="12"/>
          </p:nvPr>
        </p:nvSpPr>
        <p:spPr>
          <a:ln/>
        </p:spPr>
        <p:txBody>
          <a:bodyPr/>
          <a:lstStyle>
            <a:lvl1pPr>
              <a:defRPr/>
            </a:lvl1pPr>
          </a:lstStyle>
          <a:p>
            <a:fld id="{D2BE7C62-5163-4E42-8BE3-1E08AAAB55AD}" type="slidenum">
              <a:rPr lang="zh-CN" altLang="en-US"/>
              <a:pPr/>
              <a:t>‹#›</a:t>
            </a:fld>
            <a:endParaRPr lang="zh-CN" altLang="en-US"/>
          </a:p>
        </p:txBody>
      </p:sp>
    </p:spTree>
    <p:extLst>
      <p:ext uri="{BB962C8B-B14F-4D97-AF65-F5344CB8AC3E}">
        <p14:creationId xmlns:p14="http://schemas.microsoft.com/office/powerpoint/2010/main" val="17780406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30">
            <a:extLst>
              <a:ext uri="{FF2B5EF4-FFF2-40B4-BE49-F238E27FC236}">
                <a16:creationId xmlns:a16="http://schemas.microsoft.com/office/drawing/2014/main" id="{9F359844-0689-42F2-82B4-03A65DB01048}"/>
              </a:ext>
            </a:extLst>
          </p:cNvPr>
          <p:cNvSpPr>
            <a:spLocks noGrp="1" noChangeArrowheads="1"/>
          </p:cNvSpPr>
          <p:nvPr>
            <p:ph type="dt" sz="half" idx="10"/>
          </p:nvPr>
        </p:nvSpPr>
        <p:spPr>
          <a:ln/>
        </p:spPr>
        <p:txBody>
          <a:bodyPr/>
          <a:lstStyle>
            <a:lvl1pPr>
              <a:defRPr/>
            </a:lvl1pPr>
          </a:lstStyle>
          <a:p>
            <a:pPr>
              <a:defRPr/>
            </a:pPr>
            <a:fld id="{5BC6CC25-A73B-4955-AABE-4D590DC766FF}" type="datetimeFigureOut">
              <a:rPr lang="zh-CN" altLang="en-US"/>
              <a:pPr>
                <a:defRPr/>
              </a:pPr>
              <a:t>2020/5/3</a:t>
            </a:fld>
            <a:endParaRPr lang="zh-CN" altLang="en-US"/>
          </a:p>
        </p:txBody>
      </p:sp>
      <p:sp>
        <p:nvSpPr>
          <p:cNvPr id="6" name="Rectangle 532">
            <a:extLst>
              <a:ext uri="{FF2B5EF4-FFF2-40B4-BE49-F238E27FC236}">
                <a16:creationId xmlns:a16="http://schemas.microsoft.com/office/drawing/2014/main" id="{220E68D4-CA21-4F0D-9356-72BE1B5E04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34">
            <a:extLst>
              <a:ext uri="{FF2B5EF4-FFF2-40B4-BE49-F238E27FC236}">
                <a16:creationId xmlns:a16="http://schemas.microsoft.com/office/drawing/2014/main" id="{CF641403-2486-4FBE-B831-22CC0927C05A}"/>
              </a:ext>
            </a:extLst>
          </p:cNvPr>
          <p:cNvSpPr>
            <a:spLocks noGrp="1" noChangeArrowheads="1"/>
          </p:cNvSpPr>
          <p:nvPr>
            <p:ph type="sldNum" sz="quarter" idx="12"/>
          </p:nvPr>
        </p:nvSpPr>
        <p:spPr>
          <a:ln/>
        </p:spPr>
        <p:txBody>
          <a:bodyPr/>
          <a:lstStyle>
            <a:lvl1pPr>
              <a:defRPr/>
            </a:lvl1pPr>
          </a:lstStyle>
          <a:p>
            <a:fld id="{3BAD9C87-5DAB-4C8C-ADD1-D3FC2069972F}" type="slidenum">
              <a:rPr lang="zh-CN" altLang="en-US"/>
              <a:pPr/>
              <a:t>‹#›</a:t>
            </a:fld>
            <a:endParaRPr lang="zh-CN" altLang="en-US"/>
          </a:p>
        </p:txBody>
      </p:sp>
    </p:spTree>
    <p:extLst>
      <p:ext uri="{BB962C8B-B14F-4D97-AF65-F5344CB8AC3E}">
        <p14:creationId xmlns:p14="http://schemas.microsoft.com/office/powerpoint/2010/main" val="23445936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30">
            <a:extLst>
              <a:ext uri="{FF2B5EF4-FFF2-40B4-BE49-F238E27FC236}">
                <a16:creationId xmlns:a16="http://schemas.microsoft.com/office/drawing/2014/main" id="{28A63D67-C7DE-4366-96C2-995AC5A4A266}"/>
              </a:ext>
            </a:extLst>
          </p:cNvPr>
          <p:cNvSpPr>
            <a:spLocks noGrp="1" noChangeArrowheads="1"/>
          </p:cNvSpPr>
          <p:nvPr>
            <p:ph type="dt" sz="half" idx="10"/>
          </p:nvPr>
        </p:nvSpPr>
        <p:spPr>
          <a:ln/>
        </p:spPr>
        <p:txBody>
          <a:bodyPr/>
          <a:lstStyle>
            <a:lvl1pPr>
              <a:defRPr/>
            </a:lvl1pPr>
          </a:lstStyle>
          <a:p>
            <a:pPr>
              <a:defRPr/>
            </a:pPr>
            <a:fld id="{EACC4B8D-E7EF-4F39-88C3-6D188DEB66C8}" type="datetimeFigureOut">
              <a:rPr lang="zh-CN" altLang="en-US"/>
              <a:pPr>
                <a:defRPr/>
              </a:pPr>
              <a:t>2020/5/3</a:t>
            </a:fld>
            <a:endParaRPr lang="zh-CN" altLang="en-US"/>
          </a:p>
        </p:txBody>
      </p:sp>
      <p:sp>
        <p:nvSpPr>
          <p:cNvPr id="5" name="Rectangle 532">
            <a:extLst>
              <a:ext uri="{FF2B5EF4-FFF2-40B4-BE49-F238E27FC236}">
                <a16:creationId xmlns:a16="http://schemas.microsoft.com/office/drawing/2014/main" id="{AC3D90AB-2061-494B-BB02-2E887F1EFE8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34">
            <a:extLst>
              <a:ext uri="{FF2B5EF4-FFF2-40B4-BE49-F238E27FC236}">
                <a16:creationId xmlns:a16="http://schemas.microsoft.com/office/drawing/2014/main" id="{4C61917E-9752-4E5E-8D5F-65BF3E0BBDA2}"/>
              </a:ext>
            </a:extLst>
          </p:cNvPr>
          <p:cNvSpPr>
            <a:spLocks noGrp="1" noChangeArrowheads="1"/>
          </p:cNvSpPr>
          <p:nvPr>
            <p:ph type="sldNum" sz="quarter" idx="12"/>
          </p:nvPr>
        </p:nvSpPr>
        <p:spPr>
          <a:ln/>
        </p:spPr>
        <p:txBody>
          <a:bodyPr/>
          <a:lstStyle>
            <a:lvl1pPr>
              <a:defRPr/>
            </a:lvl1pPr>
          </a:lstStyle>
          <a:p>
            <a:fld id="{11F1E259-CF0C-498D-A0F5-56B96D41052D}" type="slidenum">
              <a:rPr lang="zh-CN" altLang="en-US"/>
              <a:pPr/>
              <a:t>‹#›</a:t>
            </a:fld>
            <a:endParaRPr lang="zh-CN" altLang="en-US"/>
          </a:p>
        </p:txBody>
      </p:sp>
    </p:spTree>
    <p:extLst>
      <p:ext uri="{BB962C8B-B14F-4D97-AF65-F5344CB8AC3E}">
        <p14:creationId xmlns:p14="http://schemas.microsoft.com/office/powerpoint/2010/main" val="212109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9038" y="442913"/>
            <a:ext cx="271303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9925" y="442913"/>
            <a:ext cx="7986713" cy="5899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10">
            <a:extLst>
              <a:ext uri="{FF2B5EF4-FFF2-40B4-BE49-F238E27FC236}">
                <a16:creationId xmlns:a16="http://schemas.microsoft.com/office/drawing/2014/main" id="{E761DAEA-D3A8-4EE9-9EB6-7AB88D2CD324}"/>
              </a:ext>
            </a:extLst>
          </p:cNvPr>
          <p:cNvSpPr>
            <a:spLocks noGrp="1" noChangeArrowheads="1"/>
          </p:cNvSpPr>
          <p:nvPr>
            <p:ph type="dt" sz="half" idx="10"/>
          </p:nvPr>
        </p:nvSpPr>
        <p:spPr>
          <a:ln/>
        </p:spPr>
        <p:txBody>
          <a:bodyPr/>
          <a:lstStyle>
            <a:lvl1pPr>
              <a:defRPr/>
            </a:lvl1pPr>
          </a:lstStyle>
          <a:p>
            <a:pPr>
              <a:defRPr/>
            </a:pPr>
            <a:fld id="{26F192C2-9C42-41D7-95CB-C2066977BB3F}" type="datetimeFigureOut">
              <a:rPr lang="zh-CN" altLang="en-US"/>
              <a:pPr>
                <a:defRPr/>
              </a:pPr>
              <a:t>2020/5/3</a:t>
            </a:fld>
            <a:endParaRPr lang="zh-CN" altLang="en-US"/>
          </a:p>
        </p:txBody>
      </p:sp>
      <p:sp>
        <p:nvSpPr>
          <p:cNvPr id="5" name="Rectangle 412">
            <a:extLst>
              <a:ext uri="{FF2B5EF4-FFF2-40B4-BE49-F238E27FC236}">
                <a16:creationId xmlns:a16="http://schemas.microsoft.com/office/drawing/2014/main" id="{DC641104-388D-4EB6-8728-59174F29A2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14">
            <a:extLst>
              <a:ext uri="{FF2B5EF4-FFF2-40B4-BE49-F238E27FC236}">
                <a16:creationId xmlns:a16="http://schemas.microsoft.com/office/drawing/2014/main" id="{EB6E4F42-C692-401C-9F48-B29C72383194}"/>
              </a:ext>
            </a:extLst>
          </p:cNvPr>
          <p:cNvSpPr>
            <a:spLocks noGrp="1" noChangeArrowheads="1"/>
          </p:cNvSpPr>
          <p:nvPr>
            <p:ph type="sldNum" sz="quarter" idx="12"/>
          </p:nvPr>
        </p:nvSpPr>
        <p:spPr>
          <a:ln/>
        </p:spPr>
        <p:txBody>
          <a:bodyPr/>
          <a:lstStyle>
            <a:lvl1pPr>
              <a:defRPr/>
            </a:lvl1pPr>
          </a:lstStyle>
          <a:p>
            <a:fld id="{5626FE28-8379-489E-8445-C90FD599B82D}" type="slidenum">
              <a:rPr lang="zh-CN" altLang="en-US"/>
              <a:pPr/>
              <a:t>‹#›</a:t>
            </a:fld>
            <a:endParaRPr lang="zh-CN" altLang="en-US"/>
          </a:p>
        </p:txBody>
      </p:sp>
    </p:spTree>
    <p:extLst>
      <p:ext uri="{BB962C8B-B14F-4D97-AF65-F5344CB8AC3E}">
        <p14:creationId xmlns:p14="http://schemas.microsoft.com/office/powerpoint/2010/main" val="13527557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9038" y="442913"/>
            <a:ext cx="271303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9925" y="442913"/>
            <a:ext cx="7986713" cy="5899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30">
            <a:extLst>
              <a:ext uri="{FF2B5EF4-FFF2-40B4-BE49-F238E27FC236}">
                <a16:creationId xmlns:a16="http://schemas.microsoft.com/office/drawing/2014/main" id="{98810288-11F6-4B83-8E6D-EB71F6D4D388}"/>
              </a:ext>
            </a:extLst>
          </p:cNvPr>
          <p:cNvSpPr>
            <a:spLocks noGrp="1" noChangeArrowheads="1"/>
          </p:cNvSpPr>
          <p:nvPr>
            <p:ph type="dt" sz="half" idx="10"/>
          </p:nvPr>
        </p:nvSpPr>
        <p:spPr>
          <a:ln/>
        </p:spPr>
        <p:txBody>
          <a:bodyPr/>
          <a:lstStyle>
            <a:lvl1pPr>
              <a:defRPr/>
            </a:lvl1pPr>
          </a:lstStyle>
          <a:p>
            <a:pPr>
              <a:defRPr/>
            </a:pPr>
            <a:fld id="{03AF1678-18BF-4736-85DA-7DB266F5F72B}" type="datetimeFigureOut">
              <a:rPr lang="zh-CN" altLang="en-US"/>
              <a:pPr>
                <a:defRPr/>
              </a:pPr>
              <a:t>2020/5/3</a:t>
            </a:fld>
            <a:endParaRPr lang="zh-CN" altLang="en-US"/>
          </a:p>
        </p:txBody>
      </p:sp>
      <p:sp>
        <p:nvSpPr>
          <p:cNvPr id="5" name="Rectangle 532">
            <a:extLst>
              <a:ext uri="{FF2B5EF4-FFF2-40B4-BE49-F238E27FC236}">
                <a16:creationId xmlns:a16="http://schemas.microsoft.com/office/drawing/2014/main" id="{827BCFB3-7EAD-4294-AAA7-E2AD45D700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34">
            <a:extLst>
              <a:ext uri="{FF2B5EF4-FFF2-40B4-BE49-F238E27FC236}">
                <a16:creationId xmlns:a16="http://schemas.microsoft.com/office/drawing/2014/main" id="{F361A326-FBBF-4B01-B4AE-A4E49E210FF5}"/>
              </a:ext>
            </a:extLst>
          </p:cNvPr>
          <p:cNvSpPr>
            <a:spLocks noGrp="1" noChangeArrowheads="1"/>
          </p:cNvSpPr>
          <p:nvPr>
            <p:ph type="sldNum" sz="quarter" idx="12"/>
          </p:nvPr>
        </p:nvSpPr>
        <p:spPr>
          <a:ln/>
        </p:spPr>
        <p:txBody>
          <a:bodyPr/>
          <a:lstStyle>
            <a:lvl1pPr>
              <a:defRPr/>
            </a:lvl1pPr>
          </a:lstStyle>
          <a:p>
            <a:fld id="{9622B1BC-8D4E-46E4-B613-46B1D69655A9}" type="slidenum">
              <a:rPr lang="zh-CN" altLang="en-US"/>
              <a:pPr/>
              <a:t>‹#›</a:t>
            </a:fld>
            <a:endParaRPr lang="zh-CN" altLang="en-US"/>
          </a:p>
        </p:txBody>
      </p:sp>
    </p:spTree>
    <p:extLst>
      <p:ext uri="{BB962C8B-B14F-4D97-AF65-F5344CB8AC3E}">
        <p14:creationId xmlns:p14="http://schemas.microsoft.com/office/powerpoint/2010/main" val="31189803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54">
            <a:extLst>
              <a:ext uri="{FF2B5EF4-FFF2-40B4-BE49-F238E27FC236}">
                <a16:creationId xmlns:a16="http://schemas.microsoft.com/office/drawing/2014/main" id="{5E9DE845-F75E-4A34-841B-EFDCCCA3561F}"/>
              </a:ext>
            </a:extLst>
          </p:cNvPr>
          <p:cNvSpPr>
            <a:spLocks noGrp="1" noChangeArrowheads="1"/>
          </p:cNvSpPr>
          <p:nvPr>
            <p:ph type="dt" sz="half" idx="10"/>
          </p:nvPr>
        </p:nvSpPr>
        <p:spPr>
          <a:ln/>
        </p:spPr>
        <p:txBody>
          <a:bodyPr/>
          <a:lstStyle>
            <a:lvl1pPr>
              <a:defRPr/>
            </a:lvl1pPr>
          </a:lstStyle>
          <a:p>
            <a:pPr>
              <a:defRPr/>
            </a:pPr>
            <a:fld id="{471FF484-1811-4417-8BFC-EB80D9BB043E}" type="datetimeFigureOut">
              <a:rPr lang="zh-CN" altLang="en-US"/>
              <a:pPr>
                <a:defRPr/>
              </a:pPr>
              <a:t>2020/5/3</a:t>
            </a:fld>
            <a:endParaRPr lang="zh-CN" altLang="en-US"/>
          </a:p>
        </p:txBody>
      </p:sp>
      <p:sp>
        <p:nvSpPr>
          <p:cNvPr id="5" name="Rectangle 556">
            <a:extLst>
              <a:ext uri="{FF2B5EF4-FFF2-40B4-BE49-F238E27FC236}">
                <a16:creationId xmlns:a16="http://schemas.microsoft.com/office/drawing/2014/main" id="{0F002B6E-C0BF-4DF6-AED0-1385A196950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58">
            <a:extLst>
              <a:ext uri="{FF2B5EF4-FFF2-40B4-BE49-F238E27FC236}">
                <a16:creationId xmlns:a16="http://schemas.microsoft.com/office/drawing/2014/main" id="{15C19BE2-04CB-4E0D-8DF0-C952FB6728D1}"/>
              </a:ext>
            </a:extLst>
          </p:cNvPr>
          <p:cNvSpPr>
            <a:spLocks noGrp="1" noChangeArrowheads="1"/>
          </p:cNvSpPr>
          <p:nvPr>
            <p:ph type="sldNum" sz="quarter" idx="12"/>
          </p:nvPr>
        </p:nvSpPr>
        <p:spPr>
          <a:ln/>
        </p:spPr>
        <p:txBody>
          <a:bodyPr/>
          <a:lstStyle>
            <a:lvl1pPr>
              <a:defRPr/>
            </a:lvl1pPr>
          </a:lstStyle>
          <a:p>
            <a:fld id="{3D3E4D33-8A7A-4118-BB5A-E6594D235085}" type="slidenum">
              <a:rPr lang="zh-CN" altLang="en-US"/>
              <a:pPr/>
              <a:t>‹#›</a:t>
            </a:fld>
            <a:endParaRPr lang="zh-CN" altLang="en-US"/>
          </a:p>
        </p:txBody>
      </p:sp>
    </p:spTree>
    <p:extLst>
      <p:ext uri="{BB962C8B-B14F-4D97-AF65-F5344CB8AC3E}">
        <p14:creationId xmlns:p14="http://schemas.microsoft.com/office/powerpoint/2010/main" val="1164136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4">
            <a:extLst>
              <a:ext uri="{FF2B5EF4-FFF2-40B4-BE49-F238E27FC236}">
                <a16:creationId xmlns:a16="http://schemas.microsoft.com/office/drawing/2014/main" id="{3E07B631-F3AB-442A-AF7A-FD624A45972D}"/>
              </a:ext>
            </a:extLst>
          </p:cNvPr>
          <p:cNvSpPr>
            <a:spLocks noGrp="1" noChangeArrowheads="1"/>
          </p:cNvSpPr>
          <p:nvPr>
            <p:ph type="dt" sz="half" idx="10"/>
          </p:nvPr>
        </p:nvSpPr>
        <p:spPr>
          <a:ln/>
        </p:spPr>
        <p:txBody>
          <a:bodyPr/>
          <a:lstStyle>
            <a:lvl1pPr>
              <a:defRPr/>
            </a:lvl1pPr>
          </a:lstStyle>
          <a:p>
            <a:pPr>
              <a:defRPr/>
            </a:pPr>
            <a:fld id="{BDE21376-3538-4A3D-AFC1-30E1746FD14B}" type="datetimeFigureOut">
              <a:rPr lang="zh-CN" altLang="en-US"/>
              <a:pPr>
                <a:defRPr/>
              </a:pPr>
              <a:t>2020/5/3</a:t>
            </a:fld>
            <a:endParaRPr lang="zh-CN" altLang="en-US"/>
          </a:p>
        </p:txBody>
      </p:sp>
      <p:sp>
        <p:nvSpPr>
          <p:cNvPr id="5" name="Rectangle 556">
            <a:extLst>
              <a:ext uri="{FF2B5EF4-FFF2-40B4-BE49-F238E27FC236}">
                <a16:creationId xmlns:a16="http://schemas.microsoft.com/office/drawing/2014/main" id="{D776557B-7912-406E-BA64-5CCDD4B4A68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58">
            <a:extLst>
              <a:ext uri="{FF2B5EF4-FFF2-40B4-BE49-F238E27FC236}">
                <a16:creationId xmlns:a16="http://schemas.microsoft.com/office/drawing/2014/main" id="{FBEF0E5F-2DB1-4033-A25D-10E2F34BCB1A}"/>
              </a:ext>
            </a:extLst>
          </p:cNvPr>
          <p:cNvSpPr>
            <a:spLocks noGrp="1" noChangeArrowheads="1"/>
          </p:cNvSpPr>
          <p:nvPr>
            <p:ph type="sldNum" sz="quarter" idx="12"/>
          </p:nvPr>
        </p:nvSpPr>
        <p:spPr>
          <a:ln/>
        </p:spPr>
        <p:txBody>
          <a:bodyPr/>
          <a:lstStyle>
            <a:lvl1pPr>
              <a:defRPr/>
            </a:lvl1pPr>
          </a:lstStyle>
          <a:p>
            <a:fld id="{C1C56025-F11F-4686-ABCE-06F8CAC76C44}" type="slidenum">
              <a:rPr lang="zh-CN" altLang="en-US"/>
              <a:pPr/>
              <a:t>‹#›</a:t>
            </a:fld>
            <a:endParaRPr lang="zh-CN" altLang="en-US"/>
          </a:p>
        </p:txBody>
      </p:sp>
    </p:spTree>
    <p:extLst>
      <p:ext uri="{BB962C8B-B14F-4D97-AF65-F5344CB8AC3E}">
        <p14:creationId xmlns:p14="http://schemas.microsoft.com/office/powerpoint/2010/main" val="7227304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54">
            <a:extLst>
              <a:ext uri="{FF2B5EF4-FFF2-40B4-BE49-F238E27FC236}">
                <a16:creationId xmlns:a16="http://schemas.microsoft.com/office/drawing/2014/main" id="{C51A7CC3-2503-44F2-B1CA-E7027555AE7D}"/>
              </a:ext>
            </a:extLst>
          </p:cNvPr>
          <p:cNvSpPr>
            <a:spLocks noGrp="1" noChangeArrowheads="1"/>
          </p:cNvSpPr>
          <p:nvPr>
            <p:ph type="dt" sz="half" idx="10"/>
          </p:nvPr>
        </p:nvSpPr>
        <p:spPr>
          <a:ln/>
        </p:spPr>
        <p:txBody>
          <a:bodyPr/>
          <a:lstStyle>
            <a:lvl1pPr>
              <a:defRPr/>
            </a:lvl1pPr>
          </a:lstStyle>
          <a:p>
            <a:pPr>
              <a:defRPr/>
            </a:pPr>
            <a:fld id="{59AED27A-D984-4FC5-8B94-6569B0EB3146}" type="datetimeFigureOut">
              <a:rPr lang="zh-CN" altLang="en-US"/>
              <a:pPr>
                <a:defRPr/>
              </a:pPr>
              <a:t>2020/5/3</a:t>
            </a:fld>
            <a:endParaRPr lang="zh-CN" altLang="en-US"/>
          </a:p>
        </p:txBody>
      </p:sp>
      <p:sp>
        <p:nvSpPr>
          <p:cNvPr id="5" name="Rectangle 556">
            <a:extLst>
              <a:ext uri="{FF2B5EF4-FFF2-40B4-BE49-F238E27FC236}">
                <a16:creationId xmlns:a16="http://schemas.microsoft.com/office/drawing/2014/main" id="{AD4FC19F-AFBB-439B-9EC5-8FC88639E6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58">
            <a:extLst>
              <a:ext uri="{FF2B5EF4-FFF2-40B4-BE49-F238E27FC236}">
                <a16:creationId xmlns:a16="http://schemas.microsoft.com/office/drawing/2014/main" id="{E6770AB3-FCA1-4B0D-A10F-B543B1388E35}"/>
              </a:ext>
            </a:extLst>
          </p:cNvPr>
          <p:cNvSpPr>
            <a:spLocks noGrp="1" noChangeArrowheads="1"/>
          </p:cNvSpPr>
          <p:nvPr>
            <p:ph type="sldNum" sz="quarter" idx="12"/>
          </p:nvPr>
        </p:nvSpPr>
        <p:spPr>
          <a:ln/>
        </p:spPr>
        <p:txBody>
          <a:bodyPr/>
          <a:lstStyle>
            <a:lvl1pPr>
              <a:defRPr/>
            </a:lvl1pPr>
          </a:lstStyle>
          <a:p>
            <a:fld id="{D877BB8B-F658-4BE5-BAC0-67BB1E8B2EC0}" type="slidenum">
              <a:rPr lang="zh-CN" altLang="en-US"/>
              <a:pPr/>
              <a:t>‹#›</a:t>
            </a:fld>
            <a:endParaRPr lang="zh-CN" altLang="en-US"/>
          </a:p>
        </p:txBody>
      </p:sp>
    </p:spTree>
    <p:extLst>
      <p:ext uri="{BB962C8B-B14F-4D97-AF65-F5344CB8AC3E}">
        <p14:creationId xmlns:p14="http://schemas.microsoft.com/office/powerpoint/2010/main" val="2240035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4">
            <a:extLst>
              <a:ext uri="{FF2B5EF4-FFF2-40B4-BE49-F238E27FC236}">
                <a16:creationId xmlns:a16="http://schemas.microsoft.com/office/drawing/2014/main" id="{6AF987C6-1B0F-4B61-A022-64529D2DC085}"/>
              </a:ext>
            </a:extLst>
          </p:cNvPr>
          <p:cNvSpPr>
            <a:spLocks noGrp="1" noChangeArrowheads="1"/>
          </p:cNvSpPr>
          <p:nvPr>
            <p:ph type="dt" sz="half" idx="10"/>
          </p:nvPr>
        </p:nvSpPr>
        <p:spPr>
          <a:ln/>
        </p:spPr>
        <p:txBody>
          <a:bodyPr/>
          <a:lstStyle>
            <a:lvl1pPr>
              <a:defRPr/>
            </a:lvl1pPr>
          </a:lstStyle>
          <a:p>
            <a:pPr>
              <a:defRPr/>
            </a:pPr>
            <a:fld id="{63DDB45D-9D10-486E-8CD6-31D5A96B65EE}" type="datetimeFigureOut">
              <a:rPr lang="zh-CN" altLang="en-US"/>
              <a:pPr>
                <a:defRPr/>
              </a:pPr>
              <a:t>2020/5/3</a:t>
            </a:fld>
            <a:endParaRPr lang="zh-CN" altLang="en-US"/>
          </a:p>
        </p:txBody>
      </p:sp>
      <p:sp>
        <p:nvSpPr>
          <p:cNvPr id="6" name="Rectangle 556">
            <a:extLst>
              <a:ext uri="{FF2B5EF4-FFF2-40B4-BE49-F238E27FC236}">
                <a16:creationId xmlns:a16="http://schemas.microsoft.com/office/drawing/2014/main" id="{23629821-5C53-4DFB-8FED-85F1A86DEB1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58">
            <a:extLst>
              <a:ext uri="{FF2B5EF4-FFF2-40B4-BE49-F238E27FC236}">
                <a16:creationId xmlns:a16="http://schemas.microsoft.com/office/drawing/2014/main" id="{340B3FA1-9A70-41B7-94B3-0306BCC2A807}"/>
              </a:ext>
            </a:extLst>
          </p:cNvPr>
          <p:cNvSpPr>
            <a:spLocks noGrp="1" noChangeArrowheads="1"/>
          </p:cNvSpPr>
          <p:nvPr>
            <p:ph type="sldNum" sz="quarter" idx="12"/>
          </p:nvPr>
        </p:nvSpPr>
        <p:spPr>
          <a:ln/>
        </p:spPr>
        <p:txBody>
          <a:bodyPr/>
          <a:lstStyle>
            <a:lvl1pPr>
              <a:defRPr/>
            </a:lvl1pPr>
          </a:lstStyle>
          <a:p>
            <a:fld id="{FF424057-E643-48A2-BF1D-9E670CCA0C4F}" type="slidenum">
              <a:rPr lang="zh-CN" altLang="en-US"/>
              <a:pPr/>
              <a:t>‹#›</a:t>
            </a:fld>
            <a:endParaRPr lang="zh-CN" altLang="en-US"/>
          </a:p>
        </p:txBody>
      </p:sp>
    </p:spTree>
    <p:extLst>
      <p:ext uri="{BB962C8B-B14F-4D97-AF65-F5344CB8AC3E}">
        <p14:creationId xmlns:p14="http://schemas.microsoft.com/office/powerpoint/2010/main" val="21226603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54">
            <a:extLst>
              <a:ext uri="{FF2B5EF4-FFF2-40B4-BE49-F238E27FC236}">
                <a16:creationId xmlns:a16="http://schemas.microsoft.com/office/drawing/2014/main" id="{F0AB4EF3-799F-4810-A87F-51F62038B662}"/>
              </a:ext>
            </a:extLst>
          </p:cNvPr>
          <p:cNvSpPr>
            <a:spLocks noGrp="1" noChangeArrowheads="1"/>
          </p:cNvSpPr>
          <p:nvPr>
            <p:ph type="dt" sz="half" idx="10"/>
          </p:nvPr>
        </p:nvSpPr>
        <p:spPr>
          <a:ln/>
        </p:spPr>
        <p:txBody>
          <a:bodyPr/>
          <a:lstStyle>
            <a:lvl1pPr>
              <a:defRPr/>
            </a:lvl1pPr>
          </a:lstStyle>
          <a:p>
            <a:pPr>
              <a:defRPr/>
            </a:pPr>
            <a:fld id="{83DB33CA-864C-4278-A8D2-DDA6EEBF856F}" type="datetimeFigureOut">
              <a:rPr lang="zh-CN" altLang="en-US"/>
              <a:pPr>
                <a:defRPr/>
              </a:pPr>
              <a:t>2020/5/3</a:t>
            </a:fld>
            <a:endParaRPr lang="zh-CN" altLang="en-US"/>
          </a:p>
        </p:txBody>
      </p:sp>
      <p:sp>
        <p:nvSpPr>
          <p:cNvPr id="8" name="Rectangle 556">
            <a:extLst>
              <a:ext uri="{FF2B5EF4-FFF2-40B4-BE49-F238E27FC236}">
                <a16:creationId xmlns:a16="http://schemas.microsoft.com/office/drawing/2014/main" id="{FED58CB7-4390-4EEB-BD25-E479539A18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558">
            <a:extLst>
              <a:ext uri="{FF2B5EF4-FFF2-40B4-BE49-F238E27FC236}">
                <a16:creationId xmlns:a16="http://schemas.microsoft.com/office/drawing/2014/main" id="{DB15F5B8-D74F-437B-991A-E9394799E734}"/>
              </a:ext>
            </a:extLst>
          </p:cNvPr>
          <p:cNvSpPr>
            <a:spLocks noGrp="1" noChangeArrowheads="1"/>
          </p:cNvSpPr>
          <p:nvPr>
            <p:ph type="sldNum" sz="quarter" idx="12"/>
          </p:nvPr>
        </p:nvSpPr>
        <p:spPr>
          <a:ln/>
        </p:spPr>
        <p:txBody>
          <a:bodyPr/>
          <a:lstStyle>
            <a:lvl1pPr>
              <a:defRPr/>
            </a:lvl1pPr>
          </a:lstStyle>
          <a:p>
            <a:fld id="{735B104C-5832-470C-930B-58193C0D3FC9}" type="slidenum">
              <a:rPr lang="zh-CN" altLang="en-US"/>
              <a:pPr/>
              <a:t>‹#›</a:t>
            </a:fld>
            <a:endParaRPr lang="zh-CN" altLang="en-US"/>
          </a:p>
        </p:txBody>
      </p:sp>
    </p:spTree>
    <p:extLst>
      <p:ext uri="{BB962C8B-B14F-4D97-AF65-F5344CB8AC3E}">
        <p14:creationId xmlns:p14="http://schemas.microsoft.com/office/powerpoint/2010/main" val="25861598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54">
            <a:extLst>
              <a:ext uri="{FF2B5EF4-FFF2-40B4-BE49-F238E27FC236}">
                <a16:creationId xmlns:a16="http://schemas.microsoft.com/office/drawing/2014/main" id="{933FB455-574B-4CEB-9A4A-69FA8F84E2EB}"/>
              </a:ext>
            </a:extLst>
          </p:cNvPr>
          <p:cNvSpPr>
            <a:spLocks noGrp="1" noChangeArrowheads="1"/>
          </p:cNvSpPr>
          <p:nvPr>
            <p:ph type="dt" sz="half" idx="10"/>
          </p:nvPr>
        </p:nvSpPr>
        <p:spPr>
          <a:ln/>
        </p:spPr>
        <p:txBody>
          <a:bodyPr/>
          <a:lstStyle>
            <a:lvl1pPr>
              <a:defRPr/>
            </a:lvl1pPr>
          </a:lstStyle>
          <a:p>
            <a:pPr>
              <a:defRPr/>
            </a:pPr>
            <a:fld id="{14D612B3-3109-44AC-A39B-D333E2DF04F3}" type="datetimeFigureOut">
              <a:rPr lang="zh-CN" altLang="en-US"/>
              <a:pPr>
                <a:defRPr/>
              </a:pPr>
              <a:t>2020/5/3</a:t>
            </a:fld>
            <a:endParaRPr lang="zh-CN" altLang="en-US"/>
          </a:p>
        </p:txBody>
      </p:sp>
      <p:sp>
        <p:nvSpPr>
          <p:cNvPr id="4" name="Rectangle 556">
            <a:extLst>
              <a:ext uri="{FF2B5EF4-FFF2-40B4-BE49-F238E27FC236}">
                <a16:creationId xmlns:a16="http://schemas.microsoft.com/office/drawing/2014/main" id="{8DC12F61-DC1E-4DA0-92BD-6E32E4F6E45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558">
            <a:extLst>
              <a:ext uri="{FF2B5EF4-FFF2-40B4-BE49-F238E27FC236}">
                <a16:creationId xmlns:a16="http://schemas.microsoft.com/office/drawing/2014/main" id="{A33E929E-8800-46A9-ABFD-CBEEBFCFFC28}"/>
              </a:ext>
            </a:extLst>
          </p:cNvPr>
          <p:cNvSpPr>
            <a:spLocks noGrp="1" noChangeArrowheads="1"/>
          </p:cNvSpPr>
          <p:nvPr>
            <p:ph type="sldNum" sz="quarter" idx="12"/>
          </p:nvPr>
        </p:nvSpPr>
        <p:spPr>
          <a:ln/>
        </p:spPr>
        <p:txBody>
          <a:bodyPr/>
          <a:lstStyle>
            <a:lvl1pPr>
              <a:defRPr/>
            </a:lvl1pPr>
          </a:lstStyle>
          <a:p>
            <a:fld id="{04E4EB5B-D3AE-41D5-8FB4-3ED67B46CB58}" type="slidenum">
              <a:rPr lang="zh-CN" altLang="en-US"/>
              <a:pPr/>
              <a:t>‹#›</a:t>
            </a:fld>
            <a:endParaRPr lang="zh-CN" altLang="en-US"/>
          </a:p>
        </p:txBody>
      </p:sp>
    </p:spTree>
    <p:extLst>
      <p:ext uri="{BB962C8B-B14F-4D97-AF65-F5344CB8AC3E}">
        <p14:creationId xmlns:p14="http://schemas.microsoft.com/office/powerpoint/2010/main" val="23365773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4">
            <a:extLst>
              <a:ext uri="{FF2B5EF4-FFF2-40B4-BE49-F238E27FC236}">
                <a16:creationId xmlns:a16="http://schemas.microsoft.com/office/drawing/2014/main" id="{DAB959B3-BF0F-459E-B475-0199F0FB8365}"/>
              </a:ext>
            </a:extLst>
          </p:cNvPr>
          <p:cNvSpPr>
            <a:spLocks noGrp="1" noChangeArrowheads="1"/>
          </p:cNvSpPr>
          <p:nvPr>
            <p:ph type="dt" sz="half" idx="10"/>
          </p:nvPr>
        </p:nvSpPr>
        <p:spPr>
          <a:ln/>
        </p:spPr>
        <p:txBody>
          <a:bodyPr/>
          <a:lstStyle>
            <a:lvl1pPr>
              <a:defRPr/>
            </a:lvl1pPr>
          </a:lstStyle>
          <a:p>
            <a:pPr>
              <a:defRPr/>
            </a:pPr>
            <a:fld id="{B231EC0C-AFB6-4452-9544-EE7EE87006C4}" type="datetimeFigureOut">
              <a:rPr lang="zh-CN" altLang="en-US"/>
              <a:pPr>
                <a:defRPr/>
              </a:pPr>
              <a:t>2020/5/3</a:t>
            </a:fld>
            <a:endParaRPr lang="zh-CN" altLang="en-US"/>
          </a:p>
        </p:txBody>
      </p:sp>
      <p:sp>
        <p:nvSpPr>
          <p:cNvPr id="3" name="Rectangle 556">
            <a:extLst>
              <a:ext uri="{FF2B5EF4-FFF2-40B4-BE49-F238E27FC236}">
                <a16:creationId xmlns:a16="http://schemas.microsoft.com/office/drawing/2014/main" id="{0BF9E3F0-BD14-4D6F-BAC4-BD3E36586A8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558">
            <a:extLst>
              <a:ext uri="{FF2B5EF4-FFF2-40B4-BE49-F238E27FC236}">
                <a16:creationId xmlns:a16="http://schemas.microsoft.com/office/drawing/2014/main" id="{0E338035-F138-4923-BEBF-48F7328347F6}"/>
              </a:ext>
            </a:extLst>
          </p:cNvPr>
          <p:cNvSpPr>
            <a:spLocks noGrp="1" noChangeArrowheads="1"/>
          </p:cNvSpPr>
          <p:nvPr>
            <p:ph type="sldNum" sz="quarter" idx="12"/>
          </p:nvPr>
        </p:nvSpPr>
        <p:spPr>
          <a:ln/>
        </p:spPr>
        <p:txBody>
          <a:bodyPr/>
          <a:lstStyle>
            <a:lvl1pPr>
              <a:defRPr/>
            </a:lvl1pPr>
          </a:lstStyle>
          <a:p>
            <a:fld id="{9D1843CC-7903-4A82-A25C-9882F8AF3B07}" type="slidenum">
              <a:rPr lang="zh-CN" altLang="en-US"/>
              <a:pPr/>
              <a:t>‹#›</a:t>
            </a:fld>
            <a:endParaRPr lang="zh-CN" altLang="en-US"/>
          </a:p>
        </p:txBody>
      </p:sp>
    </p:spTree>
    <p:extLst>
      <p:ext uri="{BB962C8B-B14F-4D97-AF65-F5344CB8AC3E}">
        <p14:creationId xmlns:p14="http://schemas.microsoft.com/office/powerpoint/2010/main" val="23105760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4">
            <a:extLst>
              <a:ext uri="{FF2B5EF4-FFF2-40B4-BE49-F238E27FC236}">
                <a16:creationId xmlns:a16="http://schemas.microsoft.com/office/drawing/2014/main" id="{FFB6081C-A8AA-4B67-871E-8C4708784192}"/>
              </a:ext>
            </a:extLst>
          </p:cNvPr>
          <p:cNvSpPr>
            <a:spLocks noGrp="1" noChangeArrowheads="1"/>
          </p:cNvSpPr>
          <p:nvPr>
            <p:ph type="dt" sz="half" idx="10"/>
          </p:nvPr>
        </p:nvSpPr>
        <p:spPr>
          <a:ln/>
        </p:spPr>
        <p:txBody>
          <a:bodyPr/>
          <a:lstStyle>
            <a:lvl1pPr>
              <a:defRPr/>
            </a:lvl1pPr>
          </a:lstStyle>
          <a:p>
            <a:pPr>
              <a:defRPr/>
            </a:pPr>
            <a:fld id="{BCA660B0-0998-4D67-B1D1-0896BD5165D9}" type="datetimeFigureOut">
              <a:rPr lang="zh-CN" altLang="en-US"/>
              <a:pPr>
                <a:defRPr/>
              </a:pPr>
              <a:t>2020/5/3</a:t>
            </a:fld>
            <a:endParaRPr lang="zh-CN" altLang="en-US"/>
          </a:p>
        </p:txBody>
      </p:sp>
      <p:sp>
        <p:nvSpPr>
          <p:cNvPr id="6" name="Rectangle 556">
            <a:extLst>
              <a:ext uri="{FF2B5EF4-FFF2-40B4-BE49-F238E27FC236}">
                <a16:creationId xmlns:a16="http://schemas.microsoft.com/office/drawing/2014/main" id="{AE4B6052-2DC9-4766-83B6-3A19C77407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58">
            <a:extLst>
              <a:ext uri="{FF2B5EF4-FFF2-40B4-BE49-F238E27FC236}">
                <a16:creationId xmlns:a16="http://schemas.microsoft.com/office/drawing/2014/main" id="{54D30FAF-04BE-415E-81A6-48776F33B789}"/>
              </a:ext>
            </a:extLst>
          </p:cNvPr>
          <p:cNvSpPr>
            <a:spLocks noGrp="1" noChangeArrowheads="1"/>
          </p:cNvSpPr>
          <p:nvPr>
            <p:ph type="sldNum" sz="quarter" idx="12"/>
          </p:nvPr>
        </p:nvSpPr>
        <p:spPr>
          <a:ln/>
        </p:spPr>
        <p:txBody>
          <a:bodyPr/>
          <a:lstStyle>
            <a:lvl1pPr>
              <a:defRPr/>
            </a:lvl1pPr>
          </a:lstStyle>
          <a:p>
            <a:fld id="{9DCA3575-D739-484A-93BA-8A119F5FDFAD}" type="slidenum">
              <a:rPr lang="zh-CN" altLang="en-US"/>
              <a:pPr/>
              <a:t>‹#›</a:t>
            </a:fld>
            <a:endParaRPr lang="zh-CN" altLang="en-US"/>
          </a:p>
        </p:txBody>
      </p:sp>
    </p:spTree>
    <p:extLst>
      <p:ext uri="{BB962C8B-B14F-4D97-AF65-F5344CB8AC3E}">
        <p14:creationId xmlns:p14="http://schemas.microsoft.com/office/powerpoint/2010/main" val="40495399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4">
            <a:extLst>
              <a:ext uri="{FF2B5EF4-FFF2-40B4-BE49-F238E27FC236}">
                <a16:creationId xmlns:a16="http://schemas.microsoft.com/office/drawing/2014/main" id="{7C1C08C2-7CB7-4051-A7A1-2DA24575F3C2}"/>
              </a:ext>
            </a:extLst>
          </p:cNvPr>
          <p:cNvSpPr>
            <a:spLocks noGrp="1" noChangeArrowheads="1"/>
          </p:cNvSpPr>
          <p:nvPr>
            <p:ph type="dt" sz="half" idx="10"/>
          </p:nvPr>
        </p:nvSpPr>
        <p:spPr>
          <a:ln/>
        </p:spPr>
        <p:txBody>
          <a:bodyPr/>
          <a:lstStyle>
            <a:lvl1pPr>
              <a:defRPr/>
            </a:lvl1pPr>
          </a:lstStyle>
          <a:p>
            <a:pPr>
              <a:defRPr/>
            </a:pPr>
            <a:fld id="{91F23E74-8448-418E-9668-F749F62977BF}" type="datetimeFigureOut">
              <a:rPr lang="zh-CN" altLang="en-US"/>
              <a:pPr>
                <a:defRPr/>
              </a:pPr>
              <a:t>2020/5/3</a:t>
            </a:fld>
            <a:endParaRPr lang="zh-CN" altLang="en-US"/>
          </a:p>
        </p:txBody>
      </p:sp>
      <p:sp>
        <p:nvSpPr>
          <p:cNvPr id="6" name="Rectangle 556">
            <a:extLst>
              <a:ext uri="{FF2B5EF4-FFF2-40B4-BE49-F238E27FC236}">
                <a16:creationId xmlns:a16="http://schemas.microsoft.com/office/drawing/2014/main" id="{6478EEC1-81C5-4812-AECA-4AFFC7E49F0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58">
            <a:extLst>
              <a:ext uri="{FF2B5EF4-FFF2-40B4-BE49-F238E27FC236}">
                <a16:creationId xmlns:a16="http://schemas.microsoft.com/office/drawing/2014/main" id="{A30EA578-269D-4229-B673-5462C752FF18}"/>
              </a:ext>
            </a:extLst>
          </p:cNvPr>
          <p:cNvSpPr>
            <a:spLocks noGrp="1" noChangeArrowheads="1"/>
          </p:cNvSpPr>
          <p:nvPr>
            <p:ph type="sldNum" sz="quarter" idx="12"/>
          </p:nvPr>
        </p:nvSpPr>
        <p:spPr>
          <a:ln/>
        </p:spPr>
        <p:txBody>
          <a:bodyPr/>
          <a:lstStyle>
            <a:lvl1pPr>
              <a:defRPr/>
            </a:lvl1pPr>
          </a:lstStyle>
          <a:p>
            <a:fld id="{0B44311E-72B6-4E0C-B52C-15E8731921F8}" type="slidenum">
              <a:rPr lang="zh-CN" altLang="en-US"/>
              <a:pPr/>
              <a:t>‹#›</a:t>
            </a:fld>
            <a:endParaRPr lang="zh-CN" altLang="en-US"/>
          </a:p>
        </p:txBody>
      </p:sp>
    </p:spTree>
    <p:extLst>
      <p:ext uri="{BB962C8B-B14F-4D97-AF65-F5344CB8AC3E}">
        <p14:creationId xmlns:p14="http://schemas.microsoft.com/office/powerpoint/2010/main" val="2263393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34">
            <a:extLst>
              <a:ext uri="{FF2B5EF4-FFF2-40B4-BE49-F238E27FC236}">
                <a16:creationId xmlns:a16="http://schemas.microsoft.com/office/drawing/2014/main" id="{ED9B189C-BFC3-45F9-8C5F-DA214B409307}"/>
              </a:ext>
            </a:extLst>
          </p:cNvPr>
          <p:cNvSpPr>
            <a:spLocks noGrp="1" noChangeArrowheads="1"/>
          </p:cNvSpPr>
          <p:nvPr>
            <p:ph type="dt" sz="half" idx="10"/>
          </p:nvPr>
        </p:nvSpPr>
        <p:spPr>
          <a:ln/>
        </p:spPr>
        <p:txBody>
          <a:bodyPr/>
          <a:lstStyle>
            <a:lvl1pPr>
              <a:defRPr/>
            </a:lvl1pPr>
          </a:lstStyle>
          <a:p>
            <a:pPr>
              <a:defRPr/>
            </a:pPr>
            <a:fld id="{C7F65AFE-49C4-4C9F-B7E7-29AFCA442332}" type="datetimeFigureOut">
              <a:rPr lang="zh-CN" altLang="en-US"/>
              <a:pPr>
                <a:defRPr/>
              </a:pPr>
              <a:t>2020/5/3</a:t>
            </a:fld>
            <a:endParaRPr lang="zh-CN" altLang="en-US"/>
          </a:p>
        </p:txBody>
      </p:sp>
      <p:sp>
        <p:nvSpPr>
          <p:cNvPr id="5" name="Rectangle 436">
            <a:extLst>
              <a:ext uri="{FF2B5EF4-FFF2-40B4-BE49-F238E27FC236}">
                <a16:creationId xmlns:a16="http://schemas.microsoft.com/office/drawing/2014/main" id="{994F45E8-9508-4053-8441-332D8AA32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38">
            <a:extLst>
              <a:ext uri="{FF2B5EF4-FFF2-40B4-BE49-F238E27FC236}">
                <a16:creationId xmlns:a16="http://schemas.microsoft.com/office/drawing/2014/main" id="{FE033080-7FBE-4BB5-8C5C-FB8D352D496F}"/>
              </a:ext>
            </a:extLst>
          </p:cNvPr>
          <p:cNvSpPr>
            <a:spLocks noGrp="1" noChangeArrowheads="1"/>
          </p:cNvSpPr>
          <p:nvPr>
            <p:ph type="sldNum" sz="quarter" idx="12"/>
          </p:nvPr>
        </p:nvSpPr>
        <p:spPr>
          <a:ln/>
        </p:spPr>
        <p:txBody>
          <a:bodyPr/>
          <a:lstStyle>
            <a:lvl1pPr>
              <a:defRPr/>
            </a:lvl1pPr>
          </a:lstStyle>
          <a:p>
            <a:fld id="{52AC6149-368C-4DAA-BEA1-F2B87079DA6D}" type="slidenum">
              <a:rPr lang="zh-CN" altLang="en-US"/>
              <a:pPr/>
              <a:t>‹#›</a:t>
            </a:fld>
            <a:endParaRPr lang="zh-CN" altLang="en-US"/>
          </a:p>
        </p:txBody>
      </p:sp>
    </p:spTree>
    <p:extLst>
      <p:ext uri="{BB962C8B-B14F-4D97-AF65-F5344CB8AC3E}">
        <p14:creationId xmlns:p14="http://schemas.microsoft.com/office/powerpoint/2010/main" val="3200293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4">
            <a:extLst>
              <a:ext uri="{FF2B5EF4-FFF2-40B4-BE49-F238E27FC236}">
                <a16:creationId xmlns:a16="http://schemas.microsoft.com/office/drawing/2014/main" id="{30CF1B37-6953-46BC-B7B2-899728C42DD6}"/>
              </a:ext>
            </a:extLst>
          </p:cNvPr>
          <p:cNvSpPr>
            <a:spLocks noGrp="1" noChangeArrowheads="1"/>
          </p:cNvSpPr>
          <p:nvPr>
            <p:ph type="dt" sz="half" idx="10"/>
          </p:nvPr>
        </p:nvSpPr>
        <p:spPr>
          <a:ln/>
        </p:spPr>
        <p:txBody>
          <a:bodyPr/>
          <a:lstStyle>
            <a:lvl1pPr>
              <a:defRPr/>
            </a:lvl1pPr>
          </a:lstStyle>
          <a:p>
            <a:pPr>
              <a:defRPr/>
            </a:pPr>
            <a:fld id="{FE2485C9-A2FE-430C-9C38-3D8F2AD4C547}" type="datetimeFigureOut">
              <a:rPr lang="zh-CN" altLang="en-US"/>
              <a:pPr>
                <a:defRPr/>
              </a:pPr>
              <a:t>2020/5/3</a:t>
            </a:fld>
            <a:endParaRPr lang="zh-CN" altLang="en-US"/>
          </a:p>
        </p:txBody>
      </p:sp>
      <p:sp>
        <p:nvSpPr>
          <p:cNvPr id="5" name="Rectangle 556">
            <a:extLst>
              <a:ext uri="{FF2B5EF4-FFF2-40B4-BE49-F238E27FC236}">
                <a16:creationId xmlns:a16="http://schemas.microsoft.com/office/drawing/2014/main" id="{5C55B536-7208-407E-85AB-757F7A6D81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58">
            <a:extLst>
              <a:ext uri="{FF2B5EF4-FFF2-40B4-BE49-F238E27FC236}">
                <a16:creationId xmlns:a16="http://schemas.microsoft.com/office/drawing/2014/main" id="{2CB641DF-A996-4404-8B50-5478ECFA527F}"/>
              </a:ext>
            </a:extLst>
          </p:cNvPr>
          <p:cNvSpPr>
            <a:spLocks noGrp="1" noChangeArrowheads="1"/>
          </p:cNvSpPr>
          <p:nvPr>
            <p:ph type="sldNum" sz="quarter" idx="12"/>
          </p:nvPr>
        </p:nvSpPr>
        <p:spPr>
          <a:ln/>
        </p:spPr>
        <p:txBody>
          <a:bodyPr/>
          <a:lstStyle>
            <a:lvl1pPr>
              <a:defRPr/>
            </a:lvl1pPr>
          </a:lstStyle>
          <a:p>
            <a:fld id="{0CF5EDE3-4BC7-4331-9FEB-15FBCDC9CA26}" type="slidenum">
              <a:rPr lang="zh-CN" altLang="en-US"/>
              <a:pPr/>
              <a:t>‹#›</a:t>
            </a:fld>
            <a:endParaRPr lang="zh-CN" altLang="en-US"/>
          </a:p>
        </p:txBody>
      </p:sp>
    </p:spTree>
    <p:extLst>
      <p:ext uri="{BB962C8B-B14F-4D97-AF65-F5344CB8AC3E}">
        <p14:creationId xmlns:p14="http://schemas.microsoft.com/office/powerpoint/2010/main" val="28756918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9038" y="442913"/>
            <a:ext cx="271303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9925" y="442913"/>
            <a:ext cx="7986713" cy="5899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4">
            <a:extLst>
              <a:ext uri="{FF2B5EF4-FFF2-40B4-BE49-F238E27FC236}">
                <a16:creationId xmlns:a16="http://schemas.microsoft.com/office/drawing/2014/main" id="{CCBAEAE2-3EEB-4A7B-B83C-37FD700D9DBB}"/>
              </a:ext>
            </a:extLst>
          </p:cNvPr>
          <p:cNvSpPr>
            <a:spLocks noGrp="1" noChangeArrowheads="1"/>
          </p:cNvSpPr>
          <p:nvPr>
            <p:ph type="dt" sz="half" idx="10"/>
          </p:nvPr>
        </p:nvSpPr>
        <p:spPr>
          <a:ln/>
        </p:spPr>
        <p:txBody>
          <a:bodyPr/>
          <a:lstStyle>
            <a:lvl1pPr>
              <a:defRPr/>
            </a:lvl1pPr>
          </a:lstStyle>
          <a:p>
            <a:pPr>
              <a:defRPr/>
            </a:pPr>
            <a:fld id="{D4A24D6D-7FBE-4364-BEE9-8C1FF9EC2119}" type="datetimeFigureOut">
              <a:rPr lang="zh-CN" altLang="en-US"/>
              <a:pPr>
                <a:defRPr/>
              </a:pPr>
              <a:t>2020/5/3</a:t>
            </a:fld>
            <a:endParaRPr lang="zh-CN" altLang="en-US"/>
          </a:p>
        </p:txBody>
      </p:sp>
      <p:sp>
        <p:nvSpPr>
          <p:cNvPr id="5" name="Rectangle 556">
            <a:extLst>
              <a:ext uri="{FF2B5EF4-FFF2-40B4-BE49-F238E27FC236}">
                <a16:creationId xmlns:a16="http://schemas.microsoft.com/office/drawing/2014/main" id="{69157063-36E2-4805-8968-4EDF24E2EB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58">
            <a:extLst>
              <a:ext uri="{FF2B5EF4-FFF2-40B4-BE49-F238E27FC236}">
                <a16:creationId xmlns:a16="http://schemas.microsoft.com/office/drawing/2014/main" id="{D1B16EF3-8327-43BB-A893-32F14BA6D1D1}"/>
              </a:ext>
            </a:extLst>
          </p:cNvPr>
          <p:cNvSpPr>
            <a:spLocks noGrp="1" noChangeArrowheads="1"/>
          </p:cNvSpPr>
          <p:nvPr>
            <p:ph type="sldNum" sz="quarter" idx="12"/>
          </p:nvPr>
        </p:nvSpPr>
        <p:spPr>
          <a:ln/>
        </p:spPr>
        <p:txBody>
          <a:bodyPr/>
          <a:lstStyle>
            <a:lvl1pPr>
              <a:defRPr/>
            </a:lvl1pPr>
          </a:lstStyle>
          <a:p>
            <a:fld id="{F4AEEACA-743A-4CE4-8D1D-879C6B5369B8}" type="slidenum">
              <a:rPr lang="zh-CN" altLang="en-US"/>
              <a:pPr/>
              <a:t>‹#›</a:t>
            </a:fld>
            <a:endParaRPr lang="zh-CN" altLang="en-US"/>
          </a:p>
        </p:txBody>
      </p:sp>
    </p:spTree>
    <p:extLst>
      <p:ext uri="{BB962C8B-B14F-4D97-AF65-F5344CB8AC3E}">
        <p14:creationId xmlns:p14="http://schemas.microsoft.com/office/powerpoint/2010/main" val="25174032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78">
            <a:extLst>
              <a:ext uri="{FF2B5EF4-FFF2-40B4-BE49-F238E27FC236}">
                <a16:creationId xmlns:a16="http://schemas.microsoft.com/office/drawing/2014/main" id="{CBABEF00-AEBB-44D5-B8A2-2FF2711F77DD}"/>
              </a:ext>
            </a:extLst>
          </p:cNvPr>
          <p:cNvSpPr>
            <a:spLocks noGrp="1" noChangeArrowheads="1"/>
          </p:cNvSpPr>
          <p:nvPr>
            <p:ph type="dt" sz="half" idx="10"/>
          </p:nvPr>
        </p:nvSpPr>
        <p:spPr>
          <a:ln/>
        </p:spPr>
        <p:txBody>
          <a:bodyPr/>
          <a:lstStyle>
            <a:lvl1pPr>
              <a:defRPr/>
            </a:lvl1pPr>
          </a:lstStyle>
          <a:p>
            <a:pPr>
              <a:defRPr/>
            </a:pPr>
            <a:fld id="{8887284C-6F66-4214-8817-44546D1CDDDD}" type="datetimeFigureOut">
              <a:rPr lang="zh-CN" altLang="en-US"/>
              <a:pPr>
                <a:defRPr/>
              </a:pPr>
              <a:t>2020/5/3</a:t>
            </a:fld>
            <a:endParaRPr lang="zh-CN" altLang="en-US"/>
          </a:p>
        </p:txBody>
      </p:sp>
      <p:sp>
        <p:nvSpPr>
          <p:cNvPr id="5" name="Rectangle 580">
            <a:extLst>
              <a:ext uri="{FF2B5EF4-FFF2-40B4-BE49-F238E27FC236}">
                <a16:creationId xmlns:a16="http://schemas.microsoft.com/office/drawing/2014/main" id="{F7742826-0608-45FA-95EB-00F68CFC8A6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82">
            <a:extLst>
              <a:ext uri="{FF2B5EF4-FFF2-40B4-BE49-F238E27FC236}">
                <a16:creationId xmlns:a16="http://schemas.microsoft.com/office/drawing/2014/main" id="{9D47042C-1454-4E8E-9FC1-1679EFD875B2}"/>
              </a:ext>
            </a:extLst>
          </p:cNvPr>
          <p:cNvSpPr>
            <a:spLocks noGrp="1" noChangeArrowheads="1"/>
          </p:cNvSpPr>
          <p:nvPr>
            <p:ph type="sldNum" sz="quarter" idx="12"/>
          </p:nvPr>
        </p:nvSpPr>
        <p:spPr>
          <a:ln/>
        </p:spPr>
        <p:txBody>
          <a:bodyPr/>
          <a:lstStyle>
            <a:lvl1pPr>
              <a:defRPr/>
            </a:lvl1pPr>
          </a:lstStyle>
          <a:p>
            <a:fld id="{2B26AD99-C7FC-4741-BF65-F1FE780E49F8}" type="slidenum">
              <a:rPr lang="zh-CN" altLang="en-US"/>
              <a:pPr/>
              <a:t>‹#›</a:t>
            </a:fld>
            <a:endParaRPr lang="zh-CN" altLang="en-US"/>
          </a:p>
        </p:txBody>
      </p:sp>
    </p:spTree>
    <p:extLst>
      <p:ext uri="{BB962C8B-B14F-4D97-AF65-F5344CB8AC3E}">
        <p14:creationId xmlns:p14="http://schemas.microsoft.com/office/powerpoint/2010/main" val="29410216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78">
            <a:extLst>
              <a:ext uri="{FF2B5EF4-FFF2-40B4-BE49-F238E27FC236}">
                <a16:creationId xmlns:a16="http://schemas.microsoft.com/office/drawing/2014/main" id="{48ED1F82-5E5B-4A26-B7D0-A556D683040D}"/>
              </a:ext>
            </a:extLst>
          </p:cNvPr>
          <p:cNvSpPr>
            <a:spLocks noGrp="1" noChangeArrowheads="1"/>
          </p:cNvSpPr>
          <p:nvPr>
            <p:ph type="dt" sz="half" idx="10"/>
          </p:nvPr>
        </p:nvSpPr>
        <p:spPr>
          <a:ln/>
        </p:spPr>
        <p:txBody>
          <a:bodyPr/>
          <a:lstStyle>
            <a:lvl1pPr>
              <a:defRPr/>
            </a:lvl1pPr>
          </a:lstStyle>
          <a:p>
            <a:pPr>
              <a:defRPr/>
            </a:pPr>
            <a:fld id="{EF04B724-8E9A-4FD1-846E-04D7441D5E41}" type="datetimeFigureOut">
              <a:rPr lang="zh-CN" altLang="en-US"/>
              <a:pPr>
                <a:defRPr/>
              </a:pPr>
              <a:t>2020/5/3</a:t>
            </a:fld>
            <a:endParaRPr lang="zh-CN" altLang="en-US"/>
          </a:p>
        </p:txBody>
      </p:sp>
      <p:sp>
        <p:nvSpPr>
          <p:cNvPr id="5" name="Rectangle 580">
            <a:extLst>
              <a:ext uri="{FF2B5EF4-FFF2-40B4-BE49-F238E27FC236}">
                <a16:creationId xmlns:a16="http://schemas.microsoft.com/office/drawing/2014/main" id="{E9659E1E-043E-494A-ABA1-307E44507A5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82">
            <a:extLst>
              <a:ext uri="{FF2B5EF4-FFF2-40B4-BE49-F238E27FC236}">
                <a16:creationId xmlns:a16="http://schemas.microsoft.com/office/drawing/2014/main" id="{CFC213B1-EC2A-4A73-9E49-E90AC701233E}"/>
              </a:ext>
            </a:extLst>
          </p:cNvPr>
          <p:cNvSpPr>
            <a:spLocks noGrp="1" noChangeArrowheads="1"/>
          </p:cNvSpPr>
          <p:nvPr>
            <p:ph type="sldNum" sz="quarter" idx="12"/>
          </p:nvPr>
        </p:nvSpPr>
        <p:spPr>
          <a:ln/>
        </p:spPr>
        <p:txBody>
          <a:bodyPr/>
          <a:lstStyle>
            <a:lvl1pPr>
              <a:defRPr/>
            </a:lvl1pPr>
          </a:lstStyle>
          <a:p>
            <a:fld id="{20F54899-EF34-4F3B-8374-0DEEEDD8C10C}" type="slidenum">
              <a:rPr lang="zh-CN" altLang="en-US"/>
              <a:pPr/>
              <a:t>‹#›</a:t>
            </a:fld>
            <a:endParaRPr lang="zh-CN" altLang="en-US"/>
          </a:p>
        </p:txBody>
      </p:sp>
    </p:spTree>
    <p:extLst>
      <p:ext uri="{BB962C8B-B14F-4D97-AF65-F5344CB8AC3E}">
        <p14:creationId xmlns:p14="http://schemas.microsoft.com/office/powerpoint/2010/main" val="28345790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78">
            <a:extLst>
              <a:ext uri="{FF2B5EF4-FFF2-40B4-BE49-F238E27FC236}">
                <a16:creationId xmlns:a16="http://schemas.microsoft.com/office/drawing/2014/main" id="{1BBD9B5F-F742-4355-8F0D-F8F4828C2C9A}"/>
              </a:ext>
            </a:extLst>
          </p:cNvPr>
          <p:cNvSpPr>
            <a:spLocks noGrp="1" noChangeArrowheads="1"/>
          </p:cNvSpPr>
          <p:nvPr>
            <p:ph type="dt" sz="half" idx="10"/>
          </p:nvPr>
        </p:nvSpPr>
        <p:spPr>
          <a:ln/>
        </p:spPr>
        <p:txBody>
          <a:bodyPr/>
          <a:lstStyle>
            <a:lvl1pPr>
              <a:defRPr/>
            </a:lvl1pPr>
          </a:lstStyle>
          <a:p>
            <a:pPr>
              <a:defRPr/>
            </a:pPr>
            <a:fld id="{17B3370E-B2BB-47EE-81BA-A1075A1C1DC5}" type="datetimeFigureOut">
              <a:rPr lang="zh-CN" altLang="en-US"/>
              <a:pPr>
                <a:defRPr/>
              </a:pPr>
              <a:t>2020/5/3</a:t>
            </a:fld>
            <a:endParaRPr lang="zh-CN" altLang="en-US"/>
          </a:p>
        </p:txBody>
      </p:sp>
      <p:sp>
        <p:nvSpPr>
          <p:cNvPr id="5" name="Rectangle 580">
            <a:extLst>
              <a:ext uri="{FF2B5EF4-FFF2-40B4-BE49-F238E27FC236}">
                <a16:creationId xmlns:a16="http://schemas.microsoft.com/office/drawing/2014/main" id="{AE73E64C-8E61-47BD-B279-A30D69314F4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82">
            <a:extLst>
              <a:ext uri="{FF2B5EF4-FFF2-40B4-BE49-F238E27FC236}">
                <a16:creationId xmlns:a16="http://schemas.microsoft.com/office/drawing/2014/main" id="{7E5137A7-4360-4487-B339-C9633E33691B}"/>
              </a:ext>
            </a:extLst>
          </p:cNvPr>
          <p:cNvSpPr>
            <a:spLocks noGrp="1" noChangeArrowheads="1"/>
          </p:cNvSpPr>
          <p:nvPr>
            <p:ph type="sldNum" sz="quarter" idx="12"/>
          </p:nvPr>
        </p:nvSpPr>
        <p:spPr>
          <a:ln/>
        </p:spPr>
        <p:txBody>
          <a:bodyPr/>
          <a:lstStyle>
            <a:lvl1pPr>
              <a:defRPr/>
            </a:lvl1pPr>
          </a:lstStyle>
          <a:p>
            <a:fld id="{255E58FF-9743-4F9D-820D-3933055571E4}" type="slidenum">
              <a:rPr lang="zh-CN" altLang="en-US"/>
              <a:pPr/>
              <a:t>‹#›</a:t>
            </a:fld>
            <a:endParaRPr lang="zh-CN" altLang="en-US"/>
          </a:p>
        </p:txBody>
      </p:sp>
    </p:spTree>
    <p:extLst>
      <p:ext uri="{BB962C8B-B14F-4D97-AF65-F5344CB8AC3E}">
        <p14:creationId xmlns:p14="http://schemas.microsoft.com/office/powerpoint/2010/main" val="2426909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78">
            <a:extLst>
              <a:ext uri="{FF2B5EF4-FFF2-40B4-BE49-F238E27FC236}">
                <a16:creationId xmlns:a16="http://schemas.microsoft.com/office/drawing/2014/main" id="{A7FB9304-4EB4-4D01-94F6-338AE23C60BD}"/>
              </a:ext>
            </a:extLst>
          </p:cNvPr>
          <p:cNvSpPr>
            <a:spLocks noGrp="1" noChangeArrowheads="1"/>
          </p:cNvSpPr>
          <p:nvPr>
            <p:ph type="dt" sz="half" idx="10"/>
          </p:nvPr>
        </p:nvSpPr>
        <p:spPr>
          <a:ln/>
        </p:spPr>
        <p:txBody>
          <a:bodyPr/>
          <a:lstStyle>
            <a:lvl1pPr>
              <a:defRPr/>
            </a:lvl1pPr>
          </a:lstStyle>
          <a:p>
            <a:pPr>
              <a:defRPr/>
            </a:pPr>
            <a:fld id="{9B6CE4F3-D9FF-478A-A478-438F7AB94E4C}" type="datetimeFigureOut">
              <a:rPr lang="zh-CN" altLang="en-US"/>
              <a:pPr>
                <a:defRPr/>
              </a:pPr>
              <a:t>2020/5/3</a:t>
            </a:fld>
            <a:endParaRPr lang="zh-CN" altLang="en-US"/>
          </a:p>
        </p:txBody>
      </p:sp>
      <p:sp>
        <p:nvSpPr>
          <p:cNvPr id="6" name="Rectangle 580">
            <a:extLst>
              <a:ext uri="{FF2B5EF4-FFF2-40B4-BE49-F238E27FC236}">
                <a16:creationId xmlns:a16="http://schemas.microsoft.com/office/drawing/2014/main" id="{FCEE4FCE-7A92-4AFC-ABF7-2F12B1445DB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82">
            <a:extLst>
              <a:ext uri="{FF2B5EF4-FFF2-40B4-BE49-F238E27FC236}">
                <a16:creationId xmlns:a16="http://schemas.microsoft.com/office/drawing/2014/main" id="{32E6BACC-00C2-4373-B046-B057F6F06528}"/>
              </a:ext>
            </a:extLst>
          </p:cNvPr>
          <p:cNvSpPr>
            <a:spLocks noGrp="1" noChangeArrowheads="1"/>
          </p:cNvSpPr>
          <p:nvPr>
            <p:ph type="sldNum" sz="quarter" idx="12"/>
          </p:nvPr>
        </p:nvSpPr>
        <p:spPr>
          <a:ln/>
        </p:spPr>
        <p:txBody>
          <a:bodyPr/>
          <a:lstStyle>
            <a:lvl1pPr>
              <a:defRPr/>
            </a:lvl1pPr>
          </a:lstStyle>
          <a:p>
            <a:fld id="{54EFB288-84F0-4887-A9DA-3959E4281D2E}" type="slidenum">
              <a:rPr lang="zh-CN" altLang="en-US"/>
              <a:pPr/>
              <a:t>‹#›</a:t>
            </a:fld>
            <a:endParaRPr lang="zh-CN" altLang="en-US"/>
          </a:p>
        </p:txBody>
      </p:sp>
    </p:spTree>
    <p:extLst>
      <p:ext uri="{BB962C8B-B14F-4D97-AF65-F5344CB8AC3E}">
        <p14:creationId xmlns:p14="http://schemas.microsoft.com/office/powerpoint/2010/main" val="4256904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78">
            <a:extLst>
              <a:ext uri="{FF2B5EF4-FFF2-40B4-BE49-F238E27FC236}">
                <a16:creationId xmlns:a16="http://schemas.microsoft.com/office/drawing/2014/main" id="{2397AB33-AA8C-4DFF-B149-80CB2D158417}"/>
              </a:ext>
            </a:extLst>
          </p:cNvPr>
          <p:cNvSpPr>
            <a:spLocks noGrp="1" noChangeArrowheads="1"/>
          </p:cNvSpPr>
          <p:nvPr>
            <p:ph type="dt" sz="half" idx="10"/>
          </p:nvPr>
        </p:nvSpPr>
        <p:spPr>
          <a:ln/>
        </p:spPr>
        <p:txBody>
          <a:bodyPr/>
          <a:lstStyle>
            <a:lvl1pPr>
              <a:defRPr/>
            </a:lvl1pPr>
          </a:lstStyle>
          <a:p>
            <a:pPr>
              <a:defRPr/>
            </a:pPr>
            <a:fld id="{4A54B5F3-BB90-42EC-86C2-F28027616121}" type="datetimeFigureOut">
              <a:rPr lang="zh-CN" altLang="en-US"/>
              <a:pPr>
                <a:defRPr/>
              </a:pPr>
              <a:t>2020/5/3</a:t>
            </a:fld>
            <a:endParaRPr lang="zh-CN" altLang="en-US"/>
          </a:p>
        </p:txBody>
      </p:sp>
      <p:sp>
        <p:nvSpPr>
          <p:cNvPr id="8" name="Rectangle 580">
            <a:extLst>
              <a:ext uri="{FF2B5EF4-FFF2-40B4-BE49-F238E27FC236}">
                <a16:creationId xmlns:a16="http://schemas.microsoft.com/office/drawing/2014/main" id="{2657B2B3-CB95-414E-BF63-CF3FB3B0EF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582">
            <a:extLst>
              <a:ext uri="{FF2B5EF4-FFF2-40B4-BE49-F238E27FC236}">
                <a16:creationId xmlns:a16="http://schemas.microsoft.com/office/drawing/2014/main" id="{018F173A-F5AB-487D-8E6C-AE8FC3FC9451}"/>
              </a:ext>
            </a:extLst>
          </p:cNvPr>
          <p:cNvSpPr>
            <a:spLocks noGrp="1" noChangeArrowheads="1"/>
          </p:cNvSpPr>
          <p:nvPr>
            <p:ph type="sldNum" sz="quarter" idx="12"/>
          </p:nvPr>
        </p:nvSpPr>
        <p:spPr>
          <a:ln/>
        </p:spPr>
        <p:txBody>
          <a:bodyPr/>
          <a:lstStyle>
            <a:lvl1pPr>
              <a:defRPr/>
            </a:lvl1pPr>
          </a:lstStyle>
          <a:p>
            <a:fld id="{0C869188-9407-4E49-81E0-BF5A5D52CE04}" type="slidenum">
              <a:rPr lang="zh-CN" altLang="en-US"/>
              <a:pPr/>
              <a:t>‹#›</a:t>
            </a:fld>
            <a:endParaRPr lang="zh-CN" altLang="en-US"/>
          </a:p>
        </p:txBody>
      </p:sp>
    </p:spTree>
    <p:extLst>
      <p:ext uri="{BB962C8B-B14F-4D97-AF65-F5344CB8AC3E}">
        <p14:creationId xmlns:p14="http://schemas.microsoft.com/office/powerpoint/2010/main" val="5853401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78">
            <a:extLst>
              <a:ext uri="{FF2B5EF4-FFF2-40B4-BE49-F238E27FC236}">
                <a16:creationId xmlns:a16="http://schemas.microsoft.com/office/drawing/2014/main" id="{20384FDD-E268-4C76-A8BB-B73130D61B46}"/>
              </a:ext>
            </a:extLst>
          </p:cNvPr>
          <p:cNvSpPr>
            <a:spLocks noGrp="1" noChangeArrowheads="1"/>
          </p:cNvSpPr>
          <p:nvPr>
            <p:ph type="dt" sz="half" idx="10"/>
          </p:nvPr>
        </p:nvSpPr>
        <p:spPr>
          <a:ln/>
        </p:spPr>
        <p:txBody>
          <a:bodyPr/>
          <a:lstStyle>
            <a:lvl1pPr>
              <a:defRPr/>
            </a:lvl1pPr>
          </a:lstStyle>
          <a:p>
            <a:pPr>
              <a:defRPr/>
            </a:pPr>
            <a:fld id="{47588019-B5EC-40A2-9AB9-48B034C47AD9}" type="datetimeFigureOut">
              <a:rPr lang="zh-CN" altLang="en-US"/>
              <a:pPr>
                <a:defRPr/>
              </a:pPr>
              <a:t>2020/5/3</a:t>
            </a:fld>
            <a:endParaRPr lang="zh-CN" altLang="en-US"/>
          </a:p>
        </p:txBody>
      </p:sp>
      <p:sp>
        <p:nvSpPr>
          <p:cNvPr id="4" name="Rectangle 580">
            <a:extLst>
              <a:ext uri="{FF2B5EF4-FFF2-40B4-BE49-F238E27FC236}">
                <a16:creationId xmlns:a16="http://schemas.microsoft.com/office/drawing/2014/main" id="{642C7BC8-027E-4EB0-AA82-08E2986E4CC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582">
            <a:extLst>
              <a:ext uri="{FF2B5EF4-FFF2-40B4-BE49-F238E27FC236}">
                <a16:creationId xmlns:a16="http://schemas.microsoft.com/office/drawing/2014/main" id="{B6E49FC9-F8A8-46B3-B291-6AE5F1B5015C}"/>
              </a:ext>
            </a:extLst>
          </p:cNvPr>
          <p:cNvSpPr>
            <a:spLocks noGrp="1" noChangeArrowheads="1"/>
          </p:cNvSpPr>
          <p:nvPr>
            <p:ph type="sldNum" sz="quarter" idx="12"/>
          </p:nvPr>
        </p:nvSpPr>
        <p:spPr>
          <a:ln/>
        </p:spPr>
        <p:txBody>
          <a:bodyPr/>
          <a:lstStyle>
            <a:lvl1pPr>
              <a:defRPr/>
            </a:lvl1pPr>
          </a:lstStyle>
          <a:p>
            <a:fld id="{1E6D0D4A-A864-4446-8557-DA6747527020}" type="slidenum">
              <a:rPr lang="zh-CN" altLang="en-US"/>
              <a:pPr/>
              <a:t>‹#›</a:t>
            </a:fld>
            <a:endParaRPr lang="zh-CN" altLang="en-US"/>
          </a:p>
        </p:txBody>
      </p:sp>
    </p:spTree>
    <p:extLst>
      <p:ext uri="{BB962C8B-B14F-4D97-AF65-F5344CB8AC3E}">
        <p14:creationId xmlns:p14="http://schemas.microsoft.com/office/powerpoint/2010/main" val="8579849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78">
            <a:extLst>
              <a:ext uri="{FF2B5EF4-FFF2-40B4-BE49-F238E27FC236}">
                <a16:creationId xmlns:a16="http://schemas.microsoft.com/office/drawing/2014/main" id="{F4289635-7703-468F-B5AD-A3DD2EEF4646}"/>
              </a:ext>
            </a:extLst>
          </p:cNvPr>
          <p:cNvSpPr>
            <a:spLocks noGrp="1" noChangeArrowheads="1"/>
          </p:cNvSpPr>
          <p:nvPr>
            <p:ph type="dt" sz="half" idx="10"/>
          </p:nvPr>
        </p:nvSpPr>
        <p:spPr>
          <a:ln/>
        </p:spPr>
        <p:txBody>
          <a:bodyPr/>
          <a:lstStyle>
            <a:lvl1pPr>
              <a:defRPr/>
            </a:lvl1pPr>
          </a:lstStyle>
          <a:p>
            <a:pPr>
              <a:defRPr/>
            </a:pPr>
            <a:fld id="{96A8CC1A-73EA-4145-A9C7-EC108B5E2679}" type="datetimeFigureOut">
              <a:rPr lang="zh-CN" altLang="en-US"/>
              <a:pPr>
                <a:defRPr/>
              </a:pPr>
              <a:t>2020/5/3</a:t>
            </a:fld>
            <a:endParaRPr lang="zh-CN" altLang="en-US"/>
          </a:p>
        </p:txBody>
      </p:sp>
      <p:sp>
        <p:nvSpPr>
          <p:cNvPr id="3" name="Rectangle 580">
            <a:extLst>
              <a:ext uri="{FF2B5EF4-FFF2-40B4-BE49-F238E27FC236}">
                <a16:creationId xmlns:a16="http://schemas.microsoft.com/office/drawing/2014/main" id="{4104506A-BE36-44A8-A917-9A7202466A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582">
            <a:extLst>
              <a:ext uri="{FF2B5EF4-FFF2-40B4-BE49-F238E27FC236}">
                <a16:creationId xmlns:a16="http://schemas.microsoft.com/office/drawing/2014/main" id="{73BD7558-57AD-4707-BC3F-F60D7B7EC921}"/>
              </a:ext>
            </a:extLst>
          </p:cNvPr>
          <p:cNvSpPr>
            <a:spLocks noGrp="1" noChangeArrowheads="1"/>
          </p:cNvSpPr>
          <p:nvPr>
            <p:ph type="sldNum" sz="quarter" idx="12"/>
          </p:nvPr>
        </p:nvSpPr>
        <p:spPr>
          <a:ln/>
        </p:spPr>
        <p:txBody>
          <a:bodyPr/>
          <a:lstStyle>
            <a:lvl1pPr>
              <a:defRPr/>
            </a:lvl1pPr>
          </a:lstStyle>
          <a:p>
            <a:fld id="{AB462733-5BD6-4285-BF9D-9C2BF96D07E3}" type="slidenum">
              <a:rPr lang="zh-CN" altLang="en-US"/>
              <a:pPr/>
              <a:t>‹#›</a:t>
            </a:fld>
            <a:endParaRPr lang="zh-CN" altLang="en-US"/>
          </a:p>
        </p:txBody>
      </p:sp>
    </p:spTree>
    <p:extLst>
      <p:ext uri="{BB962C8B-B14F-4D97-AF65-F5344CB8AC3E}">
        <p14:creationId xmlns:p14="http://schemas.microsoft.com/office/powerpoint/2010/main" val="28322851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78">
            <a:extLst>
              <a:ext uri="{FF2B5EF4-FFF2-40B4-BE49-F238E27FC236}">
                <a16:creationId xmlns:a16="http://schemas.microsoft.com/office/drawing/2014/main" id="{7ADC4459-5606-4259-91FB-F2DACCD29B8C}"/>
              </a:ext>
            </a:extLst>
          </p:cNvPr>
          <p:cNvSpPr>
            <a:spLocks noGrp="1" noChangeArrowheads="1"/>
          </p:cNvSpPr>
          <p:nvPr>
            <p:ph type="dt" sz="half" idx="10"/>
          </p:nvPr>
        </p:nvSpPr>
        <p:spPr>
          <a:ln/>
        </p:spPr>
        <p:txBody>
          <a:bodyPr/>
          <a:lstStyle>
            <a:lvl1pPr>
              <a:defRPr/>
            </a:lvl1pPr>
          </a:lstStyle>
          <a:p>
            <a:pPr>
              <a:defRPr/>
            </a:pPr>
            <a:fld id="{47A7015A-209D-4EEC-8B3D-004831A21556}" type="datetimeFigureOut">
              <a:rPr lang="zh-CN" altLang="en-US"/>
              <a:pPr>
                <a:defRPr/>
              </a:pPr>
              <a:t>2020/5/3</a:t>
            </a:fld>
            <a:endParaRPr lang="zh-CN" altLang="en-US"/>
          </a:p>
        </p:txBody>
      </p:sp>
      <p:sp>
        <p:nvSpPr>
          <p:cNvPr id="6" name="Rectangle 580">
            <a:extLst>
              <a:ext uri="{FF2B5EF4-FFF2-40B4-BE49-F238E27FC236}">
                <a16:creationId xmlns:a16="http://schemas.microsoft.com/office/drawing/2014/main" id="{C5A91199-E540-4CE7-A158-922AEDD3A5E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82">
            <a:extLst>
              <a:ext uri="{FF2B5EF4-FFF2-40B4-BE49-F238E27FC236}">
                <a16:creationId xmlns:a16="http://schemas.microsoft.com/office/drawing/2014/main" id="{3A00515E-0F47-4128-BE57-AC9D1FA12694}"/>
              </a:ext>
            </a:extLst>
          </p:cNvPr>
          <p:cNvSpPr>
            <a:spLocks noGrp="1" noChangeArrowheads="1"/>
          </p:cNvSpPr>
          <p:nvPr>
            <p:ph type="sldNum" sz="quarter" idx="12"/>
          </p:nvPr>
        </p:nvSpPr>
        <p:spPr>
          <a:ln/>
        </p:spPr>
        <p:txBody>
          <a:bodyPr/>
          <a:lstStyle>
            <a:lvl1pPr>
              <a:defRPr/>
            </a:lvl1pPr>
          </a:lstStyle>
          <a:p>
            <a:fld id="{68DB5153-E767-4E44-9465-687D4E0ACBB8}" type="slidenum">
              <a:rPr lang="zh-CN" altLang="en-US"/>
              <a:pPr/>
              <a:t>‹#›</a:t>
            </a:fld>
            <a:endParaRPr lang="zh-CN" altLang="en-US"/>
          </a:p>
        </p:txBody>
      </p:sp>
    </p:spTree>
    <p:extLst>
      <p:ext uri="{BB962C8B-B14F-4D97-AF65-F5344CB8AC3E}">
        <p14:creationId xmlns:p14="http://schemas.microsoft.com/office/powerpoint/2010/main" val="1019610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4">
            <a:extLst>
              <a:ext uri="{FF2B5EF4-FFF2-40B4-BE49-F238E27FC236}">
                <a16:creationId xmlns:a16="http://schemas.microsoft.com/office/drawing/2014/main" id="{DEAED97D-2FA2-487F-8C68-BB9F78804570}"/>
              </a:ext>
            </a:extLst>
          </p:cNvPr>
          <p:cNvSpPr>
            <a:spLocks noGrp="1" noChangeArrowheads="1"/>
          </p:cNvSpPr>
          <p:nvPr>
            <p:ph type="dt" sz="half" idx="10"/>
          </p:nvPr>
        </p:nvSpPr>
        <p:spPr>
          <a:ln/>
        </p:spPr>
        <p:txBody>
          <a:bodyPr/>
          <a:lstStyle>
            <a:lvl1pPr>
              <a:defRPr/>
            </a:lvl1pPr>
          </a:lstStyle>
          <a:p>
            <a:pPr>
              <a:defRPr/>
            </a:pPr>
            <a:fld id="{CC154C30-1ACC-49E9-A10A-632862E474CD}" type="datetimeFigureOut">
              <a:rPr lang="zh-CN" altLang="en-US"/>
              <a:pPr>
                <a:defRPr/>
              </a:pPr>
              <a:t>2020/5/3</a:t>
            </a:fld>
            <a:endParaRPr lang="zh-CN" altLang="en-US"/>
          </a:p>
        </p:txBody>
      </p:sp>
      <p:sp>
        <p:nvSpPr>
          <p:cNvPr id="5" name="Rectangle 436">
            <a:extLst>
              <a:ext uri="{FF2B5EF4-FFF2-40B4-BE49-F238E27FC236}">
                <a16:creationId xmlns:a16="http://schemas.microsoft.com/office/drawing/2014/main" id="{D35209C8-8358-4C2E-AD59-CD990FA4BB9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38">
            <a:extLst>
              <a:ext uri="{FF2B5EF4-FFF2-40B4-BE49-F238E27FC236}">
                <a16:creationId xmlns:a16="http://schemas.microsoft.com/office/drawing/2014/main" id="{C63CB7B2-711A-41C4-A53C-7C72C46EA88B}"/>
              </a:ext>
            </a:extLst>
          </p:cNvPr>
          <p:cNvSpPr>
            <a:spLocks noGrp="1" noChangeArrowheads="1"/>
          </p:cNvSpPr>
          <p:nvPr>
            <p:ph type="sldNum" sz="quarter" idx="12"/>
          </p:nvPr>
        </p:nvSpPr>
        <p:spPr>
          <a:ln/>
        </p:spPr>
        <p:txBody>
          <a:bodyPr/>
          <a:lstStyle>
            <a:lvl1pPr>
              <a:defRPr/>
            </a:lvl1pPr>
          </a:lstStyle>
          <a:p>
            <a:fld id="{BA2161E1-FD66-4468-9F70-81CD51D658DF}" type="slidenum">
              <a:rPr lang="zh-CN" altLang="en-US"/>
              <a:pPr/>
              <a:t>‹#›</a:t>
            </a:fld>
            <a:endParaRPr lang="zh-CN" altLang="en-US"/>
          </a:p>
        </p:txBody>
      </p:sp>
    </p:spTree>
    <p:extLst>
      <p:ext uri="{BB962C8B-B14F-4D97-AF65-F5344CB8AC3E}">
        <p14:creationId xmlns:p14="http://schemas.microsoft.com/office/powerpoint/2010/main" val="22529527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78">
            <a:extLst>
              <a:ext uri="{FF2B5EF4-FFF2-40B4-BE49-F238E27FC236}">
                <a16:creationId xmlns:a16="http://schemas.microsoft.com/office/drawing/2014/main" id="{75AC69D1-3DCD-4C71-A6CB-BFC1927F5305}"/>
              </a:ext>
            </a:extLst>
          </p:cNvPr>
          <p:cNvSpPr>
            <a:spLocks noGrp="1" noChangeArrowheads="1"/>
          </p:cNvSpPr>
          <p:nvPr>
            <p:ph type="dt" sz="half" idx="10"/>
          </p:nvPr>
        </p:nvSpPr>
        <p:spPr>
          <a:ln/>
        </p:spPr>
        <p:txBody>
          <a:bodyPr/>
          <a:lstStyle>
            <a:lvl1pPr>
              <a:defRPr/>
            </a:lvl1pPr>
          </a:lstStyle>
          <a:p>
            <a:pPr>
              <a:defRPr/>
            </a:pPr>
            <a:fld id="{D6A4A0B0-F35D-4D49-BBBB-69E3C08F92D0}" type="datetimeFigureOut">
              <a:rPr lang="zh-CN" altLang="en-US"/>
              <a:pPr>
                <a:defRPr/>
              </a:pPr>
              <a:t>2020/5/3</a:t>
            </a:fld>
            <a:endParaRPr lang="zh-CN" altLang="en-US"/>
          </a:p>
        </p:txBody>
      </p:sp>
      <p:sp>
        <p:nvSpPr>
          <p:cNvPr id="6" name="Rectangle 580">
            <a:extLst>
              <a:ext uri="{FF2B5EF4-FFF2-40B4-BE49-F238E27FC236}">
                <a16:creationId xmlns:a16="http://schemas.microsoft.com/office/drawing/2014/main" id="{07AFF85A-D082-4343-8138-60B32C7636F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82">
            <a:extLst>
              <a:ext uri="{FF2B5EF4-FFF2-40B4-BE49-F238E27FC236}">
                <a16:creationId xmlns:a16="http://schemas.microsoft.com/office/drawing/2014/main" id="{6E7C0090-073B-4BF2-83B2-2EC7AF464283}"/>
              </a:ext>
            </a:extLst>
          </p:cNvPr>
          <p:cNvSpPr>
            <a:spLocks noGrp="1" noChangeArrowheads="1"/>
          </p:cNvSpPr>
          <p:nvPr>
            <p:ph type="sldNum" sz="quarter" idx="12"/>
          </p:nvPr>
        </p:nvSpPr>
        <p:spPr>
          <a:ln/>
        </p:spPr>
        <p:txBody>
          <a:bodyPr/>
          <a:lstStyle>
            <a:lvl1pPr>
              <a:defRPr/>
            </a:lvl1pPr>
          </a:lstStyle>
          <a:p>
            <a:fld id="{1FE55C95-C1DF-4444-9C4C-F05C671C3EF0}" type="slidenum">
              <a:rPr lang="zh-CN" altLang="en-US"/>
              <a:pPr/>
              <a:t>‹#›</a:t>
            </a:fld>
            <a:endParaRPr lang="zh-CN" altLang="en-US"/>
          </a:p>
        </p:txBody>
      </p:sp>
    </p:spTree>
    <p:extLst>
      <p:ext uri="{BB962C8B-B14F-4D97-AF65-F5344CB8AC3E}">
        <p14:creationId xmlns:p14="http://schemas.microsoft.com/office/powerpoint/2010/main" val="41422417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78">
            <a:extLst>
              <a:ext uri="{FF2B5EF4-FFF2-40B4-BE49-F238E27FC236}">
                <a16:creationId xmlns:a16="http://schemas.microsoft.com/office/drawing/2014/main" id="{359CA584-75DA-4A59-90CF-E0F4989F6016}"/>
              </a:ext>
            </a:extLst>
          </p:cNvPr>
          <p:cNvSpPr>
            <a:spLocks noGrp="1" noChangeArrowheads="1"/>
          </p:cNvSpPr>
          <p:nvPr>
            <p:ph type="dt" sz="half" idx="10"/>
          </p:nvPr>
        </p:nvSpPr>
        <p:spPr>
          <a:ln/>
        </p:spPr>
        <p:txBody>
          <a:bodyPr/>
          <a:lstStyle>
            <a:lvl1pPr>
              <a:defRPr/>
            </a:lvl1pPr>
          </a:lstStyle>
          <a:p>
            <a:pPr>
              <a:defRPr/>
            </a:pPr>
            <a:fld id="{11969EDD-3701-493E-BFA0-DFD5CBA6F968}" type="datetimeFigureOut">
              <a:rPr lang="zh-CN" altLang="en-US"/>
              <a:pPr>
                <a:defRPr/>
              </a:pPr>
              <a:t>2020/5/3</a:t>
            </a:fld>
            <a:endParaRPr lang="zh-CN" altLang="en-US"/>
          </a:p>
        </p:txBody>
      </p:sp>
      <p:sp>
        <p:nvSpPr>
          <p:cNvPr id="5" name="Rectangle 580">
            <a:extLst>
              <a:ext uri="{FF2B5EF4-FFF2-40B4-BE49-F238E27FC236}">
                <a16:creationId xmlns:a16="http://schemas.microsoft.com/office/drawing/2014/main" id="{100280A6-B9CF-47D0-ABA2-E8D1DDCC852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82">
            <a:extLst>
              <a:ext uri="{FF2B5EF4-FFF2-40B4-BE49-F238E27FC236}">
                <a16:creationId xmlns:a16="http://schemas.microsoft.com/office/drawing/2014/main" id="{4C419FA8-CBCF-4A21-BD16-07FA141FC91C}"/>
              </a:ext>
            </a:extLst>
          </p:cNvPr>
          <p:cNvSpPr>
            <a:spLocks noGrp="1" noChangeArrowheads="1"/>
          </p:cNvSpPr>
          <p:nvPr>
            <p:ph type="sldNum" sz="quarter" idx="12"/>
          </p:nvPr>
        </p:nvSpPr>
        <p:spPr>
          <a:ln/>
        </p:spPr>
        <p:txBody>
          <a:bodyPr/>
          <a:lstStyle>
            <a:lvl1pPr>
              <a:defRPr/>
            </a:lvl1pPr>
          </a:lstStyle>
          <a:p>
            <a:fld id="{072CB4C7-980D-480E-8558-303920CC45B5}" type="slidenum">
              <a:rPr lang="zh-CN" altLang="en-US"/>
              <a:pPr/>
              <a:t>‹#›</a:t>
            </a:fld>
            <a:endParaRPr lang="zh-CN" altLang="en-US"/>
          </a:p>
        </p:txBody>
      </p:sp>
    </p:spTree>
    <p:extLst>
      <p:ext uri="{BB962C8B-B14F-4D97-AF65-F5344CB8AC3E}">
        <p14:creationId xmlns:p14="http://schemas.microsoft.com/office/powerpoint/2010/main" val="19031437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9038" y="442913"/>
            <a:ext cx="271303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9925" y="442913"/>
            <a:ext cx="7986713" cy="5899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78">
            <a:extLst>
              <a:ext uri="{FF2B5EF4-FFF2-40B4-BE49-F238E27FC236}">
                <a16:creationId xmlns:a16="http://schemas.microsoft.com/office/drawing/2014/main" id="{B71983A9-D83A-4ADC-A297-7557223EEC86}"/>
              </a:ext>
            </a:extLst>
          </p:cNvPr>
          <p:cNvSpPr>
            <a:spLocks noGrp="1" noChangeArrowheads="1"/>
          </p:cNvSpPr>
          <p:nvPr>
            <p:ph type="dt" sz="half" idx="10"/>
          </p:nvPr>
        </p:nvSpPr>
        <p:spPr>
          <a:ln/>
        </p:spPr>
        <p:txBody>
          <a:bodyPr/>
          <a:lstStyle>
            <a:lvl1pPr>
              <a:defRPr/>
            </a:lvl1pPr>
          </a:lstStyle>
          <a:p>
            <a:pPr>
              <a:defRPr/>
            </a:pPr>
            <a:fld id="{83140D16-08AF-4006-8C7A-A02633DA8D76}" type="datetimeFigureOut">
              <a:rPr lang="zh-CN" altLang="en-US"/>
              <a:pPr>
                <a:defRPr/>
              </a:pPr>
              <a:t>2020/5/3</a:t>
            </a:fld>
            <a:endParaRPr lang="zh-CN" altLang="en-US"/>
          </a:p>
        </p:txBody>
      </p:sp>
      <p:sp>
        <p:nvSpPr>
          <p:cNvPr id="5" name="Rectangle 580">
            <a:extLst>
              <a:ext uri="{FF2B5EF4-FFF2-40B4-BE49-F238E27FC236}">
                <a16:creationId xmlns:a16="http://schemas.microsoft.com/office/drawing/2014/main" id="{6538B395-6DE1-4627-840E-95A4ED83A9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82">
            <a:extLst>
              <a:ext uri="{FF2B5EF4-FFF2-40B4-BE49-F238E27FC236}">
                <a16:creationId xmlns:a16="http://schemas.microsoft.com/office/drawing/2014/main" id="{1FCFA4B4-57C4-4390-8BE9-FA50332E1302}"/>
              </a:ext>
            </a:extLst>
          </p:cNvPr>
          <p:cNvSpPr>
            <a:spLocks noGrp="1" noChangeArrowheads="1"/>
          </p:cNvSpPr>
          <p:nvPr>
            <p:ph type="sldNum" sz="quarter" idx="12"/>
          </p:nvPr>
        </p:nvSpPr>
        <p:spPr>
          <a:ln/>
        </p:spPr>
        <p:txBody>
          <a:bodyPr/>
          <a:lstStyle>
            <a:lvl1pPr>
              <a:defRPr/>
            </a:lvl1pPr>
          </a:lstStyle>
          <a:p>
            <a:fld id="{C5BE23F6-6804-4A5D-9067-314823F25368}" type="slidenum">
              <a:rPr lang="zh-CN" altLang="en-US"/>
              <a:pPr/>
              <a:t>‹#›</a:t>
            </a:fld>
            <a:endParaRPr lang="zh-CN" altLang="en-US"/>
          </a:p>
        </p:txBody>
      </p:sp>
    </p:spTree>
    <p:extLst>
      <p:ext uri="{BB962C8B-B14F-4D97-AF65-F5344CB8AC3E}">
        <p14:creationId xmlns:p14="http://schemas.microsoft.com/office/powerpoint/2010/main" val="4463034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90">
            <a:extLst>
              <a:ext uri="{FF2B5EF4-FFF2-40B4-BE49-F238E27FC236}">
                <a16:creationId xmlns:a16="http://schemas.microsoft.com/office/drawing/2014/main" id="{118726F1-CB90-448F-9DB7-2F214BE7BFDB}"/>
              </a:ext>
            </a:extLst>
          </p:cNvPr>
          <p:cNvSpPr>
            <a:spLocks noGrp="1" noChangeArrowheads="1"/>
          </p:cNvSpPr>
          <p:nvPr>
            <p:ph type="dt" sz="half" idx="10"/>
          </p:nvPr>
        </p:nvSpPr>
        <p:spPr>
          <a:ln/>
        </p:spPr>
        <p:txBody>
          <a:bodyPr/>
          <a:lstStyle>
            <a:lvl1pPr>
              <a:defRPr/>
            </a:lvl1pPr>
          </a:lstStyle>
          <a:p>
            <a:pPr>
              <a:defRPr/>
            </a:pPr>
            <a:fld id="{3A6C555A-D559-45A5-A378-9CD622090E39}" type="datetimeFigureOut">
              <a:rPr lang="zh-CN" altLang="en-US"/>
              <a:pPr>
                <a:defRPr/>
              </a:pPr>
              <a:t>2020/5/3</a:t>
            </a:fld>
            <a:endParaRPr lang="zh-CN" altLang="en-US"/>
          </a:p>
        </p:txBody>
      </p:sp>
      <p:sp>
        <p:nvSpPr>
          <p:cNvPr id="5" name="Rectangle 592">
            <a:extLst>
              <a:ext uri="{FF2B5EF4-FFF2-40B4-BE49-F238E27FC236}">
                <a16:creationId xmlns:a16="http://schemas.microsoft.com/office/drawing/2014/main" id="{82D44A6E-3E2A-4B71-A9F0-930394A0596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94">
            <a:extLst>
              <a:ext uri="{FF2B5EF4-FFF2-40B4-BE49-F238E27FC236}">
                <a16:creationId xmlns:a16="http://schemas.microsoft.com/office/drawing/2014/main" id="{97086547-C59A-4C97-8484-BD9880FD8FC2}"/>
              </a:ext>
            </a:extLst>
          </p:cNvPr>
          <p:cNvSpPr>
            <a:spLocks noGrp="1" noChangeArrowheads="1"/>
          </p:cNvSpPr>
          <p:nvPr>
            <p:ph type="sldNum" sz="quarter" idx="12"/>
          </p:nvPr>
        </p:nvSpPr>
        <p:spPr>
          <a:ln/>
        </p:spPr>
        <p:txBody>
          <a:bodyPr/>
          <a:lstStyle>
            <a:lvl1pPr>
              <a:defRPr/>
            </a:lvl1pPr>
          </a:lstStyle>
          <a:p>
            <a:fld id="{112600FF-D252-4F3B-9CC3-22FB549A27ED}" type="slidenum">
              <a:rPr lang="zh-CN" altLang="en-US"/>
              <a:pPr/>
              <a:t>‹#›</a:t>
            </a:fld>
            <a:endParaRPr lang="zh-CN" altLang="en-US"/>
          </a:p>
        </p:txBody>
      </p:sp>
    </p:spTree>
    <p:extLst>
      <p:ext uri="{BB962C8B-B14F-4D97-AF65-F5344CB8AC3E}">
        <p14:creationId xmlns:p14="http://schemas.microsoft.com/office/powerpoint/2010/main" val="13879915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0">
            <a:extLst>
              <a:ext uri="{FF2B5EF4-FFF2-40B4-BE49-F238E27FC236}">
                <a16:creationId xmlns:a16="http://schemas.microsoft.com/office/drawing/2014/main" id="{4488A4EB-90C6-42CD-96E8-C1D92ED0B1CD}"/>
              </a:ext>
            </a:extLst>
          </p:cNvPr>
          <p:cNvSpPr>
            <a:spLocks noGrp="1" noChangeArrowheads="1"/>
          </p:cNvSpPr>
          <p:nvPr>
            <p:ph type="dt" sz="half" idx="10"/>
          </p:nvPr>
        </p:nvSpPr>
        <p:spPr>
          <a:ln/>
        </p:spPr>
        <p:txBody>
          <a:bodyPr/>
          <a:lstStyle>
            <a:lvl1pPr>
              <a:defRPr/>
            </a:lvl1pPr>
          </a:lstStyle>
          <a:p>
            <a:pPr>
              <a:defRPr/>
            </a:pPr>
            <a:fld id="{B963A875-BB24-4706-BCAC-029C13469957}" type="datetimeFigureOut">
              <a:rPr lang="zh-CN" altLang="en-US"/>
              <a:pPr>
                <a:defRPr/>
              </a:pPr>
              <a:t>2020/5/3</a:t>
            </a:fld>
            <a:endParaRPr lang="zh-CN" altLang="en-US"/>
          </a:p>
        </p:txBody>
      </p:sp>
      <p:sp>
        <p:nvSpPr>
          <p:cNvPr id="5" name="Rectangle 592">
            <a:extLst>
              <a:ext uri="{FF2B5EF4-FFF2-40B4-BE49-F238E27FC236}">
                <a16:creationId xmlns:a16="http://schemas.microsoft.com/office/drawing/2014/main" id="{7545306D-93AB-497D-A169-15D0E83888F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94">
            <a:extLst>
              <a:ext uri="{FF2B5EF4-FFF2-40B4-BE49-F238E27FC236}">
                <a16:creationId xmlns:a16="http://schemas.microsoft.com/office/drawing/2014/main" id="{4F75212D-A3FE-4703-BEC6-9091CEBDAA7C}"/>
              </a:ext>
            </a:extLst>
          </p:cNvPr>
          <p:cNvSpPr>
            <a:spLocks noGrp="1" noChangeArrowheads="1"/>
          </p:cNvSpPr>
          <p:nvPr>
            <p:ph type="sldNum" sz="quarter" idx="12"/>
          </p:nvPr>
        </p:nvSpPr>
        <p:spPr>
          <a:ln/>
        </p:spPr>
        <p:txBody>
          <a:bodyPr/>
          <a:lstStyle>
            <a:lvl1pPr>
              <a:defRPr/>
            </a:lvl1pPr>
          </a:lstStyle>
          <a:p>
            <a:fld id="{4E5245A6-DED6-45D8-8F23-E73F8C56B3F2}" type="slidenum">
              <a:rPr lang="zh-CN" altLang="en-US"/>
              <a:pPr/>
              <a:t>‹#›</a:t>
            </a:fld>
            <a:endParaRPr lang="zh-CN" altLang="en-US"/>
          </a:p>
        </p:txBody>
      </p:sp>
    </p:spTree>
    <p:extLst>
      <p:ext uri="{BB962C8B-B14F-4D97-AF65-F5344CB8AC3E}">
        <p14:creationId xmlns:p14="http://schemas.microsoft.com/office/powerpoint/2010/main" val="9994241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0">
            <a:extLst>
              <a:ext uri="{FF2B5EF4-FFF2-40B4-BE49-F238E27FC236}">
                <a16:creationId xmlns:a16="http://schemas.microsoft.com/office/drawing/2014/main" id="{639DD1B2-5B81-4748-BA92-FF9C86EF6E52}"/>
              </a:ext>
            </a:extLst>
          </p:cNvPr>
          <p:cNvSpPr>
            <a:spLocks noGrp="1" noChangeArrowheads="1"/>
          </p:cNvSpPr>
          <p:nvPr>
            <p:ph type="dt" sz="half" idx="10"/>
          </p:nvPr>
        </p:nvSpPr>
        <p:spPr>
          <a:ln/>
        </p:spPr>
        <p:txBody>
          <a:bodyPr/>
          <a:lstStyle>
            <a:lvl1pPr>
              <a:defRPr/>
            </a:lvl1pPr>
          </a:lstStyle>
          <a:p>
            <a:pPr>
              <a:defRPr/>
            </a:pPr>
            <a:fld id="{5B524669-F0E5-442B-B0B5-17D0AA409D01}" type="datetimeFigureOut">
              <a:rPr lang="zh-CN" altLang="en-US"/>
              <a:pPr>
                <a:defRPr/>
              </a:pPr>
              <a:t>2020/5/3</a:t>
            </a:fld>
            <a:endParaRPr lang="zh-CN" altLang="en-US"/>
          </a:p>
        </p:txBody>
      </p:sp>
      <p:sp>
        <p:nvSpPr>
          <p:cNvPr id="5" name="Rectangle 592">
            <a:extLst>
              <a:ext uri="{FF2B5EF4-FFF2-40B4-BE49-F238E27FC236}">
                <a16:creationId xmlns:a16="http://schemas.microsoft.com/office/drawing/2014/main" id="{DD9BF184-A3A2-4E19-B181-FD6B0288BC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94">
            <a:extLst>
              <a:ext uri="{FF2B5EF4-FFF2-40B4-BE49-F238E27FC236}">
                <a16:creationId xmlns:a16="http://schemas.microsoft.com/office/drawing/2014/main" id="{92CA922E-8994-47E9-9305-A01EC8365811}"/>
              </a:ext>
            </a:extLst>
          </p:cNvPr>
          <p:cNvSpPr>
            <a:spLocks noGrp="1" noChangeArrowheads="1"/>
          </p:cNvSpPr>
          <p:nvPr>
            <p:ph type="sldNum" sz="quarter" idx="12"/>
          </p:nvPr>
        </p:nvSpPr>
        <p:spPr>
          <a:ln/>
        </p:spPr>
        <p:txBody>
          <a:bodyPr/>
          <a:lstStyle>
            <a:lvl1pPr>
              <a:defRPr/>
            </a:lvl1pPr>
          </a:lstStyle>
          <a:p>
            <a:fld id="{6EAF27E7-58D9-4460-A9A8-0489554B0E66}" type="slidenum">
              <a:rPr lang="zh-CN" altLang="en-US"/>
              <a:pPr/>
              <a:t>‹#›</a:t>
            </a:fld>
            <a:endParaRPr lang="zh-CN" altLang="en-US"/>
          </a:p>
        </p:txBody>
      </p:sp>
    </p:spTree>
    <p:extLst>
      <p:ext uri="{BB962C8B-B14F-4D97-AF65-F5344CB8AC3E}">
        <p14:creationId xmlns:p14="http://schemas.microsoft.com/office/powerpoint/2010/main" val="15140752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0">
            <a:extLst>
              <a:ext uri="{FF2B5EF4-FFF2-40B4-BE49-F238E27FC236}">
                <a16:creationId xmlns:a16="http://schemas.microsoft.com/office/drawing/2014/main" id="{CD43C2E2-EBAA-4FE8-A700-397D5A67C994}"/>
              </a:ext>
            </a:extLst>
          </p:cNvPr>
          <p:cNvSpPr>
            <a:spLocks noGrp="1" noChangeArrowheads="1"/>
          </p:cNvSpPr>
          <p:nvPr>
            <p:ph type="dt" sz="half" idx="10"/>
          </p:nvPr>
        </p:nvSpPr>
        <p:spPr>
          <a:ln/>
        </p:spPr>
        <p:txBody>
          <a:bodyPr/>
          <a:lstStyle>
            <a:lvl1pPr>
              <a:defRPr/>
            </a:lvl1pPr>
          </a:lstStyle>
          <a:p>
            <a:pPr>
              <a:defRPr/>
            </a:pPr>
            <a:fld id="{7AAB952E-57C9-4ADF-B213-E5ACF01A2EA5}" type="datetimeFigureOut">
              <a:rPr lang="zh-CN" altLang="en-US"/>
              <a:pPr>
                <a:defRPr/>
              </a:pPr>
              <a:t>2020/5/3</a:t>
            </a:fld>
            <a:endParaRPr lang="zh-CN" altLang="en-US"/>
          </a:p>
        </p:txBody>
      </p:sp>
      <p:sp>
        <p:nvSpPr>
          <p:cNvPr id="6" name="Rectangle 592">
            <a:extLst>
              <a:ext uri="{FF2B5EF4-FFF2-40B4-BE49-F238E27FC236}">
                <a16:creationId xmlns:a16="http://schemas.microsoft.com/office/drawing/2014/main" id="{E9130A87-A905-40CE-BD0C-2884B149D5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94">
            <a:extLst>
              <a:ext uri="{FF2B5EF4-FFF2-40B4-BE49-F238E27FC236}">
                <a16:creationId xmlns:a16="http://schemas.microsoft.com/office/drawing/2014/main" id="{3177B190-9F74-43FD-84B6-CDED9EF7BCEE}"/>
              </a:ext>
            </a:extLst>
          </p:cNvPr>
          <p:cNvSpPr>
            <a:spLocks noGrp="1" noChangeArrowheads="1"/>
          </p:cNvSpPr>
          <p:nvPr>
            <p:ph type="sldNum" sz="quarter" idx="12"/>
          </p:nvPr>
        </p:nvSpPr>
        <p:spPr>
          <a:ln/>
        </p:spPr>
        <p:txBody>
          <a:bodyPr/>
          <a:lstStyle>
            <a:lvl1pPr>
              <a:defRPr/>
            </a:lvl1pPr>
          </a:lstStyle>
          <a:p>
            <a:fld id="{4711A327-5D97-4019-9890-9D2B278C1430}" type="slidenum">
              <a:rPr lang="zh-CN" altLang="en-US"/>
              <a:pPr/>
              <a:t>‹#›</a:t>
            </a:fld>
            <a:endParaRPr lang="zh-CN" altLang="en-US"/>
          </a:p>
        </p:txBody>
      </p:sp>
    </p:spTree>
    <p:extLst>
      <p:ext uri="{BB962C8B-B14F-4D97-AF65-F5344CB8AC3E}">
        <p14:creationId xmlns:p14="http://schemas.microsoft.com/office/powerpoint/2010/main" val="35462531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0">
            <a:extLst>
              <a:ext uri="{FF2B5EF4-FFF2-40B4-BE49-F238E27FC236}">
                <a16:creationId xmlns:a16="http://schemas.microsoft.com/office/drawing/2014/main" id="{C88AB1F4-6B9F-4B54-91FB-36A33C611792}"/>
              </a:ext>
            </a:extLst>
          </p:cNvPr>
          <p:cNvSpPr>
            <a:spLocks noGrp="1" noChangeArrowheads="1"/>
          </p:cNvSpPr>
          <p:nvPr>
            <p:ph type="dt" sz="half" idx="10"/>
          </p:nvPr>
        </p:nvSpPr>
        <p:spPr>
          <a:ln/>
        </p:spPr>
        <p:txBody>
          <a:bodyPr/>
          <a:lstStyle>
            <a:lvl1pPr>
              <a:defRPr/>
            </a:lvl1pPr>
          </a:lstStyle>
          <a:p>
            <a:pPr>
              <a:defRPr/>
            </a:pPr>
            <a:fld id="{E8CFA4F1-FC75-4AA2-9FDB-FE4013EE176E}" type="datetimeFigureOut">
              <a:rPr lang="zh-CN" altLang="en-US"/>
              <a:pPr>
                <a:defRPr/>
              </a:pPr>
              <a:t>2020/5/3</a:t>
            </a:fld>
            <a:endParaRPr lang="zh-CN" altLang="en-US"/>
          </a:p>
        </p:txBody>
      </p:sp>
      <p:sp>
        <p:nvSpPr>
          <p:cNvPr id="8" name="Rectangle 592">
            <a:extLst>
              <a:ext uri="{FF2B5EF4-FFF2-40B4-BE49-F238E27FC236}">
                <a16:creationId xmlns:a16="http://schemas.microsoft.com/office/drawing/2014/main" id="{E2CD6A53-0903-4206-A3BE-C6DD14677F2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594">
            <a:extLst>
              <a:ext uri="{FF2B5EF4-FFF2-40B4-BE49-F238E27FC236}">
                <a16:creationId xmlns:a16="http://schemas.microsoft.com/office/drawing/2014/main" id="{1DCAF7F9-42AE-4E19-9FDA-7523ED4FCB72}"/>
              </a:ext>
            </a:extLst>
          </p:cNvPr>
          <p:cNvSpPr>
            <a:spLocks noGrp="1" noChangeArrowheads="1"/>
          </p:cNvSpPr>
          <p:nvPr>
            <p:ph type="sldNum" sz="quarter" idx="12"/>
          </p:nvPr>
        </p:nvSpPr>
        <p:spPr>
          <a:ln/>
        </p:spPr>
        <p:txBody>
          <a:bodyPr/>
          <a:lstStyle>
            <a:lvl1pPr>
              <a:defRPr/>
            </a:lvl1pPr>
          </a:lstStyle>
          <a:p>
            <a:fld id="{4A2BD0AD-E41B-4926-ABA7-4E8406BBD146}" type="slidenum">
              <a:rPr lang="zh-CN" altLang="en-US"/>
              <a:pPr/>
              <a:t>‹#›</a:t>
            </a:fld>
            <a:endParaRPr lang="zh-CN" altLang="en-US"/>
          </a:p>
        </p:txBody>
      </p:sp>
    </p:spTree>
    <p:extLst>
      <p:ext uri="{BB962C8B-B14F-4D97-AF65-F5344CB8AC3E}">
        <p14:creationId xmlns:p14="http://schemas.microsoft.com/office/powerpoint/2010/main" val="24895510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90">
            <a:extLst>
              <a:ext uri="{FF2B5EF4-FFF2-40B4-BE49-F238E27FC236}">
                <a16:creationId xmlns:a16="http://schemas.microsoft.com/office/drawing/2014/main" id="{00C35148-81AE-466B-B7A6-6CF29D83FE09}"/>
              </a:ext>
            </a:extLst>
          </p:cNvPr>
          <p:cNvSpPr>
            <a:spLocks noGrp="1" noChangeArrowheads="1"/>
          </p:cNvSpPr>
          <p:nvPr>
            <p:ph type="dt" sz="half" idx="10"/>
          </p:nvPr>
        </p:nvSpPr>
        <p:spPr>
          <a:ln/>
        </p:spPr>
        <p:txBody>
          <a:bodyPr/>
          <a:lstStyle>
            <a:lvl1pPr>
              <a:defRPr/>
            </a:lvl1pPr>
          </a:lstStyle>
          <a:p>
            <a:pPr>
              <a:defRPr/>
            </a:pPr>
            <a:fld id="{DE0D810C-678E-410E-9534-9DD1F4EA5E1D}" type="datetimeFigureOut">
              <a:rPr lang="zh-CN" altLang="en-US"/>
              <a:pPr>
                <a:defRPr/>
              </a:pPr>
              <a:t>2020/5/3</a:t>
            </a:fld>
            <a:endParaRPr lang="zh-CN" altLang="en-US"/>
          </a:p>
        </p:txBody>
      </p:sp>
      <p:sp>
        <p:nvSpPr>
          <p:cNvPr id="4" name="Rectangle 592">
            <a:extLst>
              <a:ext uri="{FF2B5EF4-FFF2-40B4-BE49-F238E27FC236}">
                <a16:creationId xmlns:a16="http://schemas.microsoft.com/office/drawing/2014/main" id="{2E87CBA3-42E0-449E-8B95-06E93ACDCC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594">
            <a:extLst>
              <a:ext uri="{FF2B5EF4-FFF2-40B4-BE49-F238E27FC236}">
                <a16:creationId xmlns:a16="http://schemas.microsoft.com/office/drawing/2014/main" id="{B59AA289-9B72-4EC7-866C-489342C413AE}"/>
              </a:ext>
            </a:extLst>
          </p:cNvPr>
          <p:cNvSpPr>
            <a:spLocks noGrp="1" noChangeArrowheads="1"/>
          </p:cNvSpPr>
          <p:nvPr>
            <p:ph type="sldNum" sz="quarter" idx="12"/>
          </p:nvPr>
        </p:nvSpPr>
        <p:spPr>
          <a:ln/>
        </p:spPr>
        <p:txBody>
          <a:bodyPr/>
          <a:lstStyle>
            <a:lvl1pPr>
              <a:defRPr/>
            </a:lvl1pPr>
          </a:lstStyle>
          <a:p>
            <a:fld id="{4ADF8AA9-C450-43A9-8791-2E90A6E494F1}" type="slidenum">
              <a:rPr lang="zh-CN" altLang="en-US"/>
              <a:pPr/>
              <a:t>‹#›</a:t>
            </a:fld>
            <a:endParaRPr lang="zh-CN" altLang="en-US"/>
          </a:p>
        </p:txBody>
      </p:sp>
    </p:spTree>
    <p:extLst>
      <p:ext uri="{BB962C8B-B14F-4D97-AF65-F5344CB8AC3E}">
        <p14:creationId xmlns:p14="http://schemas.microsoft.com/office/powerpoint/2010/main" val="5968373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0">
            <a:extLst>
              <a:ext uri="{FF2B5EF4-FFF2-40B4-BE49-F238E27FC236}">
                <a16:creationId xmlns:a16="http://schemas.microsoft.com/office/drawing/2014/main" id="{BB217D92-75C9-4594-A522-A8BBB64D0936}"/>
              </a:ext>
            </a:extLst>
          </p:cNvPr>
          <p:cNvSpPr>
            <a:spLocks noGrp="1" noChangeArrowheads="1"/>
          </p:cNvSpPr>
          <p:nvPr>
            <p:ph type="dt" sz="half" idx="10"/>
          </p:nvPr>
        </p:nvSpPr>
        <p:spPr>
          <a:ln/>
        </p:spPr>
        <p:txBody>
          <a:bodyPr/>
          <a:lstStyle>
            <a:lvl1pPr>
              <a:defRPr/>
            </a:lvl1pPr>
          </a:lstStyle>
          <a:p>
            <a:pPr>
              <a:defRPr/>
            </a:pPr>
            <a:fld id="{C51E5E27-BC33-430E-BB66-F7917609B5C3}" type="datetimeFigureOut">
              <a:rPr lang="zh-CN" altLang="en-US"/>
              <a:pPr>
                <a:defRPr/>
              </a:pPr>
              <a:t>2020/5/3</a:t>
            </a:fld>
            <a:endParaRPr lang="zh-CN" altLang="en-US"/>
          </a:p>
        </p:txBody>
      </p:sp>
      <p:sp>
        <p:nvSpPr>
          <p:cNvPr id="3" name="Rectangle 592">
            <a:extLst>
              <a:ext uri="{FF2B5EF4-FFF2-40B4-BE49-F238E27FC236}">
                <a16:creationId xmlns:a16="http://schemas.microsoft.com/office/drawing/2014/main" id="{A5EBB1C9-22AA-4BB0-9CDD-EC625F3B2E2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594">
            <a:extLst>
              <a:ext uri="{FF2B5EF4-FFF2-40B4-BE49-F238E27FC236}">
                <a16:creationId xmlns:a16="http://schemas.microsoft.com/office/drawing/2014/main" id="{B00E0021-8BE9-4966-A7A7-1D7DE473B3B6}"/>
              </a:ext>
            </a:extLst>
          </p:cNvPr>
          <p:cNvSpPr>
            <a:spLocks noGrp="1" noChangeArrowheads="1"/>
          </p:cNvSpPr>
          <p:nvPr>
            <p:ph type="sldNum" sz="quarter" idx="12"/>
          </p:nvPr>
        </p:nvSpPr>
        <p:spPr>
          <a:ln/>
        </p:spPr>
        <p:txBody>
          <a:bodyPr/>
          <a:lstStyle>
            <a:lvl1pPr>
              <a:defRPr/>
            </a:lvl1pPr>
          </a:lstStyle>
          <a:p>
            <a:fld id="{8AE91E27-A771-4845-8D09-15100935C6E7}" type="slidenum">
              <a:rPr lang="zh-CN" altLang="en-US"/>
              <a:pPr/>
              <a:t>‹#›</a:t>
            </a:fld>
            <a:endParaRPr lang="zh-CN" altLang="en-US"/>
          </a:p>
        </p:txBody>
      </p:sp>
    </p:spTree>
    <p:extLst>
      <p:ext uri="{BB962C8B-B14F-4D97-AF65-F5344CB8AC3E}">
        <p14:creationId xmlns:p14="http://schemas.microsoft.com/office/powerpoint/2010/main" val="1966157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4">
            <a:extLst>
              <a:ext uri="{FF2B5EF4-FFF2-40B4-BE49-F238E27FC236}">
                <a16:creationId xmlns:a16="http://schemas.microsoft.com/office/drawing/2014/main" id="{CA3DAE6E-65CF-4997-9C90-751ACD5A79C1}"/>
              </a:ext>
            </a:extLst>
          </p:cNvPr>
          <p:cNvSpPr>
            <a:spLocks noGrp="1" noChangeArrowheads="1"/>
          </p:cNvSpPr>
          <p:nvPr>
            <p:ph type="dt" sz="half" idx="10"/>
          </p:nvPr>
        </p:nvSpPr>
        <p:spPr>
          <a:ln/>
        </p:spPr>
        <p:txBody>
          <a:bodyPr/>
          <a:lstStyle>
            <a:lvl1pPr>
              <a:defRPr/>
            </a:lvl1pPr>
          </a:lstStyle>
          <a:p>
            <a:pPr>
              <a:defRPr/>
            </a:pPr>
            <a:fld id="{81BABD03-3862-45D9-8394-8E42D7F088E3}" type="datetimeFigureOut">
              <a:rPr lang="zh-CN" altLang="en-US"/>
              <a:pPr>
                <a:defRPr/>
              </a:pPr>
              <a:t>2020/5/3</a:t>
            </a:fld>
            <a:endParaRPr lang="zh-CN" altLang="en-US"/>
          </a:p>
        </p:txBody>
      </p:sp>
      <p:sp>
        <p:nvSpPr>
          <p:cNvPr id="5" name="Rectangle 436">
            <a:extLst>
              <a:ext uri="{FF2B5EF4-FFF2-40B4-BE49-F238E27FC236}">
                <a16:creationId xmlns:a16="http://schemas.microsoft.com/office/drawing/2014/main" id="{1E6314CC-CFFF-4464-B5C0-CC454BD2B71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38">
            <a:extLst>
              <a:ext uri="{FF2B5EF4-FFF2-40B4-BE49-F238E27FC236}">
                <a16:creationId xmlns:a16="http://schemas.microsoft.com/office/drawing/2014/main" id="{57D118F0-A922-4AB4-85B2-9842971822F0}"/>
              </a:ext>
            </a:extLst>
          </p:cNvPr>
          <p:cNvSpPr>
            <a:spLocks noGrp="1" noChangeArrowheads="1"/>
          </p:cNvSpPr>
          <p:nvPr>
            <p:ph type="sldNum" sz="quarter" idx="12"/>
          </p:nvPr>
        </p:nvSpPr>
        <p:spPr>
          <a:ln/>
        </p:spPr>
        <p:txBody>
          <a:bodyPr/>
          <a:lstStyle>
            <a:lvl1pPr>
              <a:defRPr/>
            </a:lvl1pPr>
          </a:lstStyle>
          <a:p>
            <a:fld id="{2382E3A4-C10E-4C32-B5A7-A5D5A2EE8484}" type="slidenum">
              <a:rPr lang="zh-CN" altLang="en-US"/>
              <a:pPr/>
              <a:t>‹#›</a:t>
            </a:fld>
            <a:endParaRPr lang="zh-CN" altLang="en-US"/>
          </a:p>
        </p:txBody>
      </p:sp>
    </p:spTree>
    <p:extLst>
      <p:ext uri="{BB962C8B-B14F-4D97-AF65-F5344CB8AC3E}">
        <p14:creationId xmlns:p14="http://schemas.microsoft.com/office/powerpoint/2010/main" val="224751178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0">
            <a:extLst>
              <a:ext uri="{FF2B5EF4-FFF2-40B4-BE49-F238E27FC236}">
                <a16:creationId xmlns:a16="http://schemas.microsoft.com/office/drawing/2014/main" id="{6A341CE7-A8C8-4B13-BD2C-A1E250A51881}"/>
              </a:ext>
            </a:extLst>
          </p:cNvPr>
          <p:cNvSpPr>
            <a:spLocks noGrp="1" noChangeArrowheads="1"/>
          </p:cNvSpPr>
          <p:nvPr>
            <p:ph type="dt" sz="half" idx="10"/>
          </p:nvPr>
        </p:nvSpPr>
        <p:spPr>
          <a:ln/>
        </p:spPr>
        <p:txBody>
          <a:bodyPr/>
          <a:lstStyle>
            <a:lvl1pPr>
              <a:defRPr/>
            </a:lvl1pPr>
          </a:lstStyle>
          <a:p>
            <a:pPr>
              <a:defRPr/>
            </a:pPr>
            <a:fld id="{A5999B50-3FB0-46F9-82BA-8A8D6975EAEE}" type="datetimeFigureOut">
              <a:rPr lang="zh-CN" altLang="en-US"/>
              <a:pPr>
                <a:defRPr/>
              </a:pPr>
              <a:t>2020/5/3</a:t>
            </a:fld>
            <a:endParaRPr lang="zh-CN" altLang="en-US"/>
          </a:p>
        </p:txBody>
      </p:sp>
      <p:sp>
        <p:nvSpPr>
          <p:cNvPr id="6" name="Rectangle 592">
            <a:extLst>
              <a:ext uri="{FF2B5EF4-FFF2-40B4-BE49-F238E27FC236}">
                <a16:creationId xmlns:a16="http://schemas.microsoft.com/office/drawing/2014/main" id="{864D565C-2A17-4DE3-B421-83E3FA4C006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94">
            <a:extLst>
              <a:ext uri="{FF2B5EF4-FFF2-40B4-BE49-F238E27FC236}">
                <a16:creationId xmlns:a16="http://schemas.microsoft.com/office/drawing/2014/main" id="{CE237CFD-ADA7-4FCC-B50D-E609BFA4C029}"/>
              </a:ext>
            </a:extLst>
          </p:cNvPr>
          <p:cNvSpPr>
            <a:spLocks noGrp="1" noChangeArrowheads="1"/>
          </p:cNvSpPr>
          <p:nvPr>
            <p:ph type="sldNum" sz="quarter" idx="12"/>
          </p:nvPr>
        </p:nvSpPr>
        <p:spPr>
          <a:ln/>
        </p:spPr>
        <p:txBody>
          <a:bodyPr/>
          <a:lstStyle>
            <a:lvl1pPr>
              <a:defRPr/>
            </a:lvl1pPr>
          </a:lstStyle>
          <a:p>
            <a:fld id="{5E30C9D6-6C30-45D3-94E9-A17522652DD9}" type="slidenum">
              <a:rPr lang="zh-CN" altLang="en-US"/>
              <a:pPr/>
              <a:t>‹#›</a:t>
            </a:fld>
            <a:endParaRPr lang="zh-CN" altLang="en-US"/>
          </a:p>
        </p:txBody>
      </p:sp>
    </p:spTree>
    <p:extLst>
      <p:ext uri="{BB962C8B-B14F-4D97-AF65-F5344CB8AC3E}">
        <p14:creationId xmlns:p14="http://schemas.microsoft.com/office/powerpoint/2010/main" val="5616940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0">
            <a:extLst>
              <a:ext uri="{FF2B5EF4-FFF2-40B4-BE49-F238E27FC236}">
                <a16:creationId xmlns:a16="http://schemas.microsoft.com/office/drawing/2014/main" id="{1A5072E1-261C-44CA-8AD9-7FE30027ECD4}"/>
              </a:ext>
            </a:extLst>
          </p:cNvPr>
          <p:cNvSpPr>
            <a:spLocks noGrp="1" noChangeArrowheads="1"/>
          </p:cNvSpPr>
          <p:nvPr>
            <p:ph type="dt" sz="half" idx="10"/>
          </p:nvPr>
        </p:nvSpPr>
        <p:spPr>
          <a:ln/>
        </p:spPr>
        <p:txBody>
          <a:bodyPr/>
          <a:lstStyle>
            <a:lvl1pPr>
              <a:defRPr/>
            </a:lvl1pPr>
          </a:lstStyle>
          <a:p>
            <a:pPr>
              <a:defRPr/>
            </a:pPr>
            <a:fld id="{53D5C650-92D8-42BA-90CB-56B325F6F636}" type="datetimeFigureOut">
              <a:rPr lang="zh-CN" altLang="en-US"/>
              <a:pPr>
                <a:defRPr/>
              </a:pPr>
              <a:t>2020/5/3</a:t>
            </a:fld>
            <a:endParaRPr lang="zh-CN" altLang="en-US"/>
          </a:p>
        </p:txBody>
      </p:sp>
      <p:sp>
        <p:nvSpPr>
          <p:cNvPr id="6" name="Rectangle 592">
            <a:extLst>
              <a:ext uri="{FF2B5EF4-FFF2-40B4-BE49-F238E27FC236}">
                <a16:creationId xmlns:a16="http://schemas.microsoft.com/office/drawing/2014/main" id="{5B2172E8-194D-4CE5-A50A-CEBA41289CD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94">
            <a:extLst>
              <a:ext uri="{FF2B5EF4-FFF2-40B4-BE49-F238E27FC236}">
                <a16:creationId xmlns:a16="http://schemas.microsoft.com/office/drawing/2014/main" id="{45909C39-CC50-4639-841D-86F66AB335A6}"/>
              </a:ext>
            </a:extLst>
          </p:cNvPr>
          <p:cNvSpPr>
            <a:spLocks noGrp="1" noChangeArrowheads="1"/>
          </p:cNvSpPr>
          <p:nvPr>
            <p:ph type="sldNum" sz="quarter" idx="12"/>
          </p:nvPr>
        </p:nvSpPr>
        <p:spPr>
          <a:ln/>
        </p:spPr>
        <p:txBody>
          <a:bodyPr/>
          <a:lstStyle>
            <a:lvl1pPr>
              <a:defRPr/>
            </a:lvl1pPr>
          </a:lstStyle>
          <a:p>
            <a:fld id="{D735ACB4-5C1A-447B-82A8-68E9B4FBEC8A}" type="slidenum">
              <a:rPr lang="zh-CN" altLang="en-US"/>
              <a:pPr/>
              <a:t>‹#›</a:t>
            </a:fld>
            <a:endParaRPr lang="zh-CN" altLang="en-US"/>
          </a:p>
        </p:txBody>
      </p:sp>
    </p:spTree>
    <p:extLst>
      <p:ext uri="{BB962C8B-B14F-4D97-AF65-F5344CB8AC3E}">
        <p14:creationId xmlns:p14="http://schemas.microsoft.com/office/powerpoint/2010/main" val="22304531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0">
            <a:extLst>
              <a:ext uri="{FF2B5EF4-FFF2-40B4-BE49-F238E27FC236}">
                <a16:creationId xmlns:a16="http://schemas.microsoft.com/office/drawing/2014/main" id="{91AB3566-56C7-411A-9EFB-7EDEF9946987}"/>
              </a:ext>
            </a:extLst>
          </p:cNvPr>
          <p:cNvSpPr>
            <a:spLocks noGrp="1" noChangeArrowheads="1"/>
          </p:cNvSpPr>
          <p:nvPr>
            <p:ph type="dt" sz="half" idx="10"/>
          </p:nvPr>
        </p:nvSpPr>
        <p:spPr>
          <a:ln/>
        </p:spPr>
        <p:txBody>
          <a:bodyPr/>
          <a:lstStyle>
            <a:lvl1pPr>
              <a:defRPr/>
            </a:lvl1pPr>
          </a:lstStyle>
          <a:p>
            <a:pPr>
              <a:defRPr/>
            </a:pPr>
            <a:fld id="{030ACCE9-63CB-413E-8B33-9CD597237336}" type="datetimeFigureOut">
              <a:rPr lang="zh-CN" altLang="en-US"/>
              <a:pPr>
                <a:defRPr/>
              </a:pPr>
              <a:t>2020/5/3</a:t>
            </a:fld>
            <a:endParaRPr lang="zh-CN" altLang="en-US"/>
          </a:p>
        </p:txBody>
      </p:sp>
      <p:sp>
        <p:nvSpPr>
          <p:cNvPr id="5" name="Rectangle 592">
            <a:extLst>
              <a:ext uri="{FF2B5EF4-FFF2-40B4-BE49-F238E27FC236}">
                <a16:creationId xmlns:a16="http://schemas.microsoft.com/office/drawing/2014/main" id="{0A08F214-5B39-4973-8693-4BF406BF08A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94">
            <a:extLst>
              <a:ext uri="{FF2B5EF4-FFF2-40B4-BE49-F238E27FC236}">
                <a16:creationId xmlns:a16="http://schemas.microsoft.com/office/drawing/2014/main" id="{9219A7C0-1A3E-4917-8420-937A1E5A77E5}"/>
              </a:ext>
            </a:extLst>
          </p:cNvPr>
          <p:cNvSpPr>
            <a:spLocks noGrp="1" noChangeArrowheads="1"/>
          </p:cNvSpPr>
          <p:nvPr>
            <p:ph type="sldNum" sz="quarter" idx="12"/>
          </p:nvPr>
        </p:nvSpPr>
        <p:spPr>
          <a:ln/>
        </p:spPr>
        <p:txBody>
          <a:bodyPr/>
          <a:lstStyle>
            <a:lvl1pPr>
              <a:defRPr/>
            </a:lvl1pPr>
          </a:lstStyle>
          <a:p>
            <a:fld id="{F1180242-7C36-4B8B-BE2B-2BF01D966E77}" type="slidenum">
              <a:rPr lang="zh-CN" altLang="en-US"/>
              <a:pPr/>
              <a:t>‹#›</a:t>
            </a:fld>
            <a:endParaRPr lang="zh-CN" altLang="en-US"/>
          </a:p>
        </p:txBody>
      </p:sp>
    </p:spTree>
    <p:extLst>
      <p:ext uri="{BB962C8B-B14F-4D97-AF65-F5344CB8AC3E}">
        <p14:creationId xmlns:p14="http://schemas.microsoft.com/office/powerpoint/2010/main" val="18214494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9038" y="442913"/>
            <a:ext cx="271303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9925" y="442913"/>
            <a:ext cx="7986713" cy="5899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0">
            <a:extLst>
              <a:ext uri="{FF2B5EF4-FFF2-40B4-BE49-F238E27FC236}">
                <a16:creationId xmlns:a16="http://schemas.microsoft.com/office/drawing/2014/main" id="{EA180CCE-F5C9-4D29-B268-2871A4983025}"/>
              </a:ext>
            </a:extLst>
          </p:cNvPr>
          <p:cNvSpPr>
            <a:spLocks noGrp="1" noChangeArrowheads="1"/>
          </p:cNvSpPr>
          <p:nvPr>
            <p:ph type="dt" sz="half" idx="10"/>
          </p:nvPr>
        </p:nvSpPr>
        <p:spPr>
          <a:ln/>
        </p:spPr>
        <p:txBody>
          <a:bodyPr/>
          <a:lstStyle>
            <a:lvl1pPr>
              <a:defRPr/>
            </a:lvl1pPr>
          </a:lstStyle>
          <a:p>
            <a:pPr>
              <a:defRPr/>
            </a:pPr>
            <a:fld id="{85763517-10D0-40DF-81E1-77EF597785DC}" type="datetimeFigureOut">
              <a:rPr lang="zh-CN" altLang="en-US"/>
              <a:pPr>
                <a:defRPr/>
              </a:pPr>
              <a:t>2020/5/3</a:t>
            </a:fld>
            <a:endParaRPr lang="zh-CN" altLang="en-US"/>
          </a:p>
        </p:txBody>
      </p:sp>
      <p:sp>
        <p:nvSpPr>
          <p:cNvPr id="5" name="Rectangle 592">
            <a:extLst>
              <a:ext uri="{FF2B5EF4-FFF2-40B4-BE49-F238E27FC236}">
                <a16:creationId xmlns:a16="http://schemas.microsoft.com/office/drawing/2014/main" id="{F5A1F1F0-557C-4E6C-A36D-2C128E2637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94">
            <a:extLst>
              <a:ext uri="{FF2B5EF4-FFF2-40B4-BE49-F238E27FC236}">
                <a16:creationId xmlns:a16="http://schemas.microsoft.com/office/drawing/2014/main" id="{04A962DD-0ADA-40BA-AEDA-6B095660666E}"/>
              </a:ext>
            </a:extLst>
          </p:cNvPr>
          <p:cNvSpPr>
            <a:spLocks noGrp="1" noChangeArrowheads="1"/>
          </p:cNvSpPr>
          <p:nvPr>
            <p:ph type="sldNum" sz="quarter" idx="12"/>
          </p:nvPr>
        </p:nvSpPr>
        <p:spPr>
          <a:ln/>
        </p:spPr>
        <p:txBody>
          <a:bodyPr/>
          <a:lstStyle>
            <a:lvl1pPr>
              <a:defRPr/>
            </a:lvl1pPr>
          </a:lstStyle>
          <a:p>
            <a:fld id="{FC4270DC-AAD3-42DC-8BD2-0C7B50045D6D}" type="slidenum">
              <a:rPr lang="zh-CN" altLang="en-US"/>
              <a:pPr/>
              <a:t>‹#›</a:t>
            </a:fld>
            <a:endParaRPr lang="zh-CN" altLang="en-US"/>
          </a:p>
        </p:txBody>
      </p:sp>
    </p:spTree>
    <p:extLst>
      <p:ext uri="{BB962C8B-B14F-4D97-AF65-F5344CB8AC3E}">
        <p14:creationId xmlns:p14="http://schemas.microsoft.com/office/powerpoint/2010/main" val="20203568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02">
            <a:extLst>
              <a:ext uri="{FF2B5EF4-FFF2-40B4-BE49-F238E27FC236}">
                <a16:creationId xmlns:a16="http://schemas.microsoft.com/office/drawing/2014/main" id="{D5C26D4A-81C6-45F1-8C43-B3235702E491}"/>
              </a:ext>
            </a:extLst>
          </p:cNvPr>
          <p:cNvSpPr>
            <a:spLocks noGrp="1" noChangeArrowheads="1"/>
          </p:cNvSpPr>
          <p:nvPr>
            <p:ph type="dt" sz="half" idx="10"/>
          </p:nvPr>
        </p:nvSpPr>
        <p:spPr>
          <a:ln/>
        </p:spPr>
        <p:txBody>
          <a:bodyPr/>
          <a:lstStyle>
            <a:lvl1pPr>
              <a:defRPr/>
            </a:lvl1pPr>
          </a:lstStyle>
          <a:p>
            <a:pPr>
              <a:defRPr/>
            </a:pPr>
            <a:fld id="{DAE03552-791D-4776-8C32-88632769A902}" type="datetimeFigureOut">
              <a:rPr lang="zh-CN" altLang="en-US"/>
              <a:pPr>
                <a:defRPr/>
              </a:pPr>
              <a:t>2020/5/3</a:t>
            </a:fld>
            <a:endParaRPr lang="zh-CN" altLang="en-US"/>
          </a:p>
        </p:txBody>
      </p:sp>
      <p:sp>
        <p:nvSpPr>
          <p:cNvPr id="5" name="Rectangle 604">
            <a:extLst>
              <a:ext uri="{FF2B5EF4-FFF2-40B4-BE49-F238E27FC236}">
                <a16:creationId xmlns:a16="http://schemas.microsoft.com/office/drawing/2014/main" id="{44D9B818-FE1D-4144-A5DE-4979ABBDF1D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06">
            <a:extLst>
              <a:ext uri="{FF2B5EF4-FFF2-40B4-BE49-F238E27FC236}">
                <a16:creationId xmlns:a16="http://schemas.microsoft.com/office/drawing/2014/main" id="{3A1EF2B8-6B41-471D-ADB4-EDE0F42AF10A}"/>
              </a:ext>
            </a:extLst>
          </p:cNvPr>
          <p:cNvSpPr>
            <a:spLocks noGrp="1" noChangeArrowheads="1"/>
          </p:cNvSpPr>
          <p:nvPr>
            <p:ph type="sldNum" sz="quarter" idx="12"/>
          </p:nvPr>
        </p:nvSpPr>
        <p:spPr>
          <a:ln/>
        </p:spPr>
        <p:txBody>
          <a:bodyPr/>
          <a:lstStyle>
            <a:lvl1pPr>
              <a:defRPr/>
            </a:lvl1pPr>
          </a:lstStyle>
          <a:p>
            <a:fld id="{799055B4-B9EE-4603-B094-C576BBF86681}" type="slidenum">
              <a:rPr lang="zh-CN" altLang="en-US"/>
              <a:pPr/>
              <a:t>‹#›</a:t>
            </a:fld>
            <a:endParaRPr lang="zh-CN" altLang="en-US"/>
          </a:p>
        </p:txBody>
      </p:sp>
    </p:spTree>
    <p:extLst>
      <p:ext uri="{BB962C8B-B14F-4D97-AF65-F5344CB8AC3E}">
        <p14:creationId xmlns:p14="http://schemas.microsoft.com/office/powerpoint/2010/main" val="13674837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02">
            <a:extLst>
              <a:ext uri="{FF2B5EF4-FFF2-40B4-BE49-F238E27FC236}">
                <a16:creationId xmlns:a16="http://schemas.microsoft.com/office/drawing/2014/main" id="{BEB8E27F-BA36-41AF-B8B2-4B2681694E45}"/>
              </a:ext>
            </a:extLst>
          </p:cNvPr>
          <p:cNvSpPr>
            <a:spLocks noGrp="1" noChangeArrowheads="1"/>
          </p:cNvSpPr>
          <p:nvPr>
            <p:ph type="dt" sz="half" idx="10"/>
          </p:nvPr>
        </p:nvSpPr>
        <p:spPr>
          <a:ln/>
        </p:spPr>
        <p:txBody>
          <a:bodyPr/>
          <a:lstStyle>
            <a:lvl1pPr>
              <a:defRPr/>
            </a:lvl1pPr>
          </a:lstStyle>
          <a:p>
            <a:pPr>
              <a:defRPr/>
            </a:pPr>
            <a:fld id="{89CD698A-F992-4A78-BF41-A28E42BE0B4C}" type="datetimeFigureOut">
              <a:rPr lang="zh-CN" altLang="en-US"/>
              <a:pPr>
                <a:defRPr/>
              </a:pPr>
              <a:t>2020/5/3</a:t>
            </a:fld>
            <a:endParaRPr lang="zh-CN" altLang="en-US"/>
          </a:p>
        </p:txBody>
      </p:sp>
      <p:sp>
        <p:nvSpPr>
          <p:cNvPr id="5" name="Rectangle 604">
            <a:extLst>
              <a:ext uri="{FF2B5EF4-FFF2-40B4-BE49-F238E27FC236}">
                <a16:creationId xmlns:a16="http://schemas.microsoft.com/office/drawing/2014/main" id="{957F9100-8D86-42A4-BEDF-3A39973DCC5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06">
            <a:extLst>
              <a:ext uri="{FF2B5EF4-FFF2-40B4-BE49-F238E27FC236}">
                <a16:creationId xmlns:a16="http://schemas.microsoft.com/office/drawing/2014/main" id="{4A001351-5830-4B43-9DB0-606CD059F29F}"/>
              </a:ext>
            </a:extLst>
          </p:cNvPr>
          <p:cNvSpPr>
            <a:spLocks noGrp="1" noChangeArrowheads="1"/>
          </p:cNvSpPr>
          <p:nvPr>
            <p:ph type="sldNum" sz="quarter" idx="12"/>
          </p:nvPr>
        </p:nvSpPr>
        <p:spPr>
          <a:ln/>
        </p:spPr>
        <p:txBody>
          <a:bodyPr/>
          <a:lstStyle>
            <a:lvl1pPr>
              <a:defRPr/>
            </a:lvl1pPr>
          </a:lstStyle>
          <a:p>
            <a:fld id="{392E6181-DA5C-4F16-9558-18097A56E495}" type="slidenum">
              <a:rPr lang="zh-CN" altLang="en-US"/>
              <a:pPr/>
              <a:t>‹#›</a:t>
            </a:fld>
            <a:endParaRPr lang="zh-CN" altLang="en-US"/>
          </a:p>
        </p:txBody>
      </p:sp>
    </p:spTree>
    <p:extLst>
      <p:ext uri="{BB962C8B-B14F-4D97-AF65-F5344CB8AC3E}">
        <p14:creationId xmlns:p14="http://schemas.microsoft.com/office/powerpoint/2010/main" val="18599457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02">
            <a:extLst>
              <a:ext uri="{FF2B5EF4-FFF2-40B4-BE49-F238E27FC236}">
                <a16:creationId xmlns:a16="http://schemas.microsoft.com/office/drawing/2014/main" id="{54EFC5EE-0B42-48CA-A5B2-25B0F617F9BE}"/>
              </a:ext>
            </a:extLst>
          </p:cNvPr>
          <p:cNvSpPr>
            <a:spLocks noGrp="1" noChangeArrowheads="1"/>
          </p:cNvSpPr>
          <p:nvPr>
            <p:ph type="dt" sz="half" idx="10"/>
          </p:nvPr>
        </p:nvSpPr>
        <p:spPr>
          <a:ln/>
        </p:spPr>
        <p:txBody>
          <a:bodyPr/>
          <a:lstStyle>
            <a:lvl1pPr>
              <a:defRPr/>
            </a:lvl1pPr>
          </a:lstStyle>
          <a:p>
            <a:pPr>
              <a:defRPr/>
            </a:pPr>
            <a:fld id="{396D4299-AD3B-4E01-ABF7-6EFC0247D53C}" type="datetimeFigureOut">
              <a:rPr lang="zh-CN" altLang="en-US"/>
              <a:pPr>
                <a:defRPr/>
              </a:pPr>
              <a:t>2020/5/3</a:t>
            </a:fld>
            <a:endParaRPr lang="zh-CN" altLang="en-US"/>
          </a:p>
        </p:txBody>
      </p:sp>
      <p:sp>
        <p:nvSpPr>
          <p:cNvPr id="5" name="Rectangle 604">
            <a:extLst>
              <a:ext uri="{FF2B5EF4-FFF2-40B4-BE49-F238E27FC236}">
                <a16:creationId xmlns:a16="http://schemas.microsoft.com/office/drawing/2014/main" id="{CF2C4E8E-8EE9-4F01-9AAC-8461EEC1A0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06">
            <a:extLst>
              <a:ext uri="{FF2B5EF4-FFF2-40B4-BE49-F238E27FC236}">
                <a16:creationId xmlns:a16="http://schemas.microsoft.com/office/drawing/2014/main" id="{CF997BB1-C2A4-45BF-AF99-C1D24CA13520}"/>
              </a:ext>
            </a:extLst>
          </p:cNvPr>
          <p:cNvSpPr>
            <a:spLocks noGrp="1" noChangeArrowheads="1"/>
          </p:cNvSpPr>
          <p:nvPr>
            <p:ph type="sldNum" sz="quarter" idx="12"/>
          </p:nvPr>
        </p:nvSpPr>
        <p:spPr>
          <a:ln/>
        </p:spPr>
        <p:txBody>
          <a:bodyPr/>
          <a:lstStyle>
            <a:lvl1pPr>
              <a:defRPr/>
            </a:lvl1pPr>
          </a:lstStyle>
          <a:p>
            <a:fld id="{0968C2FC-F0F9-438D-8C68-EEACEC9A9966}" type="slidenum">
              <a:rPr lang="zh-CN" altLang="en-US"/>
              <a:pPr/>
              <a:t>‹#›</a:t>
            </a:fld>
            <a:endParaRPr lang="zh-CN" altLang="en-US"/>
          </a:p>
        </p:txBody>
      </p:sp>
    </p:spTree>
    <p:extLst>
      <p:ext uri="{BB962C8B-B14F-4D97-AF65-F5344CB8AC3E}">
        <p14:creationId xmlns:p14="http://schemas.microsoft.com/office/powerpoint/2010/main" val="30830669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02">
            <a:extLst>
              <a:ext uri="{FF2B5EF4-FFF2-40B4-BE49-F238E27FC236}">
                <a16:creationId xmlns:a16="http://schemas.microsoft.com/office/drawing/2014/main" id="{66C7D4AB-5D72-40B2-9B98-41EE99872025}"/>
              </a:ext>
            </a:extLst>
          </p:cNvPr>
          <p:cNvSpPr>
            <a:spLocks noGrp="1" noChangeArrowheads="1"/>
          </p:cNvSpPr>
          <p:nvPr>
            <p:ph type="dt" sz="half" idx="10"/>
          </p:nvPr>
        </p:nvSpPr>
        <p:spPr>
          <a:ln/>
        </p:spPr>
        <p:txBody>
          <a:bodyPr/>
          <a:lstStyle>
            <a:lvl1pPr>
              <a:defRPr/>
            </a:lvl1pPr>
          </a:lstStyle>
          <a:p>
            <a:pPr>
              <a:defRPr/>
            </a:pPr>
            <a:fld id="{9A9BC5D1-BB2D-484C-8E6A-1E22080218E0}" type="datetimeFigureOut">
              <a:rPr lang="zh-CN" altLang="en-US"/>
              <a:pPr>
                <a:defRPr/>
              </a:pPr>
              <a:t>2020/5/3</a:t>
            </a:fld>
            <a:endParaRPr lang="zh-CN" altLang="en-US"/>
          </a:p>
        </p:txBody>
      </p:sp>
      <p:sp>
        <p:nvSpPr>
          <p:cNvPr id="6" name="Rectangle 604">
            <a:extLst>
              <a:ext uri="{FF2B5EF4-FFF2-40B4-BE49-F238E27FC236}">
                <a16:creationId xmlns:a16="http://schemas.microsoft.com/office/drawing/2014/main" id="{C2D579F4-22BA-4961-B55C-A264ABDCD9D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06">
            <a:extLst>
              <a:ext uri="{FF2B5EF4-FFF2-40B4-BE49-F238E27FC236}">
                <a16:creationId xmlns:a16="http://schemas.microsoft.com/office/drawing/2014/main" id="{F4512E54-4436-452D-8B9B-3085DE5C178B}"/>
              </a:ext>
            </a:extLst>
          </p:cNvPr>
          <p:cNvSpPr>
            <a:spLocks noGrp="1" noChangeArrowheads="1"/>
          </p:cNvSpPr>
          <p:nvPr>
            <p:ph type="sldNum" sz="quarter" idx="12"/>
          </p:nvPr>
        </p:nvSpPr>
        <p:spPr>
          <a:ln/>
        </p:spPr>
        <p:txBody>
          <a:bodyPr/>
          <a:lstStyle>
            <a:lvl1pPr>
              <a:defRPr/>
            </a:lvl1pPr>
          </a:lstStyle>
          <a:p>
            <a:fld id="{15E3F568-98AD-4C51-8FFB-E672648CE99D}" type="slidenum">
              <a:rPr lang="zh-CN" altLang="en-US"/>
              <a:pPr/>
              <a:t>‹#›</a:t>
            </a:fld>
            <a:endParaRPr lang="zh-CN" altLang="en-US"/>
          </a:p>
        </p:txBody>
      </p:sp>
    </p:spTree>
    <p:extLst>
      <p:ext uri="{BB962C8B-B14F-4D97-AF65-F5344CB8AC3E}">
        <p14:creationId xmlns:p14="http://schemas.microsoft.com/office/powerpoint/2010/main" val="5193980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02">
            <a:extLst>
              <a:ext uri="{FF2B5EF4-FFF2-40B4-BE49-F238E27FC236}">
                <a16:creationId xmlns:a16="http://schemas.microsoft.com/office/drawing/2014/main" id="{3C942D49-87ED-40AF-9469-B0074376A13A}"/>
              </a:ext>
            </a:extLst>
          </p:cNvPr>
          <p:cNvSpPr>
            <a:spLocks noGrp="1" noChangeArrowheads="1"/>
          </p:cNvSpPr>
          <p:nvPr>
            <p:ph type="dt" sz="half" idx="10"/>
          </p:nvPr>
        </p:nvSpPr>
        <p:spPr>
          <a:ln/>
        </p:spPr>
        <p:txBody>
          <a:bodyPr/>
          <a:lstStyle>
            <a:lvl1pPr>
              <a:defRPr/>
            </a:lvl1pPr>
          </a:lstStyle>
          <a:p>
            <a:pPr>
              <a:defRPr/>
            </a:pPr>
            <a:fld id="{065F3C38-3FE8-4003-93FE-5D3B1E64DF40}" type="datetimeFigureOut">
              <a:rPr lang="zh-CN" altLang="en-US"/>
              <a:pPr>
                <a:defRPr/>
              </a:pPr>
              <a:t>2020/5/3</a:t>
            </a:fld>
            <a:endParaRPr lang="zh-CN" altLang="en-US"/>
          </a:p>
        </p:txBody>
      </p:sp>
      <p:sp>
        <p:nvSpPr>
          <p:cNvPr id="8" name="Rectangle 604">
            <a:extLst>
              <a:ext uri="{FF2B5EF4-FFF2-40B4-BE49-F238E27FC236}">
                <a16:creationId xmlns:a16="http://schemas.microsoft.com/office/drawing/2014/main" id="{A0DC0CC1-3356-463E-8890-6814A8C5D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06">
            <a:extLst>
              <a:ext uri="{FF2B5EF4-FFF2-40B4-BE49-F238E27FC236}">
                <a16:creationId xmlns:a16="http://schemas.microsoft.com/office/drawing/2014/main" id="{666C0B1B-071C-4952-B8EC-30E792B987B7}"/>
              </a:ext>
            </a:extLst>
          </p:cNvPr>
          <p:cNvSpPr>
            <a:spLocks noGrp="1" noChangeArrowheads="1"/>
          </p:cNvSpPr>
          <p:nvPr>
            <p:ph type="sldNum" sz="quarter" idx="12"/>
          </p:nvPr>
        </p:nvSpPr>
        <p:spPr>
          <a:ln/>
        </p:spPr>
        <p:txBody>
          <a:bodyPr/>
          <a:lstStyle>
            <a:lvl1pPr>
              <a:defRPr/>
            </a:lvl1pPr>
          </a:lstStyle>
          <a:p>
            <a:fld id="{9E907B73-2CFE-453B-830F-9452FFD27A5F}" type="slidenum">
              <a:rPr lang="zh-CN" altLang="en-US"/>
              <a:pPr/>
              <a:t>‹#›</a:t>
            </a:fld>
            <a:endParaRPr lang="zh-CN" altLang="en-US"/>
          </a:p>
        </p:txBody>
      </p:sp>
    </p:spTree>
    <p:extLst>
      <p:ext uri="{BB962C8B-B14F-4D97-AF65-F5344CB8AC3E}">
        <p14:creationId xmlns:p14="http://schemas.microsoft.com/office/powerpoint/2010/main" val="32676121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02">
            <a:extLst>
              <a:ext uri="{FF2B5EF4-FFF2-40B4-BE49-F238E27FC236}">
                <a16:creationId xmlns:a16="http://schemas.microsoft.com/office/drawing/2014/main" id="{8B9F52B6-A996-4BDF-A171-146DAF9FCE40}"/>
              </a:ext>
            </a:extLst>
          </p:cNvPr>
          <p:cNvSpPr>
            <a:spLocks noGrp="1" noChangeArrowheads="1"/>
          </p:cNvSpPr>
          <p:nvPr>
            <p:ph type="dt" sz="half" idx="10"/>
          </p:nvPr>
        </p:nvSpPr>
        <p:spPr>
          <a:ln/>
        </p:spPr>
        <p:txBody>
          <a:bodyPr/>
          <a:lstStyle>
            <a:lvl1pPr>
              <a:defRPr/>
            </a:lvl1pPr>
          </a:lstStyle>
          <a:p>
            <a:pPr>
              <a:defRPr/>
            </a:pPr>
            <a:fld id="{A5CAEFB1-94F7-4AB2-B5F4-979A34F11E24}" type="datetimeFigureOut">
              <a:rPr lang="zh-CN" altLang="en-US"/>
              <a:pPr>
                <a:defRPr/>
              </a:pPr>
              <a:t>2020/5/3</a:t>
            </a:fld>
            <a:endParaRPr lang="zh-CN" altLang="en-US"/>
          </a:p>
        </p:txBody>
      </p:sp>
      <p:sp>
        <p:nvSpPr>
          <p:cNvPr id="4" name="Rectangle 604">
            <a:extLst>
              <a:ext uri="{FF2B5EF4-FFF2-40B4-BE49-F238E27FC236}">
                <a16:creationId xmlns:a16="http://schemas.microsoft.com/office/drawing/2014/main" id="{F7CC5246-AF5E-47E2-8527-226BBD3CE2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06">
            <a:extLst>
              <a:ext uri="{FF2B5EF4-FFF2-40B4-BE49-F238E27FC236}">
                <a16:creationId xmlns:a16="http://schemas.microsoft.com/office/drawing/2014/main" id="{DB32D864-1B31-44AD-9D54-31158FB985F1}"/>
              </a:ext>
            </a:extLst>
          </p:cNvPr>
          <p:cNvSpPr>
            <a:spLocks noGrp="1" noChangeArrowheads="1"/>
          </p:cNvSpPr>
          <p:nvPr>
            <p:ph type="sldNum" sz="quarter" idx="12"/>
          </p:nvPr>
        </p:nvSpPr>
        <p:spPr>
          <a:ln/>
        </p:spPr>
        <p:txBody>
          <a:bodyPr/>
          <a:lstStyle>
            <a:lvl1pPr>
              <a:defRPr/>
            </a:lvl1pPr>
          </a:lstStyle>
          <a:p>
            <a:fld id="{84B200CF-F2CC-46BD-9A0B-8C52C8BBB01B}" type="slidenum">
              <a:rPr lang="zh-CN" altLang="en-US"/>
              <a:pPr/>
              <a:t>‹#›</a:t>
            </a:fld>
            <a:endParaRPr lang="zh-CN" altLang="en-US"/>
          </a:p>
        </p:txBody>
      </p:sp>
    </p:spTree>
    <p:extLst>
      <p:ext uri="{BB962C8B-B14F-4D97-AF65-F5344CB8AC3E}">
        <p14:creationId xmlns:p14="http://schemas.microsoft.com/office/powerpoint/2010/main" val="358501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4">
            <a:extLst>
              <a:ext uri="{FF2B5EF4-FFF2-40B4-BE49-F238E27FC236}">
                <a16:creationId xmlns:a16="http://schemas.microsoft.com/office/drawing/2014/main" id="{1428EBFE-B6CD-476D-B616-7572A0B3B4DE}"/>
              </a:ext>
            </a:extLst>
          </p:cNvPr>
          <p:cNvSpPr>
            <a:spLocks noGrp="1" noChangeArrowheads="1"/>
          </p:cNvSpPr>
          <p:nvPr>
            <p:ph type="dt" sz="half" idx="10"/>
          </p:nvPr>
        </p:nvSpPr>
        <p:spPr>
          <a:ln/>
        </p:spPr>
        <p:txBody>
          <a:bodyPr/>
          <a:lstStyle>
            <a:lvl1pPr>
              <a:defRPr/>
            </a:lvl1pPr>
          </a:lstStyle>
          <a:p>
            <a:pPr>
              <a:defRPr/>
            </a:pPr>
            <a:fld id="{D83EFD5D-3916-49F4-A1CC-E74F5CF0A371}" type="datetimeFigureOut">
              <a:rPr lang="zh-CN" altLang="en-US"/>
              <a:pPr>
                <a:defRPr/>
              </a:pPr>
              <a:t>2020/5/3</a:t>
            </a:fld>
            <a:endParaRPr lang="zh-CN" altLang="en-US"/>
          </a:p>
        </p:txBody>
      </p:sp>
      <p:sp>
        <p:nvSpPr>
          <p:cNvPr id="6" name="Rectangle 436">
            <a:extLst>
              <a:ext uri="{FF2B5EF4-FFF2-40B4-BE49-F238E27FC236}">
                <a16:creationId xmlns:a16="http://schemas.microsoft.com/office/drawing/2014/main" id="{6E953447-F80E-4C4E-BEFC-584AC7121E0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38">
            <a:extLst>
              <a:ext uri="{FF2B5EF4-FFF2-40B4-BE49-F238E27FC236}">
                <a16:creationId xmlns:a16="http://schemas.microsoft.com/office/drawing/2014/main" id="{6FEC879A-2B93-49A4-93A8-28A8A490542D}"/>
              </a:ext>
            </a:extLst>
          </p:cNvPr>
          <p:cNvSpPr>
            <a:spLocks noGrp="1" noChangeArrowheads="1"/>
          </p:cNvSpPr>
          <p:nvPr>
            <p:ph type="sldNum" sz="quarter" idx="12"/>
          </p:nvPr>
        </p:nvSpPr>
        <p:spPr>
          <a:ln/>
        </p:spPr>
        <p:txBody>
          <a:bodyPr/>
          <a:lstStyle>
            <a:lvl1pPr>
              <a:defRPr/>
            </a:lvl1pPr>
          </a:lstStyle>
          <a:p>
            <a:fld id="{447C15BB-F3B1-4D36-9833-27CBDB75A0A3}" type="slidenum">
              <a:rPr lang="zh-CN" altLang="en-US"/>
              <a:pPr/>
              <a:t>‹#›</a:t>
            </a:fld>
            <a:endParaRPr lang="zh-CN" altLang="en-US"/>
          </a:p>
        </p:txBody>
      </p:sp>
    </p:spTree>
    <p:extLst>
      <p:ext uri="{BB962C8B-B14F-4D97-AF65-F5344CB8AC3E}">
        <p14:creationId xmlns:p14="http://schemas.microsoft.com/office/powerpoint/2010/main" val="7998920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2">
            <a:extLst>
              <a:ext uri="{FF2B5EF4-FFF2-40B4-BE49-F238E27FC236}">
                <a16:creationId xmlns:a16="http://schemas.microsoft.com/office/drawing/2014/main" id="{9C0370AA-CA53-428E-A6F5-141A2AF360E1}"/>
              </a:ext>
            </a:extLst>
          </p:cNvPr>
          <p:cNvSpPr>
            <a:spLocks noGrp="1" noChangeArrowheads="1"/>
          </p:cNvSpPr>
          <p:nvPr>
            <p:ph type="dt" sz="half" idx="10"/>
          </p:nvPr>
        </p:nvSpPr>
        <p:spPr>
          <a:ln/>
        </p:spPr>
        <p:txBody>
          <a:bodyPr/>
          <a:lstStyle>
            <a:lvl1pPr>
              <a:defRPr/>
            </a:lvl1pPr>
          </a:lstStyle>
          <a:p>
            <a:pPr>
              <a:defRPr/>
            </a:pPr>
            <a:fld id="{1DDBB5D0-8F7E-497A-AA0F-F9ABF58B4371}" type="datetimeFigureOut">
              <a:rPr lang="zh-CN" altLang="en-US"/>
              <a:pPr>
                <a:defRPr/>
              </a:pPr>
              <a:t>2020/5/3</a:t>
            </a:fld>
            <a:endParaRPr lang="zh-CN" altLang="en-US"/>
          </a:p>
        </p:txBody>
      </p:sp>
      <p:sp>
        <p:nvSpPr>
          <p:cNvPr id="3" name="Rectangle 604">
            <a:extLst>
              <a:ext uri="{FF2B5EF4-FFF2-40B4-BE49-F238E27FC236}">
                <a16:creationId xmlns:a16="http://schemas.microsoft.com/office/drawing/2014/main" id="{F9FE5B9F-CD8C-477B-8B71-36B3F26AAAF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06">
            <a:extLst>
              <a:ext uri="{FF2B5EF4-FFF2-40B4-BE49-F238E27FC236}">
                <a16:creationId xmlns:a16="http://schemas.microsoft.com/office/drawing/2014/main" id="{DECA3E04-4BF0-4652-B2F6-45D3C811B8F8}"/>
              </a:ext>
            </a:extLst>
          </p:cNvPr>
          <p:cNvSpPr>
            <a:spLocks noGrp="1" noChangeArrowheads="1"/>
          </p:cNvSpPr>
          <p:nvPr>
            <p:ph type="sldNum" sz="quarter" idx="12"/>
          </p:nvPr>
        </p:nvSpPr>
        <p:spPr>
          <a:ln/>
        </p:spPr>
        <p:txBody>
          <a:bodyPr/>
          <a:lstStyle>
            <a:lvl1pPr>
              <a:defRPr/>
            </a:lvl1pPr>
          </a:lstStyle>
          <a:p>
            <a:fld id="{33B9BA7D-DACB-45FF-8A8A-E3D9F5678FE6}" type="slidenum">
              <a:rPr lang="zh-CN" altLang="en-US"/>
              <a:pPr/>
              <a:t>‹#›</a:t>
            </a:fld>
            <a:endParaRPr lang="zh-CN" altLang="en-US"/>
          </a:p>
        </p:txBody>
      </p:sp>
    </p:spTree>
    <p:extLst>
      <p:ext uri="{BB962C8B-B14F-4D97-AF65-F5344CB8AC3E}">
        <p14:creationId xmlns:p14="http://schemas.microsoft.com/office/powerpoint/2010/main" val="27252500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02">
            <a:extLst>
              <a:ext uri="{FF2B5EF4-FFF2-40B4-BE49-F238E27FC236}">
                <a16:creationId xmlns:a16="http://schemas.microsoft.com/office/drawing/2014/main" id="{831AA5C6-9042-4B95-AD8B-F3133726BBF5}"/>
              </a:ext>
            </a:extLst>
          </p:cNvPr>
          <p:cNvSpPr>
            <a:spLocks noGrp="1" noChangeArrowheads="1"/>
          </p:cNvSpPr>
          <p:nvPr>
            <p:ph type="dt" sz="half" idx="10"/>
          </p:nvPr>
        </p:nvSpPr>
        <p:spPr>
          <a:ln/>
        </p:spPr>
        <p:txBody>
          <a:bodyPr/>
          <a:lstStyle>
            <a:lvl1pPr>
              <a:defRPr/>
            </a:lvl1pPr>
          </a:lstStyle>
          <a:p>
            <a:pPr>
              <a:defRPr/>
            </a:pPr>
            <a:fld id="{3D9AE2ED-A942-466D-89C9-D158202B3D6E}" type="datetimeFigureOut">
              <a:rPr lang="zh-CN" altLang="en-US"/>
              <a:pPr>
                <a:defRPr/>
              </a:pPr>
              <a:t>2020/5/3</a:t>
            </a:fld>
            <a:endParaRPr lang="zh-CN" altLang="en-US"/>
          </a:p>
        </p:txBody>
      </p:sp>
      <p:sp>
        <p:nvSpPr>
          <p:cNvPr id="6" name="Rectangle 604">
            <a:extLst>
              <a:ext uri="{FF2B5EF4-FFF2-40B4-BE49-F238E27FC236}">
                <a16:creationId xmlns:a16="http://schemas.microsoft.com/office/drawing/2014/main" id="{07021BDE-5299-4C8C-BD3E-4A44B96598E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06">
            <a:extLst>
              <a:ext uri="{FF2B5EF4-FFF2-40B4-BE49-F238E27FC236}">
                <a16:creationId xmlns:a16="http://schemas.microsoft.com/office/drawing/2014/main" id="{2AC56E9A-CC35-4659-A6FE-0BCE9D8FFA06}"/>
              </a:ext>
            </a:extLst>
          </p:cNvPr>
          <p:cNvSpPr>
            <a:spLocks noGrp="1" noChangeArrowheads="1"/>
          </p:cNvSpPr>
          <p:nvPr>
            <p:ph type="sldNum" sz="quarter" idx="12"/>
          </p:nvPr>
        </p:nvSpPr>
        <p:spPr>
          <a:ln/>
        </p:spPr>
        <p:txBody>
          <a:bodyPr/>
          <a:lstStyle>
            <a:lvl1pPr>
              <a:defRPr/>
            </a:lvl1pPr>
          </a:lstStyle>
          <a:p>
            <a:fld id="{D0368F1C-593B-48F7-B836-69671EF0F941}" type="slidenum">
              <a:rPr lang="zh-CN" altLang="en-US"/>
              <a:pPr/>
              <a:t>‹#›</a:t>
            </a:fld>
            <a:endParaRPr lang="zh-CN" altLang="en-US"/>
          </a:p>
        </p:txBody>
      </p:sp>
    </p:spTree>
    <p:extLst>
      <p:ext uri="{BB962C8B-B14F-4D97-AF65-F5344CB8AC3E}">
        <p14:creationId xmlns:p14="http://schemas.microsoft.com/office/powerpoint/2010/main" val="35782745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02">
            <a:extLst>
              <a:ext uri="{FF2B5EF4-FFF2-40B4-BE49-F238E27FC236}">
                <a16:creationId xmlns:a16="http://schemas.microsoft.com/office/drawing/2014/main" id="{F4CE30BF-D495-47CE-B7E2-34416C69D6C6}"/>
              </a:ext>
            </a:extLst>
          </p:cNvPr>
          <p:cNvSpPr>
            <a:spLocks noGrp="1" noChangeArrowheads="1"/>
          </p:cNvSpPr>
          <p:nvPr>
            <p:ph type="dt" sz="half" idx="10"/>
          </p:nvPr>
        </p:nvSpPr>
        <p:spPr>
          <a:ln/>
        </p:spPr>
        <p:txBody>
          <a:bodyPr/>
          <a:lstStyle>
            <a:lvl1pPr>
              <a:defRPr/>
            </a:lvl1pPr>
          </a:lstStyle>
          <a:p>
            <a:pPr>
              <a:defRPr/>
            </a:pPr>
            <a:fld id="{3C758E30-F8F6-4F83-B7DB-964886668C37}" type="datetimeFigureOut">
              <a:rPr lang="zh-CN" altLang="en-US"/>
              <a:pPr>
                <a:defRPr/>
              </a:pPr>
              <a:t>2020/5/3</a:t>
            </a:fld>
            <a:endParaRPr lang="zh-CN" altLang="en-US"/>
          </a:p>
        </p:txBody>
      </p:sp>
      <p:sp>
        <p:nvSpPr>
          <p:cNvPr id="6" name="Rectangle 604">
            <a:extLst>
              <a:ext uri="{FF2B5EF4-FFF2-40B4-BE49-F238E27FC236}">
                <a16:creationId xmlns:a16="http://schemas.microsoft.com/office/drawing/2014/main" id="{28C029D9-44BB-4D39-953E-5BD633B9D0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06">
            <a:extLst>
              <a:ext uri="{FF2B5EF4-FFF2-40B4-BE49-F238E27FC236}">
                <a16:creationId xmlns:a16="http://schemas.microsoft.com/office/drawing/2014/main" id="{0C8BD1DE-7F2B-4702-8783-F953965DF1EA}"/>
              </a:ext>
            </a:extLst>
          </p:cNvPr>
          <p:cNvSpPr>
            <a:spLocks noGrp="1" noChangeArrowheads="1"/>
          </p:cNvSpPr>
          <p:nvPr>
            <p:ph type="sldNum" sz="quarter" idx="12"/>
          </p:nvPr>
        </p:nvSpPr>
        <p:spPr>
          <a:ln/>
        </p:spPr>
        <p:txBody>
          <a:bodyPr/>
          <a:lstStyle>
            <a:lvl1pPr>
              <a:defRPr/>
            </a:lvl1pPr>
          </a:lstStyle>
          <a:p>
            <a:fld id="{54064D9B-C646-4AD2-B1B0-A4E8DE79B4EE}" type="slidenum">
              <a:rPr lang="zh-CN" altLang="en-US"/>
              <a:pPr/>
              <a:t>‹#›</a:t>
            </a:fld>
            <a:endParaRPr lang="zh-CN" altLang="en-US"/>
          </a:p>
        </p:txBody>
      </p:sp>
    </p:spTree>
    <p:extLst>
      <p:ext uri="{BB962C8B-B14F-4D97-AF65-F5344CB8AC3E}">
        <p14:creationId xmlns:p14="http://schemas.microsoft.com/office/powerpoint/2010/main" val="9693647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02">
            <a:extLst>
              <a:ext uri="{FF2B5EF4-FFF2-40B4-BE49-F238E27FC236}">
                <a16:creationId xmlns:a16="http://schemas.microsoft.com/office/drawing/2014/main" id="{81D94BDD-AF05-4F62-8CE5-309D6A66C5AE}"/>
              </a:ext>
            </a:extLst>
          </p:cNvPr>
          <p:cNvSpPr>
            <a:spLocks noGrp="1" noChangeArrowheads="1"/>
          </p:cNvSpPr>
          <p:nvPr>
            <p:ph type="dt" sz="half" idx="10"/>
          </p:nvPr>
        </p:nvSpPr>
        <p:spPr>
          <a:ln/>
        </p:spPr>
        <p:txBody>
          <a:bodyPr/>
          <a:lstStyle>
            <a:lvl1pPr>
              <a:defRPr/>
            </a:lvl1pPr>
          </a:lstStyle>
          <a:p>
            <a:pPr>
              <a:defRPr/>
            </a:pPr>
            <a:fld id="{216FF561-FF89-4EDC-B170-E589D2F346B6}" type="datetimeFigureOut">
              <a:rPr lang="zh-CN" altLang="en-US"/>
              <a:pPr>
                <a:defRPr/>
              </a:pPr>
              <a:t>2020/5/3</a:t>
            </a:fld>
            <a:endParaRPr lang="zh-CN" altLang="en-US"/>
          </a:p>
        </p:txBody>
      </p:sp>
      <p:sp>
        <p:nvSpPr>
          <p:cNvPr id="5" name="Rectangle 604">
            <a:extLst>
              <a:ext uri="{FF2B5EF4-FFF2-40B4-BE49-F238E27FC236}">
                <a16:creationId xmlns:a16="http://schemas.microsoft.com/office/drawing/2014/main" id="{7C30F149-326E-44D7-AC4E-6E13D03F6F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06">
            <a:extLst>
              <a:ext uri="{FF2B5EF4-FFF2-40B4-BE49-F238E27FC236}">
                <a16:creationId xmlns:a16="http://schemas.microsoft.com/office/drawing/2014/main" id="{E5ADF2DB-B636-48A4-88F5-96B49E60F87A}"/>
              </a:ext>
            </a:extLst>
          </p:cNvPr>
          <p:cNvSpPr>
            <a:spLocks noGrp="1" noChangeArrowheads="1"/>
          </p:cNvSpPr>
          <p:nvPr>
            <p:ph type="sldNum" sz="quarter" idx="12"/>
          </p:nvPr>
        </p:nvSpPr>
        <p:spPr>
          <a:ln/>
        </p:spPr>
        <p:txBody>
          <a:bodyPr/>
          <a:lstStyle>
            <a:lvl1pPr>
              <a:defRPr/>
            </a:lvl1pPr>
          </a:lstStyle>
          <a:p>
            <a:fld id="{1F65821B-720C-46B4-81FB-946035D3AD5E}" type="slidenum">
              <a:rPr lang="zh-CN" altLang="en-US"/>
              <a:pPr/>
              <a:t>‹#›</a:t>
            </a:fld>
            <a:endParaRPr lang="zh-CN" altLang="en-US"/>
          </a:p>
        </p:txBody>
      </p:sp>
    </p:spTree>
    <p:extLst>
      <p:ext uri="{BB962C8B-B14F-4D97-AF65-F5344CB8AC3E}">
        <p14:creationId xmlns:p14="http://schemas.microsoft.com/office/powerpoint/2010/main" val="344692287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9038" y="442913"/>
            <a:ext cx="271303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9925" y="442913"/>
            <a:ext cx="7986713" cy="5899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02">
            <a:extLst>
              <a:ext uri="{FF2B5EF4-FFF2-40B4-BE49-F238E27FC236}">
                <a16:creationId xmlns:a16="http://schemas.microsoft.com/office/drawing/2014/main" id="{DE3B5156-8593-4358-89BD-81AD2CB12C86}"/>
              </a:ext>
            </a:extLst>
          </p:cNvPr>
          <p:cNvSpPr>
            <a:spLocks noGrp="1" noChangeArrowheads="1"/>
          </p:cNvSpPr>
          <p:nvPr>
            <p:ph type="dt" sz="half" idx="10"/>
          </p:nvPr>
        </p:nvSpPr>
        <p:spPr>
          <a:ln/>
        </p:spPr>
        <p:txBody>
          <a:bodyPr/>
          <a:lstStyle>
            <a:lvl1pPr>
              <a:defRPr/>
            </a:lvl1pPr>
          </a:lstStyle>
          <a:p>
            <a:pPr>
              <a:defRPr/>
            </a:pPr>
            <a:fld id="{BF36E9F5-3132-4A01-B4B7-B1F517EBC68E}" type="datetimeFigureOut">
              <a:rPr lang="zh-CN" altLang="en-US"/>
              <a:pPr>
                <a:defRPr/>
              </a:pPr>
              <a:t>2020/5/3</a:t>
            </a:fld>
            <a:endParaRPr lang="zh-CN" altLang="en-US"/>
          </a:p>
        </p:txBody>
      </p:sp>
      <p:sp>
        <p:nvSpPr>
          <p:cNvPr id="5" name="Rectangle 604">
            <a:extLst>
              <a:ext uri="{FF2B5EF4-FFF2-40B4-BE49-F238E27FC236}">
                <a16:creationId xmlns:a16="http://schemas.microsoft.com/office/drawing/2014/main" id="{63C7FAA7-C86D-42C2-A577-F787E9A79D3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06">
            <a:extLst>
              <a:ext uri="{FF2B5EF4-FFF2-40B4-BE49-F238E27FC236}">
                <a16:creationId xmlns:a16="http://schemas.microsoft.com/office/drawing/2014/main" id="{467483AF-4C5C-4952-98EE-8A02D19E9A8C}"/>
              </a:ext>
            </a:extLst>
          </p:cNvPr>
          <p:cNvSpPr>
            <a:spLocks noGrp="1" noChangeArrowheads="1"/>
          </p:cNvSpPr>
          <p:nvPr>
            <p:ph type="sldNum" sz="quarter" idx="12"/>
          </p:nvPr>
        </p:nvSpPr>
        <p:spPr>
          <a:ln/>
        </p:spPr>
        <p:txBody>
          <a:bodyPr/>
          <a:lstStyle>
            <a:lvl1pPr>
              <a:defRPr/>
            </a:lvl1pPr>
          </a:lstStyle>
          <a:p>
            <a:fld id="{ABD089B8-C1A1-4254-A411-91491FEB7EDB}" type="slidenum">
              <a:rPr lang="zh-CN" altLang="en-US"/>
              <a:pPr/>
              <a:t>‹#›</a:t>
            </a:fld>
            <a:endParaRPr lang="zh-CN" altLang="en-US"/>
          </a:p>
        </p:txBody>
      </p:sp>
    </p:spTree>
    <p:extLst>
      <p:ext uri="{BB962C8B-B14F-4D97-AF65-F5344CB8AC3E}">
        <p14:creationId xmlns:p14="http://schemas.microsoft.com/office/powerpoint/2010/main" val="28256769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14">
            <a:extLst>
              <a:ext uri="{FF2B5EF4-FFF2-40B4-BE49-F238E27FC236}">
                <a16:creationId xmlns:a16="http://schemas.microsoft.com/office/drawing/2014/main" id="{8DC5A9FF-5D9E-4FBE-B04E-DB186F366BE7}"/>
              </a:ext>
            </a:extLst>
          </p:cNvPr>
          <p:cNvSpPr>
            <a:spLocks noGrp="1" noChangeArrowheads="1"/>
          </p:cNvSpPr>
          <p:nvPr>
            <p:ph type="dt" sz="half" idx="10"/>
          </p:nvPr>
        </p:nvSpPr>
        <p:spPr>
          <a:ln/>
        </p:spPr>
        <p:txBody>
          <a:bodyPr/>
          <a:lstStyle>
            <a:lvl1pPr>
              <a:defRPr/>
            </a:lvl1pPr>
          </a:lstStyle>
          <a:p>
            <a:pPr>
              <a:defRPr/>
            </a:pPr>
            <a:fld id="{BD58BFE5-8CAC-4693-81CD-15531D027EE0}" type="datetimeFigureOut">
              <a:rPr lang="zh-CN" altLang="en-US"/>
              <a:pPr>
                <a:defRPr/>
              </a:pPr>
              <a:t>2020/5/3</a:t>
            </a:fld>
            <a:endParaRPr lang="zh-CN" altLang="en-US"/>
          </a:p>
        </p:txBody>
      </p:sp>
      <p:sp>
        <p:nvSpPr>
          <p:cNvPr id="5" name="Rectangle 616">
            <a:extLst>
              <a:ext uri="{FF2B5EF4-FFF2-40B4-BE49-F238E27FC236}">
                <a16:creationId xmlns:a16="http://schemas.microsoft.com/office/drawing/2014/main" id="{AC7BC9D8-4241-46FF-8A4D-3FD6AC5B3E4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18">
            <a:extLst>
              <a:ext uri="{FF2B5EF4-FFF2-40B4-BE49-F238E27FC236}">
                <a16:creationId xmlns:a16="http://schemas.microsoft.com/office/drawing/2014/main" id="{19742F9B-D076-4B29-970F-3C24914D6C79}"/>
              </a:ext>
            </a:extLst>
          </p:cNvPr>
          <p:cNvSpPr>
            <a:spLocks noGrp="1" noChangeArrowheads="1"/>
          </p:cNvSpPr>
          <p:nvPr>
            <p:ph type="sldNum" sz="quarter" idx="12"/>
          </p:nvPr>
        </p:nvSpPr>
        <p:spPr>
          <a:ln/>
        </p:spPr>
        <p:txBody>
          <a:bodyPr/>
          <a:lstStyle>
            <a:lvl1pPr>
              <a:defRPr/>
            </a:lvl1pPr>
          </a:lstStyle>
          <a:p>
            <a:fld id="{9BC4E68C-3E55-4F88-AF83-3BA65D41DEC5}" type="slidenum">
              <a:rPr lang="zh-CN" altLang="en-US"/>
              <a:pPr/>
              <a:t>‹#›</a:t>
            </a:fld>
            <a:endParaRPr lang="zh-CN" altLang="en-US"/>
          </a:p>
        </p:txBody>
      </p:sp>
    </p:spTree>
    <p:extLst>
      <p:ext uri="{BB962C8B-B14F-4D97-AF65-F5344CB8AC3E}">
        <p14:creationId xmlns:p14="http://schemas.microsoft.com/office/powerpoint/2010/main" val="299092281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14">
            <a:extLst>
              <a:ext uri="{FF2B5EF4-FFF2-40B4-BE49-F238E27FC236}">
                <a16:creationId xmlns:a16="http://schemas.microsoft.com/office/drawing/2014/main" id="{23C3B5A5-65F4-4F1F-A137-564BD60CDB46}"/>
              </a:ext>
            </a:extLst>
          </p:cNvPr>
          <p:cNvSpPr>
            <a:spLocks noGrp="1" noChangeArrowheads="1"/>
          </p:cNvSpPr>
          <p:nvPr>
            <p:ph type="dt" sz="half" idx="10"/>
          </p:nvPr>
        </p:nvSpPr>
        <p:spPr>
          <a:ln/>
        </p:spPr>
        <p:txBody>
          <a:bodyPr/>
          <a:lstStyle>
            <a:lvl1pPr>
              <a:defRPr/>
            </a:lvl1pPr>
          </a:lstStyle>
          <a:p>
            <a:pPr>
              <a:defRPr/>
            </a:pPr>
            <a:fld id="{7473C0A2-7859-4FF4-8C68-6B9CE766D2E2}" type="datetimeFigureOut">
              <a:rPr lang="zh-CN" altLang="en-US"/>
              <a:pPr>
                <a:defRPr/>
              </a:pPr>
              <a:t>2020/5/3</a:t>
            </a:fld>
            <a:endParaRPr lang="zh-CN" altLang="en-US"/>
          </a:p>
        </p:txBody>
      </p:sp>
      <p:sp>
        <p:nvSpPr>
          <p:cNvPr id="5" name="Rectangle 616">
            <a:extLst>
              <a:ext uri="{FF2B5EF4-FFF2-40B4-BE49-F238E27FC236}">
                <a16:creationId xmlns:a16="http://schemas.microsoft.com/office/drawing/2014/main" id="{033270F7-64D4-4C11-9B92-0F473016622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18">
            <a:extLst>
              <a:ext uri="{FF2B5EF4-FFF2-40B4-BE49-F238E27FC236}">
                <a16:creationId xmlns:a16="http://schemas.microsoft.com/office/drawing/2014/main" id="{C749F000-F1A8-4230-BFE5-2A09496835C2}"/>
              </a:ext>
            </a:extLst>
          </p:cNvPr>
          <p:cNvSpPr>
            <a:spLocks noGrp="1" noChangeArrowheads="1"/>
          </p:cNvSpPr>
          <p:nvPr>
            <p:ph type="sldNum" sz="quarter" idx="12"/>
          </p:nvPr>
        </p:nvSpPr>
        <p:spPr>
          <a:ln/>
        </p:spPr>
        <p:txBody>
          <a:bodyPr/>
          <a:lstStyle>
            <a:lvl1pPr>
              <a:defRPr/>
            </a:lvl1pPr>
          </a:lstStyle>
          <a:p>
            <a:fld id="{FC488F5E-2BE6-4069-8FD1-34F9D0E64C0E}" type="slidenum">
              <a:rPr lang="zh-CN" altLang="en-US"/>
              <a:pPr/>
              <a:t>‹#›</a:t>
            </a:fld>
            <a:endParaRPr lang="zh-CN" altLang="en-US"/>
          </a:p>
        </p:txBody>
      </p:sp>
    </p:spTree>
    <p:extLst>
      <p:ext uri="{BB962C8B-B14F-4D97-AF65-F5344CB8AC3E}">
        <p14:creationId xmlns:p14="http://schemas.microsoft.com/office/powerpoint/2010/main" val="29951816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14">
            <a:extLst>
              <a:ext uri="{FF2B5EF4-FFF2-40B4-BE49-F238E27FC236}">
                <a16:creationId xmlns:a16="http://schemas.microsoft.com/office/drawing/2014/main" id="{E0A55000-B5E5-432A-A122-24E1376BB2E5}"/>
              </a:ext>
            </a:extLst>
          </p:cNvPr>
          <p:cNvSpPr>
            <a:spLocks noGrp="1" noChangeArrowheads="1"/>
          </p:cNvSpPr>
          <p:nvPr>
            <p:ph type="dt" sz="half" idx="10"/>
          </p:nvPr>
        </p:nvSpPr>
        <p:spPr>
          <a:ln/>
        </p:spPr>
        <p:txBody>
          <a:bodyPr/>
          <a:lstStyle>
            <a:lvl1pPr>
              <a:defRPr/>
            </a:lvl1pPr>
          </a:lstStyle>
          <a:p>
            <a:pPr>
              <a:defRPr/>
            </a:pPr>
            <a:fld id="{94A6534B-07CE-4D59-86DA-91BF499C09EB}" type="datetimeFigureOut">
              <a:rPr lang="zh-CN" altLang="en-US"/>
              <a:pPr>
                <a:defRPr/>
              </a:pPr>
              <a:t>2020/5/3</a:t>
            </a:fld>
            <a:endParaRPr lang="zh-CN" altLang="en-US"/>
          </a:p>
        </p:txBody>
      </p:sp>
      <p:sp>
        <p:nvSpPr>
          <p:cNvPr id="5" name="Rectangle 616">
            <a:extLst>
              <a:ext uri="{FF2B5EF4-FFF2-40B4-BE49-F238E27FC236}">
                <a16:creationId xmlns:a16="http://schemas.microsoft.com/office/drawing/2014/main" id="{31C3F521-8FED-4581-8E6A-B31388F4230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18">
            <a:extLst>
              <a:ext uri="{FF2B5EF4-FFF2-40B4-BE49-F238E27FC236}">
                <a16:creationId xmlns:a16="http://schemas.microsoft.com/office/drawing/2014/main" id="{D449B039-FFC1-4FD3-9493-F4E47DF332C1}"/>
              </a:ext>
            </a:extLst>
          </p:cNvPr>
          <p:cNvSpPr>
            <a:spLocks noGrp="1" noChangeArrowheads="1"/>
          </p:cNvSpPr>
          <p:nvPr>
            <p:ph type="sldNum" sz="quarter" idx="12"/>
          </p:nvPr>
        </p:nvSpPr>
        <p:spPr>
          <a:ln/>
        </p:spPr>
        <p:txBody>
          <a:bodyPr/>
          <a:lstStyle>
            <a:lvl1pPr>
              <a:defRPr/>
            </a:lvl1pPr>
          </a:lstStyle>
          <a:p>
            <a:fld id="{4C5C856F-06A4-4E77-A4EC-B7A4BDAD0C14}" type="slidenum">
              <a:rPr lang="zh-CN" altLang="en-US"/>
              <a:pPr/>
              <a:t>‹#›</a:t>
            </a:fld>
            <a:endParaRPr lang="zh-CN" altLang="en-US"/>
          </a:p>
        </p:txBody>
      </p:sp>
    </p:spTree>
    <p:extLst>
      <p:ext uri="{BB962C8B-B14F-4D97-AF65-F5344CB8AC3E}">
        <p14:creationId xmlns:p14="http://schemas.microsoft.com/office/powerpoint/2010/main" val="28043802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14">
            <a:extLst>
              <a:ext uri="{FF2B5EF4-FFF2-40B4-BE49-F238E27FC236}">
                <a16:creationId xmlns:a16="http://schemas.microsoft.com/office/drawing/2014/main" id="{DB374E8A-8B07-410E-AEBE-D1CBF695DC7B}"/>
              </a:ext>
            </a:extLst>
          </p:cNvPr>
          <p:cNvSpPr>
            <a:spLocks noGrp="1" noChangeArrowheads="1"/>
          </p:cNvSpPr>
          <p:nvPr>
            <p:ph type="dt" sz="half" idx="10"/>
          </p:nvPr>
        </p:nvSpPr>
        <p:spPr>
          <a:ln/>
        </p:spPr>
        <p:txBody>
          <a:bodyPr/>
          <a:lstStyle>
            <a:lvl1pPr>
              <a:defRPr/>
            </a:lvl1pPr>
          </a:lstStyle>
          <a:p>
            <a:pPr>
              <a:defRPr/>
            </a:pPr>
            <a:fld id="{2B3715B0-B142-42C8-BED6-AFDF06FF1B81}" type="datetimeFigureOut">
              <a:rPr lang="zh-CN" altLang="en-US"/>
              <a:pPr>
                <a:defRPr/>
              </a:pPr>
              <a:t>2020/5/3</a:t>
            </a:fld>
            <a:endParaRPr lang="zh-CN" altLang="en-US"/>
          </a:p>
        </p:txBody>
      </p:sp>
      <p:sp>
        <p:nvSpPr>
          <p:cNvPr id="6" name="Rectangle 616">
            <a:extLst>
              <a:ext uri="{FF2B5EF4-FFF2-40B4-BE49-F238E27FC236}">
                <a16:creationId xmlns:a16="http://schemas.microsoft.com/office/drawing/2014/main" id="{5235419E-7593-46BC-95AB-18C72B56CD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18">
            <a:extLst>
              <a:ext uri="{FF2B5EF4-FFF2-40B4-BE49-F238E27FC236}">
                <a16:creationId xmlns:a16="http://schemas.microsoft.com/office/drawing/2014/main" id="{095E322D-12ED-4720-948D-06B26C3F3D74}"/>
              </a:ext>
            </a:extLst>
          </p:cNvPr>
          <p:cNvSpPr>
            <a:spLocks noGrp="1" noChangeArrowheads="1"/>
          </p:cNvSpPr>
          <p:nvPr>
            <p:ph type="sldNum" sz="quarter" idx="12"/>
          </p:nvPr>
        </p:nvSpPr>
        <p:spPr>
          <a:ln/>
        </p:spPr>
        <p:txBody>
          <a:bodyPr/>
          <a:lstStyle>
            <a:lvl1pPr>
              <a:defRPr/>
            </a:lvl1pPr>
          </a:lstStyle>
          <a:p>
            <a:fld id="{E45E8FC7-B039-4C46-B0DF-4FB8E159A25D}" type="slidenum">
              <a:rPr lang="zh-CN" altLang="en-US"/>
              <a:pPr/>
              <a:t>‹#›</a:t>
            </a:fld>
            <a:endParaRPr lang="zh-CN" altLang="en-US"/>
          </a:p>
        </p:txBody>
      </p:sp>
    </p:spTree>
    <p:extLst>
      <p:ext uri="{BB962C8B-B14F-4D97-AF65-F5344CB8AC3E}">
        <p14:creationId xmlns:p14="http://schemas.microsoft.com/office/powerpoint/2010/main" val="171318347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14">
            <a:extLst>
              <a:ext uri="{FF2B5EF4-FFF2-40B4-BE49-F238E27FC236}">
                <a16:creationId xmlns:a16="http://schemas.microsoft.com/office/drawing/2014/main" id="{56E5AED5-CD1B-4EFA-B3A6-715CFB196341}"/>
              </a:ext>
            </a:extLst>
          </p:cNvPr>
          <p:cNvSpPr>
            <a:spLocks noGrp="1" noChangeArrowheads="1"/>
          </p:cNvSpPr>
          <p:nvPr>
            <p:ph type="dt" sz="half" idx="10"/>
          </p:nvPr>
        </p:nvSpPr>
        <p:spPr>
          <a:ln/>
        </p:spPr>
        <p:txBody>
          <a:bodyPr/>
          <a:lstStyle>
            <a:lvl1pPr>
              <a:defRPr/>
            </a:lvl1pPr>
          </a:lstStyle>
          <a:p>
            <a:pPr>
              <a:defRPr/>
            </a:pPr>
            <a:fld id="{100D5B40-24EE-4906-9758-30D25DCCE5EA}" type="datetimeFigureOut">
              <a:rPr lang="zh-CN" altLang="en-US"/>
              <a:pPr>
                <a:defRPr/>
              </a:pPr>
              <a:t>2020/5/3</a:t>
            </a:fld>
            <a:endParaRPr lang="zh-CN" altLang="en-US"/>
          </a:p>
        </p:txBody>
      </p:sp>
      <p:sp>
        <p:nvSpPr>
          <p:cNvPr id="8" name="Rectangle 616">
            <a:extLst>
              <a:ext uri="{FF2B5EF4-FFF2-40B4-BE49-F238E27FC236}">
                <a16:creationId xmlns:a16="http://schemas.microsoft.com/office/drawing/2014/main" id="{B34B99E7-4AC9-4602-8990-DE71C6FAC80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18">
            <a:extLst>
              <a:ext uri="{FF2B5EF4-FFF2-40B4-BE49-F238E27FC236}">
                <a16:creationId xmlns:a16="http://schemas.microsoft.com/office/drawing/2014/main" id="{EE849DDD-D668-46F9-A659-371EFD8AD910}"/>
              </a:ext>
            </a:extLst>
          </p:cNvPr>
          <p:cNvSpPr>
            <a:spLocks noGrp="1" noChangeArrowheads="1"/>
          </p:cNvSpPr>
          <p:nvPr>
            <p:ph type="sldNum" sz="quarter" idx="12"/>
          </p:nvPr>
        </p:nvSpPr>
        <p:spPr>
          <a:ln/>
        </p:spPr>
        <p:txBody>
          <a:bodyPr/>
          <a:lstStyle>
            <a:lvl1pPr>
              <a:defRPr/>
            </a:lvl1pPr>
          </a:lstStyle>
          <a:p>
            <a:fld id="{F8A4896B-72AD-4624-A409-4C9517AFC6F3}" type="slidenum">
              <a:rPr lang="zh-CN" altLang="en-US"/>
              <a:pPr/>
              <a:t>‹#›</a:t>
            </a:fld>
            <a:endParaRPr lang="zh-CN" altLang="en-US"/>
          </a:p>
        </p:txBody>
      </p:sp>
    </p:spTree>
    <p:extLst>
      <p:ext uri="{BB962C8B-B14F-4D97-AF65-F5344CB8AC3E}">
        <p14:creationId xmlns:p14="http://schemas.microsoft.com/office/powerpoint/2010/main" val="3085682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4">
            <a:extLst>
              <a:ext uri="{FF2B5EF4-FFF2-40B4-BE49-F238E27FC236}">
                <a16:creationId xmlns:a16="http://schemas.microsoft.com/office/drawing/2014/main" id="{AD1A200D-7DE9-41D1-9A73-F714B83298BF}"/>
              </a:ext>
            </a:extLst>
          </p:cNvPr>
          <p:cNvSpPr>
            <a:spLocks noGrp="1" noChangeArrowheads="1"/>
          </p:cNvSpPr>
          <p:nvPr>
            <p:ph type="dt" sz="half" idx="10"/>
          </p:nvPr>
        </p:nvSpPr>
        <p:spPr>
          <a:ln/>
        </p:spPr>
        <p:txBody>
          <a:bodyPr/>
          <a:lstStyle>
            <a:lvl1pPr>
              <a:defRPr/>
            </a:lvl1pPr>
          </a:lstStyle>
          <a:p>
            <a:pPr>
              <a:defRPr/>
            </a:pPr>
            <a:fld id="{9E3B9AD3-95A0-45A8-8672-6EB154EDD2C8}" type="datetimeFigureOut">
              <a:rPr lang="zh-CN" altLang="en-US"/>
              <a:pPr>
                <a:defRPr/>
              </a:pPr>
              <a:t>2020/5/3</a:t>
            </a:fld>
            <a:endParaRPr lang="zh-CN" altLang="en-US"/>
          </a:p>
        </p:txBody>
      </p:sp>
      <p:sp>
        <p:nvSpPr>
          <p:cNvPr id="8" name="Rectangle 436">
            <a:extLst>
              <a:ext uri="{FF2B5EF4-FFF2-40B4-BE49-F238E27FC236}">
                <a16:creationId xmlns:a16="http://schemas.microsoft.com/office/drawing/2014/main" id="{3FA8AED3-1C72-4BDB-91C5-D45C7B9B43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438">
            <a:extLst>
              <a:ext uri="{FF2B5EF4-FFF2-40B4-BE49-F238E27FC236}">
                <a16:creationId xmlns:a16="http://schemas.microsoft.com/office/drawing/2014/main" id="{A9322577-AC5A-4C53-8B54-41F5F1338080}"/>
              </a:ext>
            </a:extLst>
          </p:cNvPr>
          <p:cNvSpPr>
            <a:spLocks noGrp="1" noChangeArrowheads="1"/>
          </p:cNvSpPr>
          <p:nvPr>
            <p:ph type="sldNum" sz="quarter" idx="12"/>
          </p:nvPr>
        </p:nvSpPr>
        <p:spPr>
          <a:ln/>
        </p:spPr>
        <p:txBody>
          <a:bodyPr/>
          <a:lstStyle>
            <a:lvl1pPr>
              <a:defRPr/>
            </a:lvl1pPr>
          </a:lstStyle>
          <a:p>
            <a:fld id="{5C36A63A-5CE3-47C1-9ED3-57F22D65D673}" type="slidenum">
              <a:rPr lang="zh-CN" altLang="en-US"/>
              <a:pPr/>
              <a:t>‹#›</a:t>
            </a:fld>
            <a:endParaRPr lang="zh-CN" altLang="en-US"/>
          </a:p>
        </p:txBody>
      </p:sp>
    </p:spTree>
    <p:extLst>
      <p:ext uri="{BB962C8B-B14F-4D97-AF65-F5344CB8AC3E}">
        <p14:creationId xmlns:p14="http://schemas.microsoft.com/office/powerpoint/2010/main" val="38311731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14">
            <a:extLst>
              <a:ext uri="{FF2B5EF4-FFF2-40B4-BE49-F238E27FC236}">
                <a16:creationId xmlns:a16="http://schemas.microsoft.com/office/drawing/2014/main" id="{C0762655-1D5E-4048-AAD5-E09AB600FEFC}"/>
              </a:ext>
            </a:extLst>
          </p:cNvPr>
          <p:cNvSpPr>
            <a:spLocks noGrp="1" noChangeArrowheads="1"/>
          </p:cNvSpPr>
          <p:nvPr>
            <p:ph type="dt" sz="half" idx="10"/>
          </p:nvPr>
        </p:nvSpPr>
        <p:spPr>
          <a:ln/>
        </p:spPr>
        <p:txBody>
          <a:bodyPr/>
          <a:lstStyle>
            <a:lvl1pPr>
              <a:defRPr/>
            </a:lvl1pPr>
          </a:lstStyle>
          <a:p>
            <a:pPr>
              <a:defRPr/>
            </a:pPr>
            <a:fld id="{3DF229C7-FC3D-4D5B-AF48-4DA9F012D0AF}" type="datetimeFigureOut">
              <a:rPr lang="zh-CN" altLang="en-US"/>
              <a:pPr>
                <a:defRPr/>
              </a:pPr>
              <a:t>2020/5/3</a:t>
            </a:fld>
            <a:endParaRPr lang="zh-CN" altLang="en-US"/>
          </a:p>
        </p:txBody>
      </p:sp>
      <p:sp>
        <p:nvSpPr>
          <p:cNvPr id="4" name="Rectangle 616">
            <a:extLst>
              <a:ext uri="{FF2B5EF4-FFF2-40B4-BE49-F238E27FC236}">
                <a16:creationId xmlns:a16="http://schemas.microsoft.com/office/drawing/2014/main" id="{FBE5FEC3-6B94-4B0D-8FB8-94E684AE49E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18">
            <a:extLst>
              <a:ext uri="{FF2B5EF4-FFF2-40B4-BE49-F238E27FC236}">
                <a16:creationId xmlns:a16="http://schemas.microsoft.com/office/drawing/2014/main" id="{775AFA4F-1BB5-47F1-8391-6E0340B79564}"/>
              </a:ext>
            </a:extLst>
          </p:cNvPr>
          <p:cNvSpPr>
            <a:spLocks noGrp="1" noChangeArrowheads="1"/>
          </p:cNvSpPr>
          <p:nvPr>
            <p:ph type="sldNum" sz="quarter" idx="12"/>
          </p:nvPr>
        </p:nvSpPr>
        <p:spPr>
          <a:ln/>
        </p:spPr>
        <p:txBody>
          <a:bodyPr/>
          <a:lstStyle>
            <a:lvl1pPr>
              <a:defRPr/>
            </a:lvl1pPr>
          </a:lstStyle>
          <a:p>
            <a:fld id="{AA66B66E-EE8D-4C39-9CC1-D7DE7F87195D}" type="slidenum">
              <a:rPr lang="zh-CN" altLang="en-US"/>
              <a:pPr/>
              <a:t>‹#›</a:t>
            </a:fld>
            <a:endParaRPr lang="zh-CN" altLang="en-US"/>
          </a:p>
        </p:txBody>
      </p:sp>
    </p:spTree>
    <p:extLst>
      <p:ext uri="{BB962C8B-B14F-4D97-AF65-F5344CB8AC3E}">
        <p14:creationId xmlns:p14="http://schemas.microsoft.com/office/powerpoint/2010/main" val="23735601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14">
            <a:extLst>
              <a:ext uri="{FF2B5EF4-FFF2-40B4-BE49-F238E27FC236}">
                <a16:creationId xmlns:a16="http://schemas.microsoft.com/office/drawing/2014/main" id="{C7E51A39-B26C-4F69-AF58-A8D66299E16D}"/>
              </a:ext>
            </a:extLst>
          </p:cNvPr>
          <p:cNvSpPr>
            <a:spLocks noGrp="1" noChangeArrowheads="1"/>
          </p:cNvSpPr>
          <p:nvPr>
            <p:ph type="dt" sz="half" idx="10"/>
          </p:nvPr>
        </p:nvSpPr>
        <p:spPr>
          <a:ln/>
        </p:spPr>
        <p:txBody>
          <a:bodyPr/>
          <a:lstStyle>
            <a:lvl1pPr>
              <a:defRPr/>
            </a:lvl1pPr>
          </a:lstStyle>
          <a:p>
            <a:pPr>
              <a:defRPr/>
            </a:pPr>
            <a:fld id="{CEB40B83-5ADD-4060-949E-0CF6514DF9AB}" type="datetimeFigureOut">
              <a:rPr lang="zh-CN" altLang="en-US"/>
              <a:pPr>
                <a:defRPr/>
              </a:pPr>
              <a:t>2020/5/3</a:t>
            </a:fld>
            <a:endParaRPr lang="zh-CN" altLang="en-US"/>
          </a:p>
        </p:txBody>
      </p:sp>
      <p:sp>
        <p:nvSpPr>
          <p:cNvPr id="3" name="Rectangle 616">
            <a:extLst>
              <a:ext uri="{FF2B5EF4-FFF2-40B4-BE49-F238E27FC236}">
                <a16:creationId xmlns:a16="http://schemas.microsoft.com/office/drawing/2014/main" id="{DDA12425-1435-45CD-AAF8-5074071C16A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18">
            <a:extLst>
              <a:ext uri="{FF2B5EF4-FFF2-40B4-BE49-F238E27FC236}">
                <a16:creationId xmlns:a16="http://schemas.microsoft.com/office/drawing/2014/main" id="{5B7088DB-EE8C-437F-A037-167B138A384B}"/>
              </a:ext>
            </a:extLst>
          </p:cNvPr>
          <p:cNvSpPr>
            <a:spLocks noGrp="1" noChangeArrowheads="1"/>
          </p:cNvSpPr>
          <p:nvPr>
            <p:ph type="sldNum" sz="quarter" idx="12"/>
          </p:nvPr>
        </p:nvSpPr>
        <p:spPr>
          <a:ln/>
        </p:spPr>
        <p:txBody>
          <a:bodyPr/>
          <a:lstStyle>
            <a:lvl1pPr>
              <a:defRPr/>
            </a:lvl1pPr>
          </a:lstStyle>
          <a:p>
            <a:fld id="{0164BC30-F69D-4931-8DB4-C79AC0C0FBE7}" type="slidenum">
              <a:rPr lang="zh-CN" altLang="en-US"/>
              <a:pPr/>
              <a:t>‹#›</a:t>
            </a:fld>
            <a:endParaRPr lang="zh-CN" altLang="en-US"/>
          </a:p>
        </p:txBody>
      </p:sp>
    </p:spTree>
    <p:extLst>
      <p:ext uri="{BB962C8B-B14F-4D97-AF65-F5344CB8AC3E}">
        <p14:creationId xmlns:p14="http://schemas.microsoft.com/office/powerpoint/2010/main" val="142449573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14">
            <a:extLst>
              <a:ext uri="{FF2B5EF4-FFF2-40B4-BE49-F238E27FC236}">
                <a16:creationId xmlns:a16="http://schemas.microsoft.com/office/drawing/2014/main" id="{0F377484-4B86-49A1-AA9C-26F7AE0C2846}"/>
              </a:ext>
            </a:extLst>
          </p:cNvPr>
          <p:cNvSpPr>
            <a:spLocks noGrp="1" noChangeArrowheads="1"/>
          </p:cNvSpPr>
          <p:nvPr>
            <p:ph type="dt" sz="half" idx="10"/>
          </p:nvPr>
        </p:nvSpPr>
        <p:spPr>
          <a:ln/>
        </p:spPr>
        <p:txBody>
          <a:bodyPr/>
          <a:lstStyle>
            <a:lvl1pPr>
              <a:defRPr/>
            </a:lvl1pPr>
          </a:lstStyle>
          <a:p>
            <a:pPr>
              <a:defRPr/>
            </a:pPr>
            <a:fld id="{434D962A-22C8-45E4-9470-6189BA8F9C84}" type="datetimeFigureOut">
              <a:rPr lang="zh-CN" altLang="en-US"/>
              <a:pPr>
                <a:defRPr/>
              </a:pPr>
              <a:t>2020/5/3</a:t>
            </a:fld>
            <a:endParaRPr lang="zh-CN" altLang="en-US"/>
          </a:p>
        </p:txBody>
      </p:sp>
      <p:sp>
        <p:nvSpPr>
          <p:cNvPr id="6" name="Rectangle 616">
            <a:extLst>
              <a:ext uri="{FF2B5EF4-FFF2-40B4-BE49-F238E27FC236}">
                <a16:creationId xmlns:a16="http://schemas.microsoft.com/office/drawing/2014/main" id="{C802EE5C-99F4-4038-916F-8BD51366C41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18">
            <a:extLst>
              <a:ext uri="{FF2B5EF4-FFF2-40B4-BE49-F238E27FC236}">
                <a16:creationId xmlns:a16="http://schemas.microsoft.com/office/drawing/2014/main" id="{811E2BF6-64D9-44AF-BCD1-082012C99ADB}"/>
              </a:ext>
            </a:extLst>
          </p:cNvPr>
          <p:cNvSpPr>
            <a:spLocks noGrp="1" noChangeArrowheads="1"/>
          </p:cNvSpPr>
          <p:nvPr>
            <p:ph type="sldNum" sz="quarter" idx="12"/>
          </p:nvPr>
        </p:nvSpPr>
        <p:spPr>
          <a:ln/>
        </p:spPr>
        <p:txBody>
          <a:bodyPr/>
          <a:lstStyle>
            <a:lvl1pPr>
              <a:defRPr/>
            </a:lvl1pPr>
          </a:lstStyle>
          <a:p>
            <a:fld id="{806B9A9E-E970-4F3C-813D-F2E5EF691C60}" type="slidenum">
              <a:rPr lang="zh-CN" altLang="en-US"/>
              <a:pPr/>
              <a:t>‹#›</a:t>
            </a:fld>
            <a:endParaRPr lang="zh-CN" altLang="en-US"/>
          </a:p>
        </p:txBody>
      </p:sp>
    </p:spTree>
    <p:extLst>
      <p:ext uri="{BB962C8B-B14F-4D97-AF65-F5344CB8AC3E}">
        <p14:creationId xmlns:p14="http://schemas.microsoft.com/office/powerpoint/2010/main" val="20483770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14">
            <a:extLst>
              <a:ext uri="{FF2B5EF4-FFF2-40B4-BE49-F238E27FC236}">
                <a16:creationId xmlns:a16="http://schemas.microsoft.com/office/drawing/2014/main" id="{36E09A1C-741A-4C27-A8EB-151AF059CA8C}"/>
              </a:ext>
            </a:extLst>
          </p:cNvPr>
          <p:cNvSpPr>
            <a:spLocks noGrp="1" noChangeArrowheads="1"/>
          </p:cNvSpPr>
          <p:nvPr>
            <p:ph type="dt" sz="half" idx="10"/>
          </p:nvPr>
        </p:nvSpPr>
        <p:spPr>
          <a:ln/>
        </p:spPr>
        <p:txBody>
          <a:bodyPr/>
          <a:lstStyle>
            <a:lvl1pPr>
              <a:defRPr/>
            </a:lvl1pPr>
          </a:lstStyle>
          <a:p>
            <a:pPr>
              <a:defRPr/>
            </a:pPr>
            <a:fld id="{816012B6-957C-406A-8A01-2700734135F3}" type="datetimeFigureOut">
              <a:rPr lang="zh-CN" altLang="en-US"/>
              <a:pPr>
                <a:defRPr/>
              </a:pPr>
              <a:t>2020/5/3</a:t>
            </a:fld>
            <a:endParaRPr lang="zh-CN" altLang="en-US"/>
          </a:p>
        </p:txBody>
      </p:sp>
      <p:sp>
        <p:nvSpPr>
          <p:cNvPr id="6" name="Rectangle 616">
            <a:extLst>
              <a:ext uri="{FF2B5EF4-FFF2-40B4-BE49-F238E27FC236}">
                <a16:creationId xmlns:a16="http://schemas.microsoft.com/office/drawing/2014/main" id="{F06AD11D-4C3F-448B-9226-C5D51DB61F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18">
            <a:extLst>
              <a:ext uri="{FF2B5EF4-FFF2-40B4-BE49-F238E27FC236}">
                <a16:creationId xmlns:a16="http://schemas.microsoft.com/office/drawing/2014/main" id="{38DA1A52-3A8F-4224-83E3-4DB083C8E46B}"/>
              </a:ext>
            </a:extLst>
          </p:cNvPr>
          <p:cNvSpPr>
            <a:spLocks noGrp="1" noChangeArrowheads="1"/>
          </p:cNvSpPr>
          <p:nvPr>
            <p:ph type="sldNum" sz="quarter" idx="12"/>
          </p:nvPr>
        </p:nvSpPr>
        <p:spPr>
          <a:ln/>
        </p:spPr>
        <p:txBody>
          <a:bodyPr/>
          <a:lstStyle>
            <a:lvl1pPr>
              <a:defRPr/>
            </a:lvl1pPr>
          </a:lstStyle>
          <a:p>
            <a:fld id="{3C954643-6048-46C6-B1BB-A6C1055FA194}" type="slidenum">
              <a:rPr lang="zh-CN" altLang="en-US"/>
              <a:pPr/>
              <a:t>‹#›</a:t>
            </a:fld>
            <a:endParaRPr lang="zh-CN" altLang="en-US"/>
          </a:p>
        </p:txBody>
      </p:sp>
    </p:spTree>
    <p:extLst>
      <p:ext uri="{BB962C8B-B14F-4D97-AF65-F5344CB8AC3E}">
        <p14:creationId xmlns:p14="http://schemas.microsoft.com/office/powerpoint/2010/main" val="307951390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14">
            <a:extLst>
              <a:ext uri="{FF2B5EF4-FFF2-40B4-BE49-F238E27FC236}">
                <a16:creationId xmlns:a16="http://schemas.microsoft.com/office/drawing/2014/main" id="{442A330C-8D5D-4967-9301-EF77A84DB743}"/>
              </a:ext>
            </a:extLst>
          </p:cNvPr>
          <p:cNvSpPr>
            <a:spLocks noGrp="1" noChangeArrowheads="1"/>
          </p:cNvSpPr>
          <p:nvPr>
            <p:ph type="dt" sz="half" idx="10"/>
          </p:nvPr>
        </p:nvSpPr>
        <p:spPr>
          <a:ln/>
        </p:spPr>
        <p:txBody>
          <a:bodyPr/>
          <a:lstStyle>
            <a:lvl1pPr>
              <a:defRPr/>
            </a:lvl1pPr>
          </a:lstStyle>
          <a:p>
            <a:pPr>
              <a:defRPr/>
            </a:pPr>
            <a:fld id="{009C8603-E4C6-4969-A93E-35646EC7A640}" type="datetimeFigureOut">
              <a:rPr lang="zh-CN" altLang="en-US"/>
              <a:pPr>
                <a:defRPr/>
              </a:pPr>
              <a:t>2020/5/3</a:t>
            </a:fld>
            <a:endParaRPr lang="zh-CN" altLang="en-US"/>
          </a:p>
        </p:txBody>
      </p:sp>
      <p:sp>
        <p:nvSpPr>
          <p:cNvPr id="5" name="Rectangle 616">
            <a:extLst>
              <a:ext uri="{FF2B5EF4-FFF2-40B4-BE49-F238E27FC236}">
                <a16:creationId xmlns:a16="http://schemas.microsoft.com/office/drawing/2014/main" id="{6973E9BA-7051-472D-B98E-F4B30DB1E5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18">
            <a:extLst>
              <a:ext uri="{FF2B5EF4-FFF2-40B4-BE49-F238E27FC236}">
                <a16:creationId xmlns:a16="http://schemas.microsoft.com/office/drawing/2014/main" id="{9C1371DF-CF48-4C32-ADD4-142459DB20F5}"/>
              </a:ext>
            </a:extLst>
          </p:cNvPr>
          <p:cNvSpPr>
            <a:spLocks noGrp="1" noChangeArrowheads="1"/>
          </p:cNvSpPr>
          <p:nvPr>
            <p:ph type="sldNum" sz="quarter" idx="12"/>
          </p:nvPr>
        </p:nvSpPr>
        <p:spPr>
          <a:ln/>
        </p:spPr>
        <p:txBody>
          <a:bodyPr/>
          <a:lstStyle>
            <a:lvl1pPr>
              <a:defRPr/>
            </a:lvl1pPr>
          </a:lstStyle>
          <a:p>
            <a:fld id="{3DEFF3F5-1F30-4994-BC4D-A4088F1094D9}" type="slidenum">
              <a:rPr lang="zh-CN" altLang="en-US"/>
              <a:pPr/>
              <a:t>‹#›</a:t>
            </a:fld>
            <a:endParaRPr lang="zh-CN" altLang="en-US"/>
          </a:p>
        </p:txBody>
      </p:sp>
    </p:spTree>
    <p:extLst>
      <p:ext uri="{BB962C8B-B14F-4D97-AF65-F5344CB8AC3E}">
        <p14:creationId xmlns:p14="http://schemas.microsoft.com/office/powerpoint/2010/main" val="35193291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9038" y="442913"/>
            <a:ext cx="271303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9925" y="442913"/>
            <a:ext cx="7986713" cy="5899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14">
            <a:extLst>
              <a:ext uri="{FF2B5EF4-FFF2-40B4-BE49-F238E27FC236}">
                <a16:creationId xmlns:a16="http://schemas.microsoft.com/office/drawing/2014/main" id="{891E6E48-CEA1-4724-BFF4-C34FC0C01073}"/>
              </a:ext>
            </a:extLst>
          </p:cNvPr>
          <p:cNvSpPr>
            <a:spLocks noGrp="1" noChangeArrowheads="1"/>
          </p:cNvSpPr>
          <p:nvPr>
            <p:ph type="dt" sz="half" idx="10"/>
          </p:nvPr>
        </p:nvSpPr>
        <p:spPr>
          <a:ln/>
        </p:spPr>
        <p:txBody>
          <a:bodyPr/>
          <a:lstStyle>
            <a:lvl1pPr>
              <a:defRPr/>
            </a:lvl1pPr>
          </a:lstStyle>
          <a:p>
            <a:pPr>
              <a:defRPr/>
            </a:pPr>
            <a:fld id="{3CD9B89C-BA01-4CED-B5E0-F9261DE328F3}" type="datetimeFigureOut">
              <a:rPr lang="zh-CN" altLang="en-US"/>
              <a:pPr>
                <a:defRPr/>
              </a:pPr>
              <a:t>2020/5/3</a:t>
            </a:fld>
            <a:endParaRPr lang="zh-CN" altLang="en-US"/>
          </a:p>
        </p:txBody>
      </p:sp>
      <p:sp>
        <p:nvSpPr>
          <p:cNvPr id="5" name="Rectangle 616">
            <a:extLst>
              <a:ext uri="{FF2B5EF4-FFF2-40B4-BE49-F238E27FC236}">
                <a16:creationId xmlns:a16="http://schemas.microsoft.com/office/drawing/2014/main" id="{4EAC81E5-08E5-41FA-BC9F-79BEB8285EE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18">
            <a:extLst>
              <a:ext uri="{FF2B5EF4-FFF2-40B4-BE49-F238E27FC236}">
                <a16:creationId xmlns:a16="http://schemas.microsoft.com/office/drawing/2014/main" id="{C98E389E-9FE2-435E-83F0-FD7A4EB2CC16}"/>
              </a:ext>
            </a:extLst>
          </p:cNvPr>
          <p:cNvSpPr>
            <a:spLocks noGrp="1" noChangeArrowheads="1"/>
          </p:cNvSpPr>
          <p:nvPr>
            <p:ph type="sldNum" sz="quarter" idx="12"/>
          </p:nvPr>
        </p:nvSpPr>
        <p:spPr>
          <a:ln/>
        </p:spPr>
        <p:txBody>
          <a:bodyPr/>
          <a:lstStyle>
            <a:lvl1pPr>
              <a:defRPr/>
            </a:lvl1pPr>
          </a:lstStyle>
          <a:p>
            <a:fld id="{75CF9FF0-1762-4C7C-A6CC-B301AC05C339}" type="slidenum">
              <a:rPr lang="zh-CN" altLang="en-US"/>
              <a:pPr/>
              <a:t>‹#›</a:t>
            </a:fld>
            <a:endParaRPr lang="zh-CN" altLang="en-US"/>
          </a:p>
        </p:txBody>
      </p:sp>
    </p:spTree>
    <p:extLst>
      <p:ext uri="{BB962C8B-B14F-4D97-AF65-F5344CB8AC3E}">
        <p14:creationId xmlns:p14="http://schemas.microsoft.com/office/powerpoint/2010/main" val="822500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34">
            <a:extLst>
              <a:ext uri="{FF2B5EF4-FFF2-40B4-BE49-F238E27FC236}">
                <a16:creationId xmlns:a16="http://schemas.microsoft.com/office/drawing/2014/main" id="{E57D25F5-BE75-470F-8973-8AB127B6312A}"/>
              </a:ext>
            </a:extLst>
          </p:cNvPr>
          <p:cNvSpPr>
            <a:spLocks noGrp="1" noChangeArrowheads="1"/>
          </p:cNvSpPr>
          <p:nvPr>
            <p:ph type="dt" sz="half" idx="10"/>
          </p:nvPr>
        </p:nvSpPr>
        <p:spPr>
          <a:ln/>
        </p:spPr>
        <p:txBody>
          <a:bodyPr/>
          <a:lstStyle>
            <a:lvl1pPr>
              <a:defRPr/>
            </a:lvl1pPr>
          </a:lstStyle>
          <a:p>
            <a:pPr>
              <a:defRPr/>
            </a:pPr>
            <a:fld id="{4A5EE20E-6129-4821-AC05-BD4439273494}" type="datetimeFigureOut">
              <a:rPr lang="zh-CN" altLang="en-US"/>
              <a:pPr>
                <a:defRPr/>
              </a:pPr>
              <a:t>2020/5/3</a:t>
            </a:fld>
            <a:endParaRPr lang="zh-CN" altLang="en-US"/>
          </a:p>
        </p:txBody>
      </p:sp>
      <p:sp>
        <p:nvSpPr>
          <p:cNvPr id="4" name="Rectangle 436">
            <a:extLst>
              <a:ext uri="{FF2B5EF4-FFF2-40B4-BE49-F238E27FC236}">
                <a16:creationId xmlns:a16="http://schemas.microsoft.com/office/drawing/2014/main" id="{A52A23BD-8914-404A-A53F-6784F0E139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438">
            <a:extLst>
              <a:ext uri="{FF2B5EF4-FFF2-40B4-BE49-F238E27FC236}">
                <a16:creationId xmlns:a16="http://schemas.microsoft.com/office/drawing/2014/main" id="{31036556-5D2D-4C4B-94FB-D753FC992E24}"/>
              </a:ext>
            </a:extLst>
          </p:cNvPr>
          <p:cNvSpPr>
            <a:spLocks noGrp="1" noChangeArrowheads="1"/>
          </p:cNvSpPr>
          <p:nvPr>
            <p:ph type="sldNum" sz="quarter" idx="12"/>
          </p:nvPr>
        </p:nvSpPr>
        <p:spPr>
          <a:ln/>
        </p:spPr>
        <p:txBody>
          <a:bodyPr/>
          <a:lstStyle>
            <a:lvl1pPr>
              <a:defRPr/>
            </a:lvl1pPr>
          </a:lstStyle>
          <a:p>
            <a:fld id="{1C08D8DD-8D43-49D4-97FE-C61A548B6804}" type="slidenum">
              <a:rPr lang="zh-CN" altLang="en-US"/>
              <a:pPr/>
              <a:t>‹#›</a:t>
            </a:fld>
            <a:endParaRPr lang="zh-CN" altLang="en-US"/>
          </a:p>
        </p:txBody>
      </p:sp>
    </p:spTree>
    <p:extLst>
      <p:ext uri="{BB962C8B-B14F-4D97-AF65-F5344CB8AC3E}">
        <p14:creationId xmlns:p14="http://schemas.microsoft.com/office/powerpoint/2010/main" val="3110933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4">
            <a:extLst>
              <a:ext uri="{FF2B5EF4-FFF2-40B4-BE49-F238E27FC236}">
                <a16:creationId xmlns:a16="http://schemas.microsoft.com/office/drawing/2014/main" id="{8E8B1470-C999-475B-9F05-486D04CD63AA}"/>
              </a:ext>
            </a:extLst>
          </p:cNvPr>
          <p:cNvSpPr>
            <a:spLocks noGrp="1" noChangeArrowheads="1"/>
          </p:cNvSpPr>
          <p:nvPr>
            <p:ph type="dt" sz="half" idx="10"/>
          </p:nvPr>
        </p:nvSpPr>
        <p:spPr>
          <a:ln/>
        </p:spPr>
        <p:txBody>
          <a:bodyPr/>
          <a:lstStyle>
            <a:lvl1pPr>
              <a:defRPr/>
            </a:lvl1pPr>
          </a:lstStyle>
          <a:p>
            <a:pPr>
              <a:defRPr/>
            </a:pPr>
            <a:fld id="{896D9F9C-6F07-4ABB-B5B8-F8766CE61331}" type="datetimeFigureOut">
              <a:rPr lang="zh-CN" altLang="en-US"/>
              <a:pPr>
                <a:defRPr/>
              </a:pPr>
              <a:t>2020/5/3</a:t>
            </a:fld>
            <a:endParaRPr lang="zh-CN" altLang="en-US"/>
          </a:p>
        </p:txBody>
      </p:sp>
      <p:sp>
        <p:nvSpPr>
          <p:cNvPr id="3" name="Rectangle 436">
            <a:extLst>
              <a:ext uri="{FF2B5EF4-FFF2-40B4-BE49-F238E27FC236}">
                <a16:creationId xmlns:a16="http://schemas.microsoft.com/office/drawing/2014/main" id="{1D9B8BB6-08F0-408D-A804-68F75BF56A6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438">
            <a:extLst>
              <a:ext uri="{FF2B5EF4-FFF2-40B4-BE49-F238E27FC236}">
                <a16:creationId xmlns:a16="http://schemas.microsoft.com/office/drawing/2014/main" id="{78193F4A-902A-4D8B-9D18-0997453485B4}"/>
              </a:ext>
            </a:extLst>
          </p:cNvPr>
          <p:cNvSpPr>
            <a:spLocks noGrp="1" noChangeArrowheads="1"/>
          </p:cNvSpPr>
          <p:nvPr>
            <p:ph type="sldNum" sz="quarter" idx="12"/>
          </p:nvPr>
        </p:nvSpPr>
        <p:spPr>
          <a:ln/>
        </p:spPr>
        <p:txBody>
          <a:bodyPr/>
          <a:lstStyle>
            <a:lvl1pPr>
              <a:defRPr/>
            </a:lvl1pPr>
          </a:lstStyle>
          <a:p>
            <a:fld id="{D5397C90-AEA5-4939-A935-D57722C3A573}" type="slidenum">
              <a:rPr lang="zh-CN" altLang="en-US"/>
              <a:pPr/>
              <a:t>‹#›</a:t>
            </a:fld>
            <a:endParaRPr lang="zh-CN" altLang="en-US"/>
          </a:p>
        </p:txBody>
      </p:sp>
    </p:spTree>
    <p:extLst>
      <p:ext uri="{BB962C8B-B14F-4D97-AF65-F5344CB8AC3E}">
        <p14:creationId xmlns:p14="http://schemas.microsoft.com/office/powerpoint/2010/main" val="2459108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4">
            <a:extLst>
              <a:ext uri="{FF2B5EF4-FFF2-40B4-BE49-F238E27FC236}">
                <a16:creationId xmlns:a16="http://schemas.microsoft.com/office/drawing/2014/main" id="{5D75807A-E069-42D5-B2EF-50168FD1BE08}"/>
              </a:ext>
            </a:extLst>
          </p:cNvPr>
          <p:cNvSpPr>
            <a:spLocks noGrp="1" noChangeArrowheads="1"/>
          </p:cNvSpPr>
          <p:nvPr>
            <p:ph type="dt" sz="half" idx="10"/>
          </p:nvPr>
        </p:nvSpPr>
        <p:spPr>
          <a:ln/>
        </p:spPr>
        <p:txBody>
          <a:bodyPr/>
          <a:lstStyle>
            <a:lvl1pPr>
              <a:defRPr/>
            </a:lvl1pPr>
          </a:lstStyle>
          <a:p>
            <a:pPr>
              <a:defRPr/>
            </a:pPr>
            <a:fld id="{79A664B9-0FF0-4F23-8D44-AE146554D996}" type="datetimeFigureOut">
              <a:rPr lang="zh-CN" altLang="en-US"/>
              <a:pPr>
                <a:defRPr/>
              </a:pPr>
              <a:t>2020/5/3</a:t>
            </a:fld>
            <a:endParaRPr lang="zh-CN" altLang="en-US"/>
          </a:p>
        </p:txBody>
      </p:sp>
      <p:sp>
        <p:nvSpPr>
          <p:cNvPr id="6" name="Rectangle 436">
            <a:extLst>
              <a:ext uri="{FF2B5EF4-FFF2-40B4-BE49-F238E27FC236}">
                <a16:creationId xmlns:a16="http://schemas.microsoft.com/office/drawing/2014/main" id="{D839F9FF-5FBE-4E4A-8714-E1A6B1BC91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38">
            <a:extLst>
              <a:ext uri="{FF2B5EF4-FFF2-40B4-BE49-F238E27FC236}">
                <a16:creationId xmlns:a16="http://schemas.microsoft.com/office/drawing/2014/main" id="{D6014AFD-A2E7-4F84-A584-F556A8FA10F9}"/>
              </a:ext>
            </a:extLst>
          </p:cNvPr>
          <p:cNvSpPr>
            <a:spLocks noGrp="1" noChangeArrowheads="1"/>
          </p:cNvSpPr>
          <p:nvPr>
            <p:ph type="sldNum" sz="quarter" idx="12"/>
          </p:nvPr>
        </p:nvSpPr>
        <p:spPr>
          <a:ln/>
        </p:spPr>
        <p:txBody>
          <a:bodyPr/>
          <a:lstStyle>
            <a:lvl1pPr>
              <a:defRPr/>
            </a:lvl1pPr>
          </a:lstStyle>
          <a:p>
            <a:fld id="{15A666EF-9D6D-4654-B39E-D5B51B5EA42E}" type="slidenum">
              <a:rPr lang="zh-CN" altLang="en-US"/>
              <a:pPr/>
              <a:t>‹#›</a:t>
            </a:fld>
            <a:endParaRPr lang="zh-CN" altLang="en-US"/>
          </a:p>
        </p:txBody>
      </p:sp>
    </p:spTree>
    <p:extLst>
      <p:ext uri="{BB962C8B-B14F-4D97-AF65-F5344CB8AC3E}">
        <p14:creationId xmlns:p14="http://schemas.microsoft.com/office/powerpoint/2010/main" val="1378561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10">
            <a:extLst>
              <a:ext uri="{FF2B5EF4-FFF2-40B4-BE49-F238E27FC236}">
                <a16:creationId xmlns:a16="http://schemas.microsoft.com/office/drawing/2014/main" id="{087931C0-592E-4B0B-B401-52CF9EF310C8}"/>
              </a:ext>
            </a:extLst>
          </p:cNvPr>
          <p:cNvSpPr>
            <a:spLocks noGrp="1" noChangeArrowheads="1"/>
          </p:cNvSpPr>
          <p:nvPr>
            <p:ph type="dt" sz="half" idx="10"/>
          </p:nvPr>
        </p:nvSpPr>
        <p:spPr>
          <a:ln/>
        </p:spPr>
        <p:txBody>
          <a:bodyPr/>
          <a:lstStyle>
            <a:lvl1pPr>
              <a:defRPr/>
            </a:lvl1pPr>
          </a:lstStyle>
          <a:p>
            <a:pPr>
              <a:defRPr/>
            </a:pPr>
            <a:fld id="{F692C156-ED3C-4D21-9B72-916C64E0B7D7}" type="datetimeFigureOut">
              <a:rPr lang="zh-CN" altLang="en-US"/>
              <a:pPr>
                <a:defRPr/>
              </a:pPr>
              <a:t>2020/5/3</a:t>
            </a:fld>
            <a:endParaRPr lang="zh-CN" altLang="en-US"/>
          </a:p>
        </p:txBody>
      </p:sp>
      <p:sp>
        <p:nvSpPr>
          <p:cNvPr id="5" name="Rectangle 412">
            <a:extLst>
              <a:ext uri="{FF2B5EF4-FFF2-40B4-BE49-F238E27FC236}">
                <a16:creationId xmlns:a16="http://schemas.microsoft.com/office/drawing/2014/main" id="{48AC8365-034A-49A1-A777-95814D3774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14">
            <a:extLst>
              <a:ext uri="{FF2B5EF4-FFF2-40B4-BE49-F238E27FC236}">
                <a16:creationId xmlns:a16="http://schemas.microsoft.com/office/drawing/2014/main" id="{0BDD122F-22E4-454E-B446-63D281A722BC}"/>
              </a:ext>
            </a:extLst>
          </p:cNvPr>
          <p:cNvSpPr>
            <a:spLocks noGrp="1" noChangeArrowheads="1"/>
          </p:cNvSpPr>
          <p:nvPr>
            <p:ph type="sldNum" sz="quarter" idx="12"/>
          </p:nvPr>
        </p:nvSpPr>
        <p:spPr>
          <a:ln/>
        </p:spPr>
        <p:txBody>
          <a:bodyPr/>
          <a:lstStyle>
            <a:lvl1pPr>
              <a:defRPr/>
            </a:lvl1pPr>
          </a:lstStyle>
          <a:p>
            <a:fld id="{37A468D8-C3CA-4501-9E61-5DF710163C96}" type="slidenum">
              <a:rPr lang="zh-CN" altLang="en-US"/>
              <a:pPr/>
              <a:t>‹#›</a:t>
            </a:fld>
            <a:endParaRPr lang="zh-CN" altLang="en-US"/>
          </a:p>
        </p:txBody>
      </p:sp>
    </p:spTree>
    <p:extLst>
      <p:ext uri="{BB962C8B-B14F-4D97-AF65-F5344CB8AC3E}">
        <p14:creationId xmlns:p14="http://schemas.microsoft.com/office/powerpoint/2010/main" val="390871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4">
            <a:extLst>
              <a:ext uri="{FF2B5EF4-FFF2-40B4-BE49-F238E27FC236}">
                <a16:creationId xmlns:a16="http://schemas.microsoft.com/office/drawing/2014/main" id="{899029CA-2857-4092-B027-CA67B23C0AF2}"/>
              </a:ext>
            </a:extLst>
          </p:cNvPr>
          <p:cNvSpPr>
            <a:spLocks noGrp="1" noChangeArrowheads="1"/>
          </p:cNvSpPr>
          <p:nvPr>
            <p:ph type="dt" sz="half" idx="10"/>
          </p:nvPr>
        </p:nvSpPr>
        <p:spPr>
          <a:ln/>
        </p:spPr>
        <p:txBody>
          <a:bodyPr/>
          <a:lstStyle>
            <a:lvl1pPr>
              <a:defRPr/>
            </a:lvl1pPr>
          </a:lstStyle>
          <a:p>
            <a:pPr>
              <a:defRPr/>
            </a:pPr>
            <a:fld id="{3C2D7EBB-BB0A-492E-AACD-B7A2F749811B}" type="datetimeFigureOut">
              <a:rPr lang="zh-CN" altLang="en-US"/>
              <a:pPr>
                <a:defRPr/>
              </a:pPr>
              <a:t>2020/5/3</a:t>
            </a:fld>
            <a:endParaRPr lang="zh-CN" altLang="en-US"/>
          </a:p>
        </p:txBody>
      </p:sp>
      <p:sp>
        <p:nvSpPr>
          <p:cNvPr id="6" name="Rectangle 436">
            <a:extLst>
              <a:ext uri="{FF2B5EF4-FFF2-40B4-BE49-F238E27FC236}">
                <a16:creationId xmlns:a16="http://schemas.microsoft.com/office/drawing/2014/main" id="{5ECD77A5-092C-4B4F-BCE4-8740C99D01D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38">
            <a:extLst>
              <a:ext uri="{FF2B5EF4-FFF2-40B4-BE49-F238E27FC236}">
                <a16:creationId xmlns:a16="http://schemas.microsoft.com/office/drawing/2014/main" id="{5841CF29-0698-4173-A73E-4DF7DD722334}"/>
              </a:ext>
            </a:extLst>
          </p:cNvPr>
          <p:cNvSpPr>
            <a:spLocks noGrp="1" noChangeArrowheads="1"/>
          </p:cNvSpPr>
          <p:nvPr>
            <p:ph type="sldNum" sz="quarter" idx="12"/>
          </p:nvPr>
        </p:nvSpPr>
        <p:spPr>
          <a:ln/>
        </p:spPr>
        <p:txBody>
          <a:bodyPr/>
          <a:lstStyle>
            <a:lvl1pPr>
              <a:defRPr/>
            </a:lvl1pPr>
          </a:lstStyle>
          <a:p>
            <a:fld id="{A290C992-48C3-47E1-98E0-A7CBB2A90F98}" type="slidenum">
              <a:rPr lang="zh-CN" altLang="en-US"/>
              <a:pPr/>
              <a:t>‹#›</a:t>
            </a:fld>
            <a:endParaRPr lang="zh-CN" altLang="en-US"/>
          </a:p>
        </p:txBody>
      </p:sp>
    </p:spTree>
    <p:extLst>
      <p:ext uri="{BB962C8B-B14F-4D97-AF65-F5344CB8AC3E}">
        <p14:creationId xmlns:p14="http://schemas.microsoft.com/office/powerpoint/2010/main" val="401449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4">
            <a:extLst>
              <a:ext uri="{FF2B5EF4-FFF2-40B4-BE49-F238E27FC236}">
                <a16:creationId xmlns:a16="http://schemas.microsoft.com/office/drawing/2014/main" id="{D97668F0-A267-4505-881C-97E543EEF1E9}"/>
              </a:ext>
            </a:extLst>
          </p:cNvPr>
          <p:cNvSpPr>
            <a:spLocks noGrp="1" noChangeArrowheads="1"/>
          </p:cNvSpPr>
          <p:nvPr>
            <p:ph type="dt" sz="half" idx="10"/>
          </p:nvPr>
        </p:nvSpPr>
        <p:spPr>
          <a:ln/>
        </p:spPr>
        <p:txBody>
          <a:bodyPr/>
          <a:lstStyle>
            <a:lvl1pPr>
              <a:defRPr/>
            </a:lvl1pPr>
          </a:lstStyle>
          <a:p>
            <a:pPr>
              <a:defRPr/>
            </a:pPr>
            <a:fld id="{65286CC1-703A-4259-A459-C3736B84E0E4}" type="datetimeFigureOut">
              <a:rPr lang="zh-CN" altLang="en-US"/>
              <a:pPr>
                <a:defRPr/>
              </a:pPr>
              <a:t>2020/5/3</a:t>
            </a:fld>
            <a:endParaRPr lang="zh-CN" altLang="en-US"/>
          </a:p>
        </p:txBody>
      </p:sp>
      <p:sp>
        <p:nvSpPr>
          <p:cNvPr id="5" name="Rectangle 436">
            <a:extLst>
              <a:ext uri="{FF2B5EF4-FFF2-40B4-BE49-F238E27FC236}">
                <a16:creationId xmlns:a16="http://schemas.microsoft.com/office/drawing/2014/main" id="{12283452-439D-4689-A131-07480100BB0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38">
            <a:extLst>
              <a:ext uri="{FF2B5EF4-FFF2-40B4-BE49-F238E27FC236}">
                <a16:creationId xmlns:a16="http://schemas.microsoft.com/office/drawing/2014/main" id="{5AD0BC25-CC38-4F9E-9C20-84C2D06ADF76}"/>
              </a:ext>
            </a:extLst>
          </p:cNvPr>
          <p:cNvSpPr>
            <a:spLocks noGrp="1" noChangeArrowheads="1"/>
          </p:cNvSpPr>
          <p:nvPr>
            <p:ph type="sldNum" sz="quarter" idx="12"/>
          </p:nvPr>
        </p:nvSpPr>
        <p:spPr>
          <a:ln/>
        </p:spPr>
        <p:txBody>
          <a:bodyPr/>
          <a:lstStyle>
            <a:lvl1pPr>
              <a:defRPr/>
            </a:lvl1pPr>
          </a:lstStyle>
          <a:p>
            <a:fld id="{4FAE4BE8-58A4-424C-AB53-16378E6840E8}" type="slidenum">
              <a:rPr lang="zh-CN" altLang="en-US"/>
              <a:pPr/>
              <a:t>‹#›</a:t>
            </a:fld>
            <a:endParaRPr lang="zh-CN" altLang="en-US"/>
          </a:p>
        </p:txBody>
      </p:sp>
    </p:spTree>
    <p:extLst>
      <p:ext uri="{BB962C8B-B14F-4D97-AF65-F5344CB8AC3E}">
        <p14:creationId xmlns:p14="http://schemas.microsoft.com/office/powerpoint/2010/main" val="816955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9038" y="442913"/>
            <a:ext cx="271303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9925" y="442913"/>
            <a:ext cx="7986713" cy="5899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4">
            <a:extLst>
              <a:ext uri="{FF2B5EF4-FFF2-40B4-BE49-F238E27FC236}">
                <a16:creationId xmlns:a16="http://schemas.microsoft.com/office/drawing/2014/main" id="{A82E509F-9128-4F70-B658-F4EB53C225A8}"/>
              </a:ext>
            </a:extLst>
          </p:cNvPr>
          <p:cNvSpPr>
            <a:spLocks noGrp="1" noChangeArrowheads="1"/>
          </p:cNvSpPr>
          <p:nvPr>
            <p:ph type="dt" sz="half" idx="10"/>
          </p:nvPr>
        </p:nvSpPr>
        <p:spPr>
          <a:ln/>
        </p:spPr>
        <p:txBody>
          <a:bodyPr/>
          <a:lstStyle>
            <a:lvl1pPr>
              <a:defRPr/>
            </a:lvl1pPr>
          </a:lstStyle>
          <a:p>
            <a:pPr>
              <a:defRPr/>
            </a:pPr>
            <a:fld id="{E3B7A795-6982-4F35-AEB0-B361A427678D}" type="datetimeFigureOut">
              <a:rPr lang="zh-CN" altLang="en-US"/>
              <a:pPr>
                <a:defRPr/>
              </a:pPr>
              <a:t>2020/5/3</a:t>
            </a:fld>
            <a:endParaRPr lang="zh-CN" altLang="en-US"/>
          </a:p>
        </p:txBody>
      </p:sp>
      <p:sp>
        <p:nvSpPr>
          <p:cNvPr id="5" name="Rectangle 436">
            <a:extLst>
              <a:ext uri="{FF2B5EF4-FFF2-40B4-BE49-F238E27FC236}">
                <a16:creationId xmlns:a16="http://schemas.microsoft.com/office/drawing/2014/main" id="{10A3E33A-B921-4179-9680-FE041EBF05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38">
            <a:extLst>
              <a:ext uri="{FF2B5EF4-FFF2-40B4-BE49-F238E27FC236}">
                <a16:creationId xmlns:a16="http://schemas.microsoft.com/office/drawing/2014/main" id="{F9809E6D-47F6-4267-810E-455AE9C52E4F}"/>
              </a:ext>
            </a:extLst>
          </p:cNvPr>
          <p:cNvSpPr>
            <a:spLocks noGrp="1" noChangeArrowheads="1"/>
          </p:cNvSpPr>
          <p:nvPr>
            <p:ph type="sldNum" sz="quarter" idx="12"/>
          </p:nvPr>
        </p:nvSpPr>
        <p:spPr>
          <a:ln/>
        </p:spPr>
        <p:txBody>
          <a:bodyPr/>
          <a:lstStyle>
            <a:lvl1pPr>
              <a:defRPr/>
            </a:lvl1pPr>
          </a:lstStyle>
          <a:p>
            <a:fld id="{CC46D6E2-6992-46A1-BCBC-55F0367BFB09}" type="slidenum">
              <a:rPr lang="zh-CN" altLang="en-US"/>
              <a:pPr/>
              <a:t>‹#›</a:t>
            </a:fld>
            <a:endParaRPr lang="zh-CN" altLang="en-US"/>
          </a:p>
        </p:txBody>
      </p:sp>
    </p:spTree>
    <p:extLst>
      <p:ext uri="{BB962C8B-B14F-4D97-AF65-F5344CB8AC3E}">
        <p14:creationId xmlns:p14="http://schemas.microsoft.com/office/powerpoint/2010/main" val="3804059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46">
            <a:extLst>
              <a:ext uri="{FF2B5EF4-FFF2-40B4-BE49-F238E27FC236}">
                <a16:creationId xmlns:a16="http://schemas.microsoft.com/office/drawing/2014/main" id="{CA1DD133-0A56-4F4D-902A-86090594F71D}"/>
              </a:ext>
            </a:extLst>
          </p:cNvPr>
          <p:cNvSpPr>
            <a:spLocks noGrp="1" noChangeArrowheads="1"/>
          </p:cNvSpPr>
          <p:nvPr>
            <p:ph type="dt" sz="half" idx="10"/>
          </p:nvPr>
        </p:nvSpPr>
        <p:spPr>
          <a:ln/>
        </p:spPr>
        <p:txBody>
          <a:bodyPr/>
          <a:lstStyle>
            <a:lvl1pPr>
              <a:defRPr/>
            </a:lvl1pPr>
          </a:lstStyle>
          <a:p>
            <a:pPr>
              <a:defRPr/>
            </a:pPr>
            <a:fld id="{858050C0-4A41-400E-93C9-C66A9B9335A9}" type="datetimeFigureOut">
              <a:rPr lang="zh-CN" altLang="en-US"/>
              <a:pPr>
                <a:defRPr/>
              </a:pPr>
              <a:t>2020/5/3</a:t>
            </a:fld>
            <a:endParaRPr lang="zh-CN" altLang="en-US"/>
          </a:p>
        </p:txBody>
      </p:sp>
      <p:sp>
        <p:nvSpPr>
          <p:cNvPr id="5" name="Rectangle 448">
            <a:extLst>
              <a:ext uri="{FF2B5EF4-FFF2-40B4-BE49-F238E27FC236}">
                <a16:creationId xmlns:a16="http://schemas.microsoft.com/office/drawing/2014/main" id="{1C1774F7-FB3A-4411-A593-4E23E829A64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50">
            <a:extLst>
              <a:ext uri="{FF2B5EF4-FFF2-40B4-BE49-F238E27FC236}">
                <a16:creationId xmlns:a16="http://schemas.microsoft.com/office/drawing/2014/main" id="{8D475A27-21CE-4D3F-9F61-A9AEC5B6BACF}"/>
              </a:ext>
            </a:extLst>
          </p:cNvPr>
          <p:cNvSpPr>
            <a:spLocks noGrp="1" noChangeArrowheads="1"/>
          </p:cNvSpPr>
          <p:nvPr>
            <p:ph type="sldNum" sz="quarter" idx="12"/>
          </p:nvPr>
        </p:nvSpPr>
        <p:spPr>
          <a:ln/>
        </p:spPr>
        <p:txBody>
          <a:bodyPr/>
          <a:lstStyle>
            <a:lvl1pPr>
              <a:defRPr/>
            </a:lvl1pPr>
          </a:lstStyle>
          <a:p>
            <a:fld id="{2797BA98-F837-45D4-887C-82DAC4FD719F}" type="slidenum">
              <a:rPr lang="zh-CN" altLang="en-US"/>
              <a:pPr/>
              <a:t>‹#›</a:t>
            </a:fld>
            <a:endParaRPr lang="zh-CN" altLang="en-US"/>
          </a:p>
        </p:txBody>
      </p:sp>
    </p:spTree>
    <p:extLst>
      <p:ext uri="{BB962C8B-B14F-4D97-AF65-F5344CB8AC3E}">
        <p14:creationId xmlns:p14="http://schemas.microsoft.com/office/powerpoint/2010/main" val="4136026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6">
            <a:extLst>
              <a:ext uri="{FF2B5EF4-FFF2-40B4-BE49-F238E27FC236}">
                <a16:creationId xmlns:a16="http://schemas.microsoft.com/office/drawing/2014/main" id="{2699071D-CF7A-4096-9FB3-607C3352F74F}"/>
              </a:ext>
            </a:extLst>
          </p:cNvPr>
          <p:cNvSpPr>
            <a:spLocks noGrp="1" noChangeArrowheads="1"/>
          </p:cNvSpPr>
          <p:nvPr>
            <p:ph type="dt" sz="half" idx="10"/>
          </p:nvPr>
        </p:nvSpPr>
        <p:spPr>
          <a:ln/>
        </p:spPr>
        <p:txBody>
          <a:bodyPr/>
          <a:lstStyle>
            <a:lvl1pPr>
              <a:defRPr/>
            </a:lvl1pPr>
          </a:lstStyle>
          <a:p>
            <a:pPr>
              <a:defRPr/>
            </a:pPr>
            <a:fld id="{7875FC80-7DA4-4CF4-A31C-D5C9DFBFB99C}" type="datetimeFigureOut">
              <a:rPr lang="zh-CN" altLang="en-US"/>
              <a:pPr>
                <a:defRPr/>
              </a:pPr>
              <a:t>2020/5/3</a:t>
            </a:fld>
            <a:endParaRPr lang="zh-CN" altLang="en-US"/>
          </a:p>
        </p:txBody>
      </p:sp>
      <p:sp>
        <p:nvSpPr>
          <p:cNvPr id="5" name="Rectangle 448">
            <a:extLst>
              <a:ext uri="{FF2B5EF4-FFF2-40B4-BE49-F238E27FC236}">
                <a16:creationId xmlns:a16="http://schemas.microsoft.com/office/drawing/2014/main" id="{55677FD6-4474-4B2F-8E80-6D0AEF95BE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50">
            <a:extLst>
              <a:ext uri="{FF2B5EF4-FFF2-40B4-BE49-F238E27FC236}">
                <a16:creationId xmlns:a16="http://schemas.microsoft.com/office/drawing/2014/main" id="{BF95B136-939F-41F5-BDF3-F7F86108B2EF}"/>
              </a:ext>
            </a:extLst>
          </p:cNvPr>
          <p:cNvSpPr>
            <a:spLocks noGrp="1" noChangeArrowheads="1"/>
          </p:cNvSpPr>
          <p:nvPr>
            <p:ph type="sldNum" sz="quarter" idx="12"/>
          </p:nvPr>
        </p:nvSpPr>
        <p:spPr>
          <a:ln/>
        </p:spPr>
        <p:txBody>
          <a:bodyPr/>
          <a:lstStyle>
            <a:lvl1pPr>
              <a:defRPr/>
            </a:lvl1pPr>
          </a:lstStyle>
          <a:p>
            <a:fld id="{58F34E39-215E-48D9-B641-F9416B0F540F}" type="slidenum">
              <a:rPr lang="zh-CN" altLang="en-US"/>
              <a:pPr/>
              <a:t>‹#›</a:t>
            </a:fld>
            <a:endParaRPr lang="zh-CN" altLang="en-US"/>
          </a:p>
        </p:txBody>
      </p:sp>
    </p:spTree>
    <p:extLst>
      <p:ext uri="{BB962C8B-B14F-4D97-AF65-F5344CB8AC3E}">
        <p14:creationId xmlns:p14="http://schemas.microsoft.com/office/powerpoint/2010/main" val="1152120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6">
            <a:extLst>
              <a:ext uri="{FF2B5EF4-FFF2-40B4-BE49-F238E27FC236}">
                <a16:creationId xmlns:a16="http://schemas.microsoft.com/office/drawing/2014/main" id="{0937052A-09A2-43A9-AAF7-DE7A74570A79}"/>
              </a:ext>
            </a:extLst>
          </p:cNvPr>
          <p:cNvSpPr>
            <a:spLocks noGrp="1" noChangeArrowheads="1"/>
          </p:cNvSpPr>
          <p:nvPr>
            <p:ph type="dt" sz="half" idx="10"/>
          </p:nvPr>
        </p:nvSpPr>
        <p:spPr>
          <a:ln/>
        </p:spPr>
        <p:txBody>
          <a:bodyPr/>
          <a:lstStyle>
            <a:lvl1pPr>
              <a:defRPr/>
            </a:lvl1pPr>
          </a:lstStyle>
          <a:p>
            <a:pPr>
              <a:defRPr/>
            </a:pPr>
            <a:fld id="{6583BA14-26DC-429B-96A5-F1ED250A8B12}" type="datetimeFigureOut">
              <a:rPr lang="zh-CN" altLang="en-US"/>
              <a:pPr>
                <a:defRPr/>
              </a:pPr>
              <a:t>2020/5/3</a:t>
            </a:fld>
            <a:endParaRPr lang="zh-CN" altLang="en-US"/>
          </a:p>
        </p:txBody>
      </p:sp>
      <p:sp>
        <p:nvSpPr>
          <p:cNvPr id="5" name="Rectangle 448">
            <a:extLst>
              <a:ext uri="{FF2B5EF4-FFF2-40B4-BE49-F238E27FC236}">
                <a16:creationId xmlns:a16="http://schemas.microsoft.com/office/drawing/2014/main" id="{DDADA8A6-D7D9-4362-9F83-E94FFD069F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50">
            <a:extLst>
              <a:ext uri="{FF2B5EF4-FFF2-40B4-BE49-F238E27FC236}">
                <a16:creationId xmlns:a16="http://schemas.microsoft.com/office/drawing/2014/main" id="{4C291377-B313-407C-821D-31696B61369C}"/>
              </a:ext>
            </a:extLst>
          </p:cNvPr>
          <p:cNvSpPr>
            <a:spLocks noGrp="1" noChangeArrowheads="1"/>
          </p:cNvSpPr>
          <p:nvPr>
            <p:ph type="sldNum" sz="quarter" idx="12"/>
          </p:nvPr>
        </p:nvSpPr>
        <p:spPr>
          <a:ln/>
        </p:spPr>
        <p:txBody>
          <a:bodyPr/>
          <a:lstStyle>
            <a:lvl1pPr>
              <a:defRPr/>
            </a:lvl1pPr>
          </a:lstStyle>
          <a:p>
            <a:fld id="{9E11F23C-3A4E-4ADE-ADAF-E51D3F555DF8}" type="slidenum">
              <a:rPr lang="zh-CN" altLang="en-US"/>
              <a:pPr/>
              <a:t>‹#›</a:t>
            </a:fld>
            <a:endParaRPr lang="zh-CN" altLang="en-US"/>
          </a:p>
        </p:txBody>
      </p:sp>
    </p:spTree>
    <p:extLst>
      <p:ext uri="{BB962C8B-B14F-4D97-AF65-F5344CB8AC3E}">
        <p14:creationId xmlns:p14="http://schemas.microsoft.com/office/powerpoint/2010/main" val="873375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6">
            <a:extLst>
              <a:ext uri="{FF2B5EF4-FFF2-40B4-BE49-F238E27FC236}">
                <a16:creationId xmlns:a16="http://schemas.microsoft.com/office/drawing/2014/main" id="{2C8BB3C5-EC9A-4898-A710-5A6E784CE51C}"/>
              </a:ext>
            </a:extLst>
          </p:cNvPr>
          <p:cNvSpPr>
            <a:spLocks noGrp="1" noChangeArrowheads="1"/>
          </p:cNvSpPr>
          <p:nvPr>
            <p:ph type="dt" sz="half" idx="10"/>
          </p:nvPr>
        </p:nvSpPr>
        <p:spPr>
          <a:ln/>
        </p:spPr>
        <p:txBody>
          <a:bodyPr/>
          <a:lstStyle>
            <a:lvl1pPr>
              <a:defRPr/>
            </a:lvl1pPr>
          </a:lstStyle>
          <a:p>
            <a:pPr>
              <a:defRPr/>
            </a:pPr>
            <a:fld id="{CD41B02B-5B74-4326-9B36-ADBB00C085BC}" type="datetimeFigureOut">
              <a:rPr lang="zh-CN" altLang="en-US"/>
              <a:pPr>
                <a:defRPr/>
              </a:pPr>
              <a:t>2020/5/3</a:t>
            </a:fld>
            <a:endParaRPr lang="zh-CN" altLang="en-US"/>
          </a:p>
        </p:txBody>
      </p:sp>
      <p:sp>
        <p:nvSpPr>
          <p:cNvPr id="6" name="Rectangle 448">
            <a:extLst>
              <a:ext uri="{FF2B5EF4-FFF2-40B4-BE49-F238E27FC236}">
                <a16:creationId xmlns:a16="http://schemas.microsoft.com/office/drawing/2014/main" id="{FD47077E-D7AF-4FE0-BC9A-F977BC8CD1A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50">
            <a:extLst>
              <a:ext uri="{FF2B5EF4-FFF2-40B4-BE49-F238E27FC236}">
                <a16:creationId xmlns:a16="http://schemas.microsoft.com/office/drawing/2014/main" id="{B76B4B45-88AE-4621-ABEE-9ED8B49C1E93}"/>
              </a:ext>
            </a:extLst>
          </p:cNvPr>
          <p:cNvSpPr>
            <a:spLocks noGrp="1" noChangeArrowheads="1"/>
          </p:cNvSpPr>
          <p:nvPr>
            <p:ph type="sldNum" sz="quarter" idx="12"/>
          </p:nvPr>
        </p:nvSpPr>
        <p:spPr>
          <a:ln/>
        </p:spPr>
        <p:txBody>
          <a:bodyPr/>
          <a:lstStyle>
            <a:lvl1pPr>
              <a:defRPr/>
            </a:lvl1pPr>
          </a:lstStyle>
          <a:p>
            <a:fld id="{CBACCC01-249B-44C6-93BB-D1587A869275}" type="slidenum">
              <a:rPr lang="zh-CN" altLang="en-US"/>
              <a:pPr/>
              <a:t>‹#›</a:t>
            </a:fld>
            <a:endParaRPr lang="zh-CN" altLang="en-US"/>
          </a:p>
        </p:txBody>
      </p:sp>
    </p:spTree>
    <p:extLst>
      <p:ext uri="{BB962C8B-B14F-4D97-AF65-F5344CB8AC3E}">
        <p14:creationId xmlns:p14="http://schemas.microsoft.com/office/powerpoint/2010/main" val="1463860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6">
            <a:extLst>
              <a:ext uri="{FF2B5EF4-FFF2-40B4-BE49-F238E27FC236}">
                <a16:creationId xmlns:a16="http://schemas.microsoft.com/office/drawing/2014/main" id="{103BC04A-6F67-422C-B368-30DB552360AB}"/>
              </a:ext>
            </a:extLst>
          </p:cNvPr>
          <p:cNvSpPr>
            <a:spLocks noGrp="1" noChangeArrowheads="1"/>
          </p:cNvSpPr>
          <p:nvPr>
            <p:ph type="dt" sz="half" idx="10"/>
          </p:nvPr>
        </p:nvSpPr>
        <p:spPr>
          <a:ln/>
        </p:spPr>
        <p:txBody>
          <a:bodyPr/>
          <a:lstStyle>
            <a:lvl1pPr>
              <a:defRPr/>
            </a:lvl1pPr>
          </a:lstStyle>
          <a:p>
            <a:pPr>
              <a:defRPr/>
            </a:pPr>
            <a:fld id="{8D442DCF-222D-4762-A67D-5F44EC045E67}" type="datetimeFigureOut">
              <a:rPr lang="zh-CN" altLang="en-US"/>
              <a:pPr>
                <a:defRPr/>
              </a:pPr>
              <a:t>2020/5/3</a:t>
            </a:fld>
            <a:endParaRPr lang="zh-CN" altLang="en-US"/>
          </a:p>
        </p:txBody>
      </p:sp>
      <p:sp>
        <p:nvSpPr>
          <p:cNvPr id="8" name="Rectangle 448">
            <a:extLst>
              <a:ext uri="{FF2B5EF4-FFF2-40B4-BE49-F238E27FC236}">
                <a16:creationId xmlns:a16="http://schemas.microsoft.com/office/drawing/2014/main" id="{0AD29853-D9AC-4979-AB9F-3BBEC9539F9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450">
            <a:extLst>
              <a:ext uri="{FF2B5EF4-FFF2-40B4-BE49-F238E27FC236}">
                <a16:creationId xmlns:a16="http://schemas.microsoft.com/office/drawing/2014/main" id="{B85AEAAF-F3E5-4C6D-B65D-D3DF83884DB1}"/>
              </a:ext>
            </a:extLst>
          </p:cNvPr>
          <p:cNvSpPr>
            <a:spLocks noGrp="1" noChangeArrowheads="1"/>
          </p:cNvSpPr>
          <p:nvPr>
            <p:ph type="sldNum" sz="quarter" idx="12"/>
          </p:nvPr>
        </p:nvSpPr>
        <p:spPr>
          <a:ln/>
        </p:spPr>
        <p:txBody>
          <a:bodyPr/>
          <a:lstStyle>
            <a:lvl1pPr>
              <a:defRPr/>
            </a:lvl1pPr>
          </a:lstStyle>
          <a:p>
            <a:fld id="{A0BEC581-5658-4D0F-9A4E-F790D40F665C}" type="slidenum">
              <a:rPr lang="zh-CN" altLang="en-US"/>
              <a:pPr/>
              <a:t>‹#›</a:t>
            </a:fld>
            <a:endParaRPr lang="zh-CN" altLang="en-US"/>
          </a:p>
        </p:txBody>
      </p:sp>
    </p:spTree>
    <p:extLst>
      <p:ext uri="{BB962C8B-B14F-4D97-AF65-F5344CB8AC3E}">
        <p14:creationId xmlns:p14="http://schemas.microsoft.com/office/powerpoint/2010/main" val="1647454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6">
            <a:extLst>
              <a:ext uri="{FF2B5EF4-FFF2-40B4-BE49-F238E27FC236}">
                <a16:creationId xmlns:a16="http://schemas.microsoft.com/office/drawing/2014/main" id="{371D2EA0-0F48-4E20-AB5C-B01AC95695FD}"/>
              </a:ext>
            </a:extLst>
          </p:cNvPr>
          <p:cNvSpPr>
            <a:spLocks noGrp="1" noChangeArrowheads="1"/>
          </p:cNvSpPr>
          <p:nvPr>
            <p:ph type="dt" sz="half" idx="10"/>
          </p:nvPr>
        </p:nvSpPr>
        <p:spPr>
          <a:ln/>
        </p:spPr>
        <p:txBody>
          <a:bodyPr/>
          <a:lstStyle>
            <a:lvl1pPr>
              <a:defRPr/>
            </a:lvl1pPr>
          </a:lstStyle>
          <a:p>
            <a:pPr>
              <a:defRPr/>
            </a:pPr>
            <a:fld id="{5691FF9A-09F3-47B7-8D01-7F4829BD91C6}" type="datetimeFigureOut">
              <a:rPr lang="zh-CN" altLang="en-US"/>
              <a:pPr>
                <a:defRPr/>
              </a:pPr>
              <a:t>2020/5/3</a:t>
            </a:fld>
            <a:endParaRPr lang="zh-CN" altLang="en-US"/>
          </a:p>
        </p:txBody>
      </p:sp>
      <p:sp>
        <p:nvSpPr>
          <p:cNvPr id="4" name="Rectangle 448">
            <a:extLst>
              <a:ext uri="{FF2B5EF4-FFF2-40B4-BE49-F238E27FC236}">
                <a16:creationId xmlns:a16="http://schemas.microsoft.com/office/drawing/2014/main" id="{44D9A634-C8E9-4D8C-833C-1499EF5AFBD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450">
            <a:extLst>
              <a:ext uri="{FF2B5EF4-FFF2-40B4-BE49-F238E27FC236}">
                <a16:creationId xmlns:a16="http://schemas.microsoft.com/office/drawing/2014/main" id="{13C8F4B8-4C58-4EDF-AF96-758CA011889D}"/>
              </a:ext>
            </a:extLst>
          </p:cNvPr>
          <p:cNvSpPr>
            <a:spLocks noGrp="1" noChangeArrowheads="1"/>
          </p:cNvSpPr>
          <p:nvPr>
            <p:ph type="sldNum" sz="quarter" idx="12"/>
          </p:nvPr>
        </p:nvSpPr>
        <p:spPr>
          <a:ln/>
        </p:spPr>
        <p:txBody>
          <a:bodyPr/>
          <a:lstStyle>
            <a:lvl1pPr>
              <a:defRPr/>
            </a:lvl1pPr>
          </a:lstStyle>
          <a:p>
            <a:fld id="{8C7BCBA2-8EB2-4D94-A0FF-46B0B6834F79}" type="slidenum">
              <a:rPr lang="zh-CN" altLang="en-US"/>
              <a:pPr/>
              <a:t>‹#›</a:t>
            </a:fld>
            <a:endParaRPr lang="zh-CN" altLang="en-US"/>
          </a:p>
        </p:txBody>
      </p:sp>
    </p:spTree>
    <p:extLst>
      <p:ext uri="{BB962C8B-B14F-4D97-AF65-F5344CB8AC3E}">
        <p14:creationId xmlns:p14="http://schemas.microsoft.com/office/powerpoint/2010/main" val="3140837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6">
            <a:extLst>
              <a:ext uri="{FF2B5EF4-FFF2-40B4-BE49-F238E27FC236}">
                <a16:creationId xmlns:a16="http://schemas.microsoft.com/office/drawing/2014/main" id="{C3259B04-9100-4F4C-A779-A19E6855FEB1}"/>
              </a:ext>
            </a:extLst>
          </p:cNvPr>
          <p:cNvSpPr>
            <a:spLocks noGrp="1" noChangeArrowheads="1"/>
          </p:cNvSpPr>
          <p:nvPr>
            <p:ph type="dt" sz="half" idx="10"/>
          </p:nvPr>
        </p:nvSpPr>
        <p:spPr>
          <a:ln/>
        </p:spPr>
        <p:txBody>
          <a:bodyPr/>
          <a:lstStyle>
            <a:lvl1pPr>
              <a:defRPr/>
            </a:lvl1pPr>
          </a:lstStyle>
          <a:p>
            <a:pPr>
              <a:defRPr/>
            </a:pPr>
            <a:fld id="{BA0C93D5-3E50-42F1-B85B-AE2A853661CA}" type="datetimeFigureOut">
              <a:rPr lang="zh-CN" altLang="en-US"/>
              <a:pPr>
                <a:defRPr/>
              </a:pPr>
              <a:t>2020/5/3</a:t>
            </a:fld>
            <a:endParaRPr lang="zh-CN" altLang="en-US"/>
          </a:p>
        </p:txBody>
      </p:sp>
      <p:sp>
        <p:nvSpPr>
          <p:cNvPr id="3" name="Rectangle 448">
            <a:extLst>
              <a:ext uri="{FF2B5EF4-FFF2-40B4-BE49-F238E27FC236}">
                <a16:creationId xmlns:a16="http://schemas.microsoft.com/office/drawing/2014/main" id="{7CF293E8-982E-4B67-A261-1D92F752F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450">
            <a:extLst>
              <a:ext uri="{FF2B5EF4-FFF2-40B4-BE49-F238E27FC236}">
                <a16:creationId xmlns:a16="http://schemas.microsoft.com/office/drawing/2014/main" id="{E2AA78AC-EF40-4268-8A1A-EF176557BF06}"/>
              </a:ext>
            </a:extLst>
          </p:cNvPr>
          <p:cNvSpPr>
            <a:spLocks noGrp="1" noChangeArrowheads="1"/>
          </p:cNvSpPr>
          <p:nvPr>
            <p:ph type="sldNum" sz="quarter" idx="12"/>
          </p:nvPr>
        </p:nvSpPr>
        <p:spPr>
          <a:ln/>
        </p:spPr>
        <p:txBody>
          <a:bodyPr/>
          <a:lstStyle>
            <a:lvl1pPr>
              <a:defRPr/>
            </a:lvl1pPr>
          </a:lstStyle>
          <a:p>
            <a:fld id="{7AAA9BB0-9FE0-44AA-9AAE-0CF91F2BCF4F}" type="slidenum">
              <a:rPr lang="zh-CN" altLang="en-US"/>
              <a:pPr/>
              <a:t>‹#›</a:t>
            </a:fld>
            <a:endParaRPr lang="zh-CN" altLang="en-US"/>
          </a:p>
        </p:txBody>
      </p:sp>
    </p:spTree>
    <p:extLst>
      <p:ext uri="{BB962C8B-B14F-4D97-AF65-F5344CB8AC3E}">
        <p14:creationId xmlns:p14="http://schemas.microsoft.com/office/powerpoint/2010/main" val="356281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10">
            <a:extLst>
              <a:ext uri="{FF2B5EF4-FFF2-40B4-BE49-F238E27FC236}">
                <a16:creationId xmlns:a16="http://schemas.microsoft.com/office/drawing/2014/main" id="{A8C61334-37AD-48DF-A102-430ACCA3E838}"/>
              </a:ext>
            </a:extLst>
          </p:cNvPr>
          <p:cNvSpPr>
            <a:spLocks noGrp="1" noChangeArrowheads="1"/>
          </p:cNvSpPr>
          <p:nvPr>
            <p:ph type="dt" sz="half" idx="10"/>
          </p:nvPr>
        </p:nvSpPr>
        <p:spPr>
          <a:ln/>
        </p:spPr>
        <p:txBody>
          <a:bodyPr/>
          <a:lstStyle>
            <a:lvl1pPr>
              <a:defRPr/>
            </a:lvl1pPr>
          </a:lstStyle>
          <a:p>
            <a:pPr>
              <a:defRPr/>
            </a:pPr>
            <a:fld id="{75C4BD56-62C3-4244-B364-23AFDA0710BC}" type="datetimeFigureOut">
              <a:rPr lang="zh-CN" altLang="en-US"/>
              <a:pPr>
                <a:defRPr/>
              </a:pPr>
              <a:t>2020/5/3</a:t>
            </a:fld>
            <a:endParaRPr lang="zh-CN" altLang="en-US"/>
          </a:p>
        </p:txBody>
      </p:sp>
      <p:sp>
        <p:nvSpPr>
          <p:cNvPr id="5" name="Rectangle 412">
            <a:extLst>
              <a:ext uri="{FF2B5EF4-FFF2-40B4-BE49-F238E27FC236}">
                <a16:creationId xmlns:a16="http://schemas.microsoft.com/office/drawing/2014/main" id="{F51CD6FF-3841-46C5-A58F-DE7B8D4C1F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14">
            <a:extLst>
              <a:ext uri="{FF2B5EF4-FFF2-40B4-BE49-F238E27FC236}">
                <a16:creationId xmlns:a16="http://schemas.microsoft.com/office/drawing/2014/main" id="{77193C2E-5CA4-4A76-B80E-9BED511B8D78}"/>
              </a:ext>
            </a:extLst>
          </p:cNvPr>
          <p:cNvSpPr>
            <a:spLocks noGrp="1" noChangeArrowheads="1"/>
          </p:cNvSpPr>
          <p:nvPr>
            <p:ph type="sldNum" sz="quarter" idx="12"/>
          </p:nvPr>
        </p:nvSpPr>
        <p:spPr>
          <a:ln/>
        </p:spPr>
        <p:txBody>
          <a:bodyPr/>
          <a:lstStyle>
            <a:lvl1pPr>
              <a:defRPr/>
            </a:lvl1pPr>
          </a:lstStyle>
          <a:p>
            <a:fld id="{37DBD542-A8B3-4665-A39C-77CD58AA1888}" type="slidenum">
              <a:rPr lang="zh-CN" altLang="en-US"/>
              <a:pPr/>
              <a:t>‹#›</a:t>
            </a:fld>
            <a:endParaRPr lang="zh-CN" altLang="en-US"/>
          </a:p>
        </p:txBody>
      </p:sp>
    </p:spTree>
    <p:extLst>
      <p:ext uri="{BB962C8B-B14F-4D97-AF65-F5344CB8AC3E}">
        <p14:creationId xmlns:p14="http://schemas.microsoft.com/office/powerpoint/2010/main" val="1815858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6">
            <a:extLst>
              <a:ext uri="{FF2B5EF4-FFF2-40B4-BE49-F238E27FC236}">
                <a16:creationId xmlns:a16="http://schemas.microsoft.com/office/drawing/2014/main" id="{BD85122F-CB59-4026-9C93-345C3D6064FE}"/>
              </a:ext>
            </a:extLst>
          </p:cNvPr>
          <p:cNvSpPr>
            <a:spLocks noGrp="1" noChangeArrowheads="1"/>
          </p:cNvSpPr>
          <p:nvPr>
            <p:ph type="dt" sz="half" idx="10"/>
          </p:nvPr>
        </p:nvSpPr>
        <p:spPr>
          <a:ln/>
        </p:spPr>
        <p:txBody>
          <a:bodyPr/>
          <a:lstStyle>
            <a:lvl1pPr>
              <a:defRPr/>
            </a:lvl1pPr>
          </a:lstStyle>
          <a:p>
            <a:pPr>
              <a:defRPr/>
            </a:pPr>
            <a:fld id="{2757A813-EE99-470E-BF6B-F6CA672732D8}" type="datetimeFigureOut">
              <a:rPr lang="zh-CN" altLang="en-US"/>
              <a:pPr>
                <a:defRPr/>
              </a:pPr>
              <a:t>2020/5/3</a:t>
            </a:fld>
            <a:endParaRPr lang="zh-CN" altLang="en-US"/>
          </a:p>
        </p:txBody>
      </p:sp>
      <p:sp>
        <p:nvSpPr>
          <p:cNvPr id="6" name="Rectangle 448">
            <a:extLst>
              <a:ext uri="{FF2B5EF4-FFF2-40B4-BE49-F238E27FC236}">
                <a16:creationId xmlns:a16="http://schemas.microsoft.com/office/drawing/2014/main" id="{2CF9C226-01B9-4057-BFA9-F3E631616B5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50">
            <a:extLst>
              <a:ext uri="{FF2B5EF4-FFF2-40B4-BE49-F238E27FC236}">
                <a16:creationId xmlns:a16="http://schemas.microsoft.com/office/drawing/2014/main" id="{DB429739-9DFF-4680-BB82-D2204C6C4273}"/>
              </a:ext>
            </a:extLst>
          </p:cNvPr>
          <p:cNvSpPr>
            <a:spLocks noGrp="1" noChangeArrowheads="1"/>
          </p:cNvSpPr>
          <p:nvPr>
            <p:ph type="sldNum" sz="quarter" idx="12"/>
          </p:nvPr>
        </p:nvSpPr>
        <p:spPr>
          <a:ln/>
        </p:spPr>
        <p:txBody>
          <a:bodyPr/>
          <a:lstStyle>
            <a:lvl1pPr>
              <a:defRPr/>
            </a:lvl1pPr>
          </a:lstStyle>
          <a:p>
            <a:fld id="{B12A5AEB-FFC1-4F24-B88B-B30501609F5D}" type="slidenum">
              <a:rPr lang="zh-CN" altLang="en-US"/>
              <a:pPr/>
              <a:t>‹#›</a:t>
            </a:fld>
            <a:endParaRPr lang="zh-CN" altLang="en-US"/>
          </a:p>
        </p:txBody>
      </p:sp>
    </p:spTree>
    <p:extLst>
      <p:ext uri="{BB962C8B-B14F-4D97-AF65-F5344CB8AC3E}">
        <p14:creationId xmlns:p14="http://schemas.microsoft.com/office/powerpoint/2010/main" val="2910808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6">
            <a:extLst>
              <a:ext uri="{FF2B5EF4-FFF2-40B4-BE49-F238E27FC236}">
                <a16:creationId xmlns:a16="http://schemas.microsoft.com/office/drawing/2014/main" id="{3F6AEEF6-8DA8-4BE6-988A-9792D256F121}"/>
              </a:ext>
            </a:extLst>
          </p:cNvPr>
          <p:cNvSpPr>
            <a:spLocks noGrp="1" noChangeArrowheads="1"/>
          </p:cNvSpPr>
          <p:nvPr>
            <p:ph type="dt" sz="half" idx="10"/>
          </p:nvPr>
        </p:nvSpPr>
        <p:spPr>
          <a:ln/>
        </p:spPr>
        <p:txBody>
          <a:bodyPr/>
          <a:lstStyle>
            <a:lvl1pPr>
              <a:defRPr/>
            </a:lvl1pPr>
          </a:lstStyle>
          <a:p>
            <a:pPr>
              <a:defRPr/>
            </a:pPr>
            <a:fld id="{8C56B7EB-C3DA-407C-B560-0FF2F9BB3CAB}" type="datetimeFigureOut">
              <a:rPr lang="zh-CN" altLang="en-US"/>
              <a:pPr>
                <a:defRPr/>
              </a:pPr>
              <a:t>2020/5/3</a:t>
            </a:fld>
            <a:endParaRPr lang="zh-CN" altLang="en-US"/>
          </a:p>
        </p:txBody>
      </p:sp>
      <p:sp>
        <p:nvSpPr>
          <p:cNvPr id="6" name="Rectangle 448">
            <a:extLst>
              <a:ext uri="{FF2B5EF4-FFF2-40B4-BE49-F238E27FC236}">
                <a16:creationId xmlns:a16="http://schemas.microsoft.com/office/drawing/2014/main" id="{C2B998D4-9D6C-45D8-9B0A-CB7C4F16655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50">
            <a:extLst>
              <a:ext uri="{FF2B5EF4-FFF2-40B4-BE49-F238E27FC236}">
                <a16:creationId xmlns:a16="http://schemas.microsoft.com/office/drawing/2014/main" id="{CED3E631-6D7E-491A-A2FF-33C9287D091A}"/>
              </a:ext>
            </a:extLst>
          </p:cNvPr>
          <p:cNvSpPr>
            <a:spLocks noGrp="1" noChangeArrowheads="1"/>
          </p:cNvSpPr>
          <p:nvPr>
            <p:ph type="sldNum" sz="quarter" idx="12"/>
          </p:nvPr>
        </p:nvSpPr>
        <p:spPr>
          <a:ln/>
        </p:spPr>
        <p:txBody>
          <a:bodyPr/>
          <a:lstStyle>
            <a:lvl1pPr>
              <a:defRPr/>
            </a:lvl1pPr>
          </a:lstStyle>
          <a:p>
            <a:fld id="{9775C7D1-5A60-48DD-871E-02CDF60A77E4}" type="slidenum">
              <a:rPr lang="zh-CN" altLang="en-US"/>
              <a:pPr/>
              <a:t>‹#›</a:t>
            </a:fld>
            <a:endParaRPr lang="zh-CN" altLang="en-US"/>
          </a:p>
        </p:txBody>
      </p:sp>
    </p:spTree>
    <p:extLst>
      <p:ext uri="{BB962C8B-B14F-4D97-AF65-F5344CB8AC3E}">
        <p14:creationId xmlns:p14="http://schemas.microsoft.com/office/powerpoint/2010/main" val="2037263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6">
            <a:extLst>
              <a:ext uri="{FF2B5EF4-FFF2-40B4-BE49-F238E27FC236}">
                <a16:creationId xmlns:a16="http://schemas.microsoft.com/office/drawing/2014/main" id="{0A65E407-6CAB-4C75-BCFA-DC6D304C7105}"/>
              </a:ext>
            </a:extLst>
          </p:cNvPr>
          <p:cNvSpPr>
            <a:spLocks noGrp="1" noChangeArrowheads="1"/>
          </p:cNvSpPr>
          <p:nvPr>
            <p:ph type="dt" sz="half" idx="10"/>
          </p:nvPr>
        </p:nvSpPr>
        <p:spPr>
          <a:ln/>
        </p:spPr>
        <p:txBody>
          <a:bodyPr/>
          <a:lstStyle>
            <a:lvl1pPr>
              <a:defRPr/>
            </a:lvl1pPr>
          </a:lstStyle>
          <a:p>
            <a:pPr>
              <a:defRPr/>
            </a:pPr>
            <a:fld id="{9C89A9C1-58EB-4BFF-9001-F63015013A4A}" type="datetimeFigureOut">
              <a:rPr lang="zh-CN" altLang="en-US"/>
              <a:pPr>
                <a:defRPr/>
              </a:pPr>
              <a:t>2020/5/3</a:t>
            </a:fld>
            <a:endParaRPr lang="zh-CN" altLang="en-US"/>
          </a:p>
        </p:txBody>
      </p:sp>
      <p:sp>
        <p:nvSpPr>
          <p:cNvPr id="5" name="Rectangle 448">
            <a:extLst>
              <a:ext uri="{FF2B5EF4-FFF2-40B4-BE49-F238E27FC236}">
                <a16:creationId xmlns:a16="http://schemas.microsoft.com/office/drawing/2014/main" id="{673A396C-A37A-4395-BECE-9F77AED235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50">
            <a:extLst>
              <a:ext uri="{FF2B5EF4-FFF2-40B4-BE49-F238E27FC236}">
                <a16:creationId xmlns:a16="http://schemas.microsoft.com/office/drawing/2014/main" id="{CBC867D3-3DE6-4D0B-802B-1B7A1322E183}"/>
              </a:ext>
            </a:extLst>
          </p:cNvPr>
          <p:cNvSpPr>
            <a:spLocks noGrp="1" noChangeArrowheads="1"/>
          </p:cNvSpPr>
          <p:nvPr>
            <p:ph type="sldNum" sz="quarter" idx="12"/>
          </p:nvPr>
        </p:nvSpPr>
        <p:spPr>
          <a:ln/>
        </p:spPr>
        <p:txBody>
          <a:bodyPr/>
          <a:lstStyle>
            <a:lvl1pPr>
              <a:defRPr/>
            </a:lvl1pPr>
          </a:lstStyle>
          <a:p>
            <a:fld id="{4B70F67A-8904-4159-AB75-4972EB151509}" type="slidenum">
              <a:rPr lang="zh-CN" altLang="en-US"/>
              <a:pPr/>
              <a:t>‹#›</a:t>
            </a:fld>
            <a:endParaRPr lang="zh-CN" altLang="en-US"/>
          </a:p>
        </p:txBody>
      </p:sp>
    </p:spTree>
    <p:extLst>
      <p:ext uri="{BB962C8B-B14F-4D97-AF65-F5344CB8AC3E}">
        <p14:creationId xmlns:p14="http://schemas.microsoft.com/office/powerpoint/2010/main" val="1528975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9038" y="442913"/>
            <a:ext cx="271303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9925" y="442913"/>
            <a:ext cx="7986713" cy="5899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6">
            <a:extLst>
              <a:ext uri="{FF2B5EF4-FFF2-40B4-BE49-F238E27FC236}">
                <a16:creationId xmlns:a16="http://schemas.microsoft.com/office/drawing/2014/main" id="{DBA3AAD9-EAB0-43A6-85C8-64CFA59DE042}"/>
              </a:ext>
            </a:extLst>
          </p:cNvPr>
          <p:cNvSpPr>
            <a:spLocks noGrp="1" noChangeArrowheads="1"/>
          </p:cNvSpPr>
          <p:nvPr>
            <p:ph type="dt" sz="half" idx="10"/>
          </p:nvPr>
        </p:nvSpPr>
        <p:spPr>
          <a:ln/>
        </p:spPr>
        <p:txBody>
          <a:bodyPr/>
          <a:lstStyle>
            <a:lvl1pPr>
              <a:defRPr/>
            </a:lvl1pPr>
          </a:lstStyle>
          <a:p>
            <a:pPr>
              <a:defRPr/>
            </a:pPr>
            <a:fld id="{54AFED16-5B7B-4F89-B5FC-5BF1DBD40251}" type="datetimeFigureOut">
              <a:rPr lang="zh-CN" altLang="en-US"/>
              <a:pPr>
                <a:defRPr/>
              </a:pPr>
              <a:t>2020/5/3</a:t>
            </a:fld>
            <a:endParaRPr lang="zh-CN" altLang="en-US"/>
          </a:p>
        </p:txBody>
      </p:sp>
      <p:sp>
        <p:nvSpPr>
          <p:cNvPr id="5" name="Rectangle 448">
            <a:extLst>
              <a:ext uri="{FF2B5EF4-FFF2-40B4-BE49-F238E27FC236}">
                <a16:creationId xmlns:a16="http://schemas.microsoft.com/office/drawing/2014/main" id="{72930772-8C17-46A6-BF40-4C30A0C7B98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50">
            <a:extLst>
              <a:ext uri="{FF2B5EF4-FFF2-40B4-BE49-F238E27FC236}">
                <a16:creationId xmlns:a16="http://schemas.microsoft.com/office/drawing/2014/main" id="{DE5CA063-C56E-4A85-A53D-A92A69446675}"/>
              </a:ext>
            </a:extLst>
          </p:cNvPr>
          <p:cNvSpPr>
            <a:spLocks noGrp="1" noChangeArrowheads="1"/>
          </p:cNvSpPr>
          <p:nvPr>
            <p:ph type="sldNum" sz="quarter" idx="12"/>
          </p:nvPr>
        </p:nvSpPr>
        <p:spPr>
          <a:ln/>
        </p:spPr>
        <p:txBody>
          <a:bodyPr/>
          <a:lstStyle>
            <a:lvl1pPr>
              <a:defRPr/>
            </a:lvl1pPr>
          </a:lstStyle>
          <a:p>
            <a:fld id="{5BE576DF-87C6-4376-950C-6A060AAE79CF}" type="slidenum">
              <a:rPr lang="zh-CN" altLang="en-US"/>
              <a:pPr/>
              <a:t>‹#›</a:t>
            </a:fld>
            <a:endParaRPr lang="zh-CN" altLang="en-US"/>
          </a:p>
        </p:txBody>
      </p:sp>
    </p:spTree>
    <p:extLst>
      <p:ext uri="{BB962C8B-B14F-4D97-AF65-F5344CB8AC3E}">
        <p14:creationId xmlns:p14="http://schemas.microsoft.com/office/powerpoint/2010/main" val="2602014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58">
            <a:extLst>
              <a:ext uri="{FF2B5EF4-FFF2-40B4-BE49-F238E27FC236}">
                <a16:creationId xmlns:a16="http://schemas.microsoft.com/office/drawing/2014/main" id="{94783E79-EF4E-46F5-B690-1B1AD97D6FBC}"/>
              </a:ext>
            </a:extLst>
          </p:cNvPr>
          <p:cNvSpPr>
            <a:spLocks noGrp="1" noChangeArrowheads="1"/>
          </p:cNvSpPr>
          <p:nvPr>
            <p:ph type="dt" sz="half" idx="10"/>
          </p:nvPr>
        </p:nvSpPr>
        <p:spPr>
          <a:ln/>
        </p:spPr>
        <p:txBody>
          <a:bodyPr/>
          <a:lstStyle>
            <a:lvl1pPr>
              <a:defRPr/>
            </a:lvl1pPr>
          </a:lstStyle>
          <a:p>
            <a:pPr>
              <a:defRPr/>
            </a:pPr>
            <a:fld id="{5F5DB8F9-E5A0-4CF7-B705-0C7323B5970B}" type="datetimeFigureOut">
              <a:rPr lang="zh-CN" altLang="en-US"/>
              <a:pPr>
                <a:defRPr/>
              </a:pPr>
              <a:t>2020/5/3</a:t>
            </a:fld>
            <a:endParaRPr lang="zh-CN" altLang="en-US"/>
          </a:p>
        </p:txBody>
      </p:sp>
      <p:sp>
        <p:nvSpPr>
          <p:cNvPr id="5" name="Rectangle 460">
            <a:extLst>
              <a:ext uri="{FF2B5EF4-FFF2-40B4-BE49-F238E27FC236}">
                <a16:creationId xmlns:a16="http://schemas.microsoft.com/office/drawing/2014/main" id="{F2E8F0EA-0C9D-469B-BC40-41FF8F33E70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62">
            <a:extLst>
              <a:ext uri="{FF2B5EF4-FFF2-40B4-BE49-F238E27FC236}">
                <a16:creationId xmlns:a16="http://schemas.microsoft.com/office/drawing/2014/main" id="{C8702F89-EAFC-4A40-9E21-0CF1F0D08BA4}"/>
              </a:ext>
            </a:extLst>
          </p:cNvPr>
          <p:cNvSpPr>
            <a:spLocks noGrp="1" noChangeArrowheads="1"/>
          </p:cNvSpPr>
          <p:nvPr>
            <p:ph type="sldNum" sz="quarter" idx="12"/>
          </p:nvPr>
        </p:nvSpPr>
        <p:spPr>
          <a:ln/>
        </p:spPr>
        <p:txBody>
          <a:bodyPr/>
          <a:lstStyle>
            <a:lvl1pPr>
              <a:defRPr/>
            </a:lvl1pPr>
          </a:lstStyle>
          <a:p>
            <a:fld id="{852B217C-D059-4983-B380-423FE8579B75}" type="slidenum">
              <a:rPr lang="zh-CN" altLang="en-US"/>
              <a:pPr/>
              <a:t>‹#›</a:t>
            </a:fld>
            <a:endParaRPr lang="zh-CN" altLang="en-US"/>
          </a:p>
        </p:txBody>
      </p:sp>
    </p:spTree>
    <p:extLst>
      <p:ext uri="{BB962C8B-B14F-4D97-AF65-F5344CB8AC3E}">
        <p14:creationId xmlns:p14="http://schemas.microsoft.com/office/powerpoint/2010/main" val="3080119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58">
            <a:extLst>
              <a:ext uri="{FF2B5EF4-FFF2-40B4-BE49-F238E27FC236}">
                <a16:creationId xmlns:a16="http://schemas.microsoft.com/office/drawing/2014/main" id="{EF407D76-E2B3-44A0-88D5-BC7539C70AA2}"/>
              </a:ext>
            </a:extLst>
          </p:cNvPr>
          <p:cNvSpPr>
            <a:spLocks noGrp="1" noChangeArrowheads="1"/>
          </p:cNvSpPr>
          <p:nvPr>
            <p:ph type="dt" sz="half" idx="10"/>
          </p:nvPr>
        </p:nvSpPr>
        <p:spPr>
          <a:ln/>
        </p:spPr>
        <p:txBody>
          <a:bodyPr/>
          <a:lstStyle>
            <a:lvl1pPr>
              <a:defRPr/>
            </a:lvl1pPr>
          </a:lstStyle>
          <a:p>
            <a:pPr>
              <a:defRPr/>
            </a:pPr>
            <a:fld id="{000C2091-FDE9-4C8D-9535-1CC0679A8A10}" type="datetimeFigureOut">
              <a:rPr lang="zh-CN" altLang="en-US"/>
              <a:pPr>
                <a:defRPr/>
              </a:pPr>
              <a:t>2020/5/3</a:t>
            </a:fld>
            <a:endParaRPr lang="zh-CN" altLang="en-US"/>
          </a:p>
        </p:txBody>
      </p:sp>
      <p:sp>
        <p:nvSpPr>
          <p:cNvPr id="5" name="Rectangle 460">
            <a:extLst>
              <a:ext uri="{FF2B5EF4-FFF2-40B4-BE49-F238E27FC236}">
                <a16:creationId xmlns:a16="http://schemas.microsoft.com/office/drawing/2014/main" id="{4EE800FA-58D8-4E53-8067-96E34E42970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62">
            <a:extLst>
              <a:ext uri="{FF2B5EF4-FFF2-40B4-BE49-F238E27FC236}">
                <a16:creationId xmlns:a16="http://schemas.microsoft.com/office/drawing/2014/main" id="{3E364A37-67EE-4731-83A8-E00A533E57DE}"/>
              </a:ext>
            </a:extLst>
          </p:cNvPr>
          <p:cNvSpPr>
            <a:spLocks noGrp="1" noChangeArrowheads="1"/>
          </p:cNvSpPr>
          <p:nvPr>
            <p:ph type="sldNum" sz="quarter" idx="12"/>
          </p:nvPr>
        </p:nvSpPr>
        <p:spPr>
          <a:ln/>
        </p:spPr>
        <p:txBody>
          <a:bodyPr/>
          <a:lstStyle>
            <a:lvl1pPr>
              <a:defRPr/>
            </a:lvl1pPr>
          </a:lstStyle>
          <a:p>
            <a:fld id="{6DE61C9A-03FE-41F6-8A62-24ECEA93E27B}" type="slidenum">
              <a:rPr lang="zh-CN" altLang="en-US"/>
              <a:pPr/>
              <a:t>‹#›</a:t>
            </a:fld>
            <a:endParaRPr lang="zh-CN" altLang="en-US"/>
          </a:p>
        </p:txBody>
      </p:sp>
    </p:spTree>
    <p:extLst>
      <p:ext uri="{BB962C8B-B14F-4D97-AF65-F5344CB8AC3E}">
        <p14:creationId xmlns:p14="http://schemas.microsoft.com/office/powerpoint/2010/main" val="1570947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58">
            <a:extLst>
              <a:ext uri="{FF2B5EF4-FFF2-40B4-BE49-F238E27FC236}">
                <a16:creationId xmlns:a16="http://schemas.microsoft.com/office/drawing/2014/main" id="{F444B875-CD74-477B-B44B-E06626164B42}"/>
              </a:ext>
            </a:extLst>
          </p:cNvPr>
          <p:cNvSpPr>
            <a:spLocks noGrp="1" noChangeArrowheads="1"/>
          </p:cNvSpPr>
          <p:nvPr>
            <p:ph type="dt" sz="half" idx="10"/>
          </p:nvPr>
        </p:nvSpPr>
        <p:spPr>
          <a:ln/>
        </p:spPr>
        <p:txBody>
          <a:bodyPr/>
          <a:lstStyle>
            <a:lvl1pPr>
              <a:defRPr/>
            </a:lvl1pPr>
          </a:lstStyle>
          <a:p>
            <a:pPr>
              <a:defRPr/>
            </a:pPr>
            <a:fld id="{ABE9EE1D-3395-4871-A65F-90B1C63D8462}" type="datetimeFigureOut">
              <a:rPr lang="zh-CN" altLang="en-US"/>
              <a:pPr>
                <a:defRPr/>
              </a:pPr>
              <a:t>2020/5/3</a:t>
            </a:fld>
            <a:endParaRPr lang="zh-CN" altLang="en-US"/>
          </a:p>
        </p:txBody>
      </p:sp>
      <p:sp>
        <p:nvSpPr>
          <p:cNvPr id="5" name="Rectangle 460">
            <a:extLst>
              <a:ext uri="{FF2B5EF4-FFF2-40B4-BE49-F238E27FC236}">
                <a16:creationId xmlns:a16="http://schemas.microsoft.com/office/drawing/2014/main" id="{5B212715-3CCE-47C1-BF02-42A9D22F51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62">
            <a:extLst>
              <a:ext uri="{FF2B5EF4-FFF2-40B4-BE49-F238E27FC236}">
                <a16:creationId xmlns:a16="http://schemas.microsoft.com/office/drawing/2014/main" id="{832D6435-5DC4-4D3B-ADF7-03902E3D66FB}"/>
              </a:ext>
            </a:extLst>
          </p:cNvPr>
          <p:cNvSpPr>
            <a:spLocks noGrp="1" noChangeArrowheads="1"/>
          </p:cNvSpPr>
          <p:nvPr>
            <p:ph type="sldNum" sz="quarter" idx="12"/>
          </p:nvPr>
        </p:nvSpPr>
        <p:spPr>
          <a:ln/>
        </p:spPr>
        <p:txBody>
          <a:bodyPr/>
          <a:lstStyle>
            <a:lvl1pPr>
              <a:defRPr/>
            </a:lvl1pPr>
          </a:lstStyle>
          <a:p>
            <a:fld id="{4E6BAC18-0CF1-4ED6-873B-C5FA64F692E4}" type="slidenum">
              <a:rPr lang="zh-CN" altLang="en-US"/>
              <a:pPr/>
              <a:t>‹#›</a:t>
            </a:fld>
            <a:endParaRPr lang="zh-CN" altLang="en-US"/>
          </a:p>
        </p:txBody>
      </p:sp>
    </p:spTree>
    <p:extLst>
      <p:ext uri="{BB962C8B-B14F-4D97-AF65-F5344CB8AC3E}">
        <p14:creationId xmlns:p14="http://schemas.microsoft.com/office/powerpoint/2010/main" val="1177445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58">
            <a:extLst>
              <a:ext uri="{FF2B5EF4-FFF2-40B4-BE49-F238E27FC236}">
                <a16:creationId xmlns:a16="http://schemas.microsoft.com/office/drawing/2014/main" id="{E8F151DD-5B12-4510-B318-D638D58AC6E0}"/>
              </a:ext>
            </a:extLst>
          </p:cNvPr>
          <p:cNvSpPr>
            <a:spLocks noGrp="1" noChangeArrowheads="1"/>
          </p:cNvSpPr>
          <p:nvPr>
            <p:ph type="dt" sz="half" idx="10"/>
          </p:nvPr>
        </p:nvSpPr>
        <p:spPr>
          <a:ln/>
        </p:spPr>
        <p:txBody>
          <a:bodyPr/>
          <a:lstStyle>
            <a:lvl1pPr>
              <a:defRPr/>
            </a:lvl1pPr>
          </a:lstStyle>
          <a:p>
            <a:pPr>
              <a:defRPr/>
            </a:pPr>
            <a:fld id="{A72B48B4-15E1-4AAF-A729-A9CEC2BAAF10}" type="datetimeFigureOut">
              <a:rPr lang="zh-CN" altLang="en-US"/>
              <a:pPr>
                <a:defRPr/>
              </a:pPr>
              <a:t>2020/5/3</a:t>
            </a:fld>
            <a:endParaRPr lang="zh-CN" altLang="en-US"/>
          </a:p>
        </p:txBody>
      </p:sp>
      <p:sp>
        <p:nvSpPr>
          <p:cNvPr id="6" name="Rectangle 460">
            <a:extLst>
              <a:ext uri="{FF2B5EF4-FFF2-40B4-BE49-F238E27FC236}">
                <a16:creationId xmlns:a16="http://schemas.microsoft.com/office/drawing/2014/main" id="{61362FE6-DB1F-46AF-BF79-E149584B40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62">
            <a:extLst>
              <a:ext uri="{FF2B5EF4-FFF2-40B4-BE49-F238E27FC236}">
                <a16:creationId xmlns:a16="http://schemas.microsoft.com/office/drawing/2014/main" id="{C5A0983D-ADF2-436D-ADDD-7C8E5291EAA7}"/>
              </a:ext>
            </a:extLst>
          </p:cNvPr>
          <p:cNvSpPr>
            <a:spLocks noGrp="1" noChangeArrowheads="1"/>
          </p:cNvSpPr>
          <p:nvPr>
            <p:ph type="sldNum" sz="quarter" idx="12"/>
          </p:nvPr>
        </p:nvSpPr>
        <p:spPr>
          <a:ln/>
        </p:spPr>
        <p:txBody>
          <a:bodyPr/>
          <a:lstStyle>
            <a:lvl1pPr>
              <a:defRPr/>
            </a:lvl1pPr>
          </a:lstStyle>
          <a:p>
            <a:fld id="{22D51135-BCD9-4F21-8370-FDB18B86C89B}" type="slidenum">
              <a:rPr lang="zh-CN" altLang="en-US"/>
              <a:pPr/>
              <a:t>‹#›</a:t>
            </a:fld>
            <a:endParaRPr lang="zh-CN" altLang="en-US"/>
          </a:p>
        </p:txBody>
      </p:sp>
    </p:spTree>
    <p:extLst>
      <p:ext uri="{BB962C8B-B14F-4D97-AF65-F5344CB8AC3E}">
        <p14:creationId xmlns:p14="http://schemas.microsoft.com/office/powerpoint/2010/main" val="1871099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58">
            <a:extLst>
              <a:ext uri="{FF2B5EF4-FFF2-40B4-BE49-F238E27FC236}">
                <a16:creationId xmlns:a16="http://schemas.microsoft.com/office/drawing/2014/main" id="{8D5C56AB-C986-4CE2-A994-BD142973133C}"/>
              </a:ext>
            </a:extLst>
          </p:cNvPr>
          <p:cNvSpPr>
            <a:spLocks noGrp="1" noChangeArrowheads="1"/>
          </p:cNvSpPr>
          <p:nvPr>
            <p:ph type="dt" sz="half" idx="10"/>
          </p:nvPr>
        </p:nvSpPr>
        <p:spPr>
          <a:ln/>
        </p:spPr>
        <p:txBody>
          <a:bodyPr/>
          <a:lstStyle>
            <a:lvl1pPr>
              <a:defRPr/>
            </a:lvl1pPr>
          </a:lstStyle>
          <a:p>
            <a:pPr>
              <a:defRPr/>
            </a:pPr>
            <a:fld id="{4A3AF8B0-E406-489E-9301-6C5CF46ED264}" type="datetimeFigureOut">
              <a:rPr lang="zh-CN" altLang="en-US"/>
              <a:pPr>
                <a:defRPr/>
              </a:pPr>
              <a:t>2020/5/3</a:t>
            </a:fld>
            <a:endParaRPr lang="zh-CN" altLang="en-US"/>
          </a:p>
        </p:txBody>
      </p:sp>
      <p:sp>
        <p:nvSpPr>
          <p:cNvPr id="8" name="Rectangle 460">
            <a:extLst>
              <a:ext uri="{FF2B5EF4-FFF2-40B4-BE49-F238E27FC236}">
                <a16:creationId xmlns:a16="http://schemas.microsoft.com/office/drawing/2014/main" id="{C4017BEE-A005-4920-BCFE-0C7155FD0F5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462">
            <a:extLst>
              <a:ext uri="{FF2B5EF4-FFF2-40B4-BE49-F238E27FC236}">
                <a16:creationId xmlns:a16="http://schemas.microsoft.com/office/drawing/2014/main" id="{523E4660-C497-4AF0-A3F3-2DEE537C7F1F}"/>
              </a:ext>
            </a:extLst>
          </p:cNvPr>
          <p:cNvSpPr>
            <a:spLocks noGrp="1" noChangeArrowheads="1"/>
          </p:cNvSpPr>
          <p:nvPr>
            <p:ph type="sldNum" sz="quarter" idx="12"/>
          </p:nvPr>
        </p:nvSpPr>
        <p:spPr>
          <a:ln/>
        </p:spPr>
        <p:txBody>
          <a:bodyPr/>
          <a:lstStyle>
            <a:lvl1pPr>
              <a:defRPr/>
            </a:lvl1pPr>
          </a:lstStyle>
          <a:p>
            <a:fld id="{A8A34FC8-8506-419F-9AB4-2F22CC96729C}" type="slidenum">
              <a:rPr lang="zh-CN" altLang="en-US"/>
              <a:pPr/>
              <a:t>‹#›</a:t>
            </a:fld>
            <a:endParaRPr lang="zh-CN" altLang="en-US"/>
          </a:p>
        </p:txBody>
      </p:sp>
    </p:spTree>
    <p:extLst>
      <p:ext uri="{BB962C8B-B14F-4D97-AF65-F5344CB8AC3E}">
        <p14:creationId xmlns:p14="http://schemas.microsoft.com/office/powerpoint/2010/main" val="731752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58">
            <a:extLst>
              <a:ext uri="{FF2B5EF4-FFF2-40B4-BE49-F238E27FC236}">
                <a16:creationId xmlns:a16="http://schemas.microsoft.com/office/drawing/2014/main" id="{D021B4D8-C937-4C99-8D23-330EAD18D7CA}"/>
              </a:ext>
            </a:extLst>
          </p:cNvPr>
          <p:cNvSpPr>
            <a:spLocks noGrp="1" noChangeArrowheads="1"/>
          </p:cNvSpPr>
          <p:nvPr>
            <p:ph type="dt" sz="half" idx="10"/>
          </p:nvPr>
        </p:nvSpPr>
        <p:spPr>
          <a:ln/>
        </p:spPr>
        <p:txBody>
          <a:bodyPr/>
          <a:lstStyle>
            <a:lvl1pPr>
              <a:defRPr/>
            </a:lvl1pPr>
          </a:lstStyle>
          <a:p>
            <a:pPr>
              <a:defRPr/>
            </a:pPr>
            <a:fld id="{FA0F0997-76FF-44F3-BDB9-9212A8237723}" type="datetimeFigureOut">
              <a:rPr lang="zh-CN" altLang="en-US"/>
              <a:pPr>
                <a:defRPr/>
              </a:pPr>
              <a:t>2020/5/3</a:t>
            </a:fld>
            <a:endParaRPr lang="zh-CN" altLang="en-US"/>
          </a:p>
        </p:txBody>
      </p:sp>
      <p:sp>
        <p:nvSpPr>
          <p:cNvPr id="4" name="Rectangle 460">
            <a:extLst>
              <a:ext uri="{FF2B5EF4-FFF2-40B4-BE49-F238E27FC236}">
                <a16:creationId xmlns:a16="http://schemas.microsoft.com/office/drawing/2014/main" id="{E51FFA2D-E466-4C7D-AEA4-8EA018929F9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462">
            <a:extLst>
              <a:ext uri="{FF2B5EF4-FFF2-40B4-BE49-F238E27FC236}">
                <a16:creationId xmlns:a16="http://schemas.microsoft.com/office/drawing/2014/main" id="{AFD00CD8-2AD2-4826-A16C-74CA645094C7}"/>
              </a:ext>
            </a:extLst>
          </p:cNvPr>
          <p:cNvSpPr>
            <a:spLocks noGrp="1" noChangeArrowheads="1"/>
          </p:cNvSpPr>
          <p:nvPr>
            <p:ph type="sldNum" sz="quarter" idx="12"/>
          </p:nvPr>
        </p:nvSpPr>
        <p:spPr>
          <a:ln/>
        </p:spPr>
        <p:txBody>
          <a:bodyPr/>
          <a:lstStyle>
            <a:lvl1pPr>
              <a:defRPr/>
            </a:lvl1pPr>
          </a:lstStyle>
          <a:p>
            <a:fld id="{C4A44644-BFA1-4518-A07E-DD48815562A4}" type="slidenum">
              <a:rPr lang="zh-CN" altLang="en-US"/>
              <a:pPr/>
              <a:t>‹#›</a:t>
            </a:fld>
            <a:endParaRPr lang="zh-CN" altLang="en-US"/>
          </a:p>
        </p:txBody>
      </p:sp>
    </p:spTree>
    <p:extLst>
      <p:ext uri="{BB962C8B-B14F-4D97-AF65-F5344CB8AC3E}">
        <p14:creationId xmlns:p14="http://schemas.microsoft.com/office/powerpoint/2010/main" val="280119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10">
            <a:extLst>
              <a:ext uri="{FF2B5EF4-FFF2-40B4-BE49-F238E27FC236}">
                <a16:creationId xmlns:a16="http://schemas.microsoft.com/office/drawing/2014/main" id="{7E8B1964-90C1-4C08-8FAC-D7C3504C3E74}"/>
              </a:ext>
            </a:extLst>
          </p:cNvPr>
          <p:cNvSpPr>
            <a:spLocks noGrp="1" noChangeArrowheads="1"/>
          </p:cNvSpPr>
          <p:nvPr>
            <p:ph type="dt" sz="half" idx="10"/>
          </p:nvPr>
        </p:nvSpPr>
        <p:spPr>
          <a:ln/>
        </p:spPr>
        <p:txBody>
          <a:bodyPr/>
          <a:lstStyle>
            <a:lvl1pPr>
              <a:defRPr/>
            </a:lvl1pPr>
          </a:lstStyle>
          <a:p>
            <a:pPr>
              <a:defRPr/>
            </a:pPr>
            <a:fld id="{9CD361DB-7BDD-47CE-8E33-337D398A34F2}" type="datetimeFigureOut">
              <a:rPr lang="zh-CN" altLang="en-US"/>
              <a:pPr>
                <a:defRPr/>
              </a:pPr>
              <a:t>2020/5/3</a:t>
            </a:fld>
            <a:endParaRPr lang="zh-CN" altLang="en-US"/>
          </a:p>
        </p:txBody>
      </p:sp>
      <p:sp>
        <p:nvSpPr>
          <p:cNvPr id="6" name="Rectangle 412">
            <a:extLst>
              <a:ext uri="{FF2B5EF4-FFF2-40B4-BE49-F238E27FC236}">
                <a16:creationId xmlns:a16="http://schemas.microsoft.com/office/drawing/2014/main" id="{6D648872-823B-4F61-A717-D74E6F78BB1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14">
            <a:extLst>
              <a:ext uri="{FF2B5EF4-FFF2-40B4-BE49-F238E27FC236}">
                <a16:creationId xmlns:a16="http://schemas.microsoft.com/office/drawing/2014/main" id="{0CB1D9F0-298F-414F-9BEA-061F9119FC2D}"/>
              </a:ext>
            </a:extLst>
          </p:cNvPr>
          <p:cNvSpPr>
            <a:spLocks noGrp="1" noChangeArrowheads="1"/>
          </p:cNvSpPr>
          <p:nvPr>
            <p:ph type="sldNum" sz="quarter" idx="12"/>
          </p:nvPr>
        </p:nvSpPr>
        <p:spPr>
          <a:ln/>
        </p:spPr>
        <p:txBody>
          <a:bodyPr/>
          <a:lstStyle>
            <a:lvl1pPr>
              <a:defRPr/>
            </a:lvl1pPr>
          </a:lstStyle>
          <a:p>
            <a:fld id="{0B361365-CF86-422C-BCE3-32BBEC3427D5}" type="slidenum">
              <a:rPr lang="zh-CN" altLang="en-US"/>
              <a:pPr/>
              <a:t>‹#›</a:t>
            </a:fld>
            <a:endParaRPr lang="zh-CN" altLang="en-US"/>
          </a:p>
        </p:txBody>
      </p:sp>
    </p:spTree>
    <p:extLst>
      <p:ext uri="{BB962C8B-B14F-4D97-AF65-F5344CB8AC3E}">
        <p14:creationId xmlns:p14="http://schemas.microsoft.com/office/powerpoint/2010/main" val="38641718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58">
            <a:extLst>
              <a:ext uri="{FF2B5EF4-FFF2-40B4-BE49-F238E27FC236}">
                <a16:creationId xmlns:a16="http://schemas.microsoft.com/office/drawing/2014/main" id="{4CB9F4A9-9C3E-4ACD-B670-FBBC17D2B997}"/>
              </a:ext>
            </a:extLst>
          </p:cNvPr>
          <p:cNvSpPr>
            <a:spLocks noGrp="1" noChangeArrowheads="1"/>
          </p:cNvSpPr>
          <p:nvPr>
            <p:ph type="dt" sz="half" idx="10"/>
          </p:nvPr>
        </p:nvSpPr>
        <p:spPr>
          <a:ln/>
        </p:spPr>
        <p:txBody>
          <a:bodyPr/>
          <a:lstStyle>
            <a:lvl1pPr>
              <a:defRPr/>
            </a:lvl1pPr>
          </a:lstStyle>
          <a:p>
            <a:pPr>
              <a:defRPr/>
            </a:pPr>
            <a:fld id="{91F94FE8-44C5-4F36-9B0C-DDC879E48832}" type="datetimeFigureOut">
              <a:rPr lang="zh-CN" altLang="en-US"/>
              <a:pPr>
                <a:defRPr/>
              </a:pPr>
              <a:t>2020/5/3</a:t>
            </a:fld>
            <a:endParaRPr lang="zh-CN" altLang="en-US"/>
          </a:p>
        </p:txBody>
      </p:sp>
      <p:sp>
        <p:nvSpPr>
          <p:cNvPr id="3" name="Rectangle 460">
            <a:extLst>
              <a:ext uri="{FF2B5EF4-FFF2-40B4-BE49-F238E27FC236}">
                <a16:creationId xmlns:a16="http://schemas.microsoft.com/office/drawing/2014/main" id="{8D4C6204-B539-4310-9FF1-6F6E6FAC92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462">
            <a:extLst>
              <a:ext uri="{FF2B5EF4-FFF2-40B4-BE49-F238E27FC236}">
                <a16:creationId xmlns:a16="http://schemas.microsoft.com/office/drawing/2014/main" id="{70B100FA-2FA6-4A26-AEA1-5B8E62C51177}"/>
              </a:ext>
            </a:extLst>
          </p:cNvPr>
          <p:cNvSpPr>
            <a:spLocks noGrp="1" noChangeArrowheads="1"/>
          </p:cNvSpPr>
          <p:nvPr>
            <p:ph type="sldNum" sz="quarter" idx="12"/>
          </p:nvPr>
        </p:nvSpPr>
        <p:spPr>
          <a:ln/>
        </p:spPr>
        <p:txBody>
          <a:bodyPr/>
          <a:lstStyle>
            <a:lvl1pPr>
              <a:defRPr/>
            </a:lvl1pPr>
          </a:lstStyle>
          <a:p>
            <a:fld id="{0FBC3F02-3248-4DBA-BC08-B72EFFC26E13}" type="slidenum">
              <a:rPr lang="zh-CN" altLang="en-US"/>
              <a:pPr/>
              <a:t>‹#›</a:t>
            </a:fld>
            <a:endParaRPr lang="zh-CN" altLang="en-US"/>
          </a:p>
        </p:txBody>
      </p:sp>
    </p:spTree>
    <p:extLst>
      <p:ext uri="{BB962C8B-B14F-4D97-AF65-F5344CB8AC3E}">
        <p14:creationId xmlns:p14="http://schemas.microsoft.com/office/powerpoint/2010/main" val="2668870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58">
            <a:extLst>
              <a:ext uri="{FF2B5EF4-FFF2-40B4-BE49-F238E27FC236}">
                <a16:creationId xmlns:a16="http://schemas.microsoft.com/office/drawing/2014/main" id="{A0CE00F5-6B48-475D-AFDD-4438D70DD52D}"/>
              </a:ext>
            </a:extLst>
          </p:cNvPr>
          <p:cNvSpPr>
            <a:spLocks noGrp="1" noChangeArrowheads="1"/>
          </p:cNvSpPr>
          <p:nvPr>
            <p:ph type="dt" sz="half" idx="10"/>
          </p:nvPr>
        </p:nvSpPr>
        <p:spPr>
          <a:ln/>
        </p:spPr>
        <p:txBody>
          <a:bodyPr/>
          <a:lstStyle>
            <a:lvl1pPr>
              <a:defRPr/>
            </a:lvl1pPr>
          </a:lstStyle>
          <a:p>
            <a:pPr>
              <a:defRPr/>
            </a:pPr>
            <a:fld id="{AFCBD659-BC4B-4E4A-91FF-93D50489AF52}" type="datetimeFigureOut">
              <a:rPr lang="zh-CN" altLang="en-US"/>
              <a:pPr>
                <a:defRPr/>
              </a:pPr>
              <a:t>2020/5/3</a:t>
            </a:fld>
            <a:endParaRPr lang="zh-CN" altLang="en-US"/>
          </a:p>
        </p:txBody>
      </p:sp>
      <p:sp>
        <p:nvSpPr>
          <p:cNvPr id="6" name="Rectangle 460">
            <a:extLst>
              <a:ext uri="{FF2B5EF4-FFF2-40B4-BE49-F238E27FC236}">
                <a16:creationId xmlns:a16="http://schemas.microsoft.com/office/drawing/2014/main" id="{11BC2493-69B2-4C9B-8B5E-56CD590329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62">
            <a:extLst>
              <a:ext uri="{FF2B5EF4-FFF2-40B4-BE49-F238E27FC236}">
                <a16:creationId xmlns:a16="http://schemas.microsoft.com/office/drawing/2014/main" id="{25F49A96-2020-4E5D-9AF2-A792F56C9883}"/>
              </a:ext>
            </a:extLst>
          </p:cNvPr>
          <p:cNvSpPr>
            <a:spLocks noGrp="1" noChangeArrowheads="1"/>
          </p:cNvSpPr>
          <p:nvPr>
            <p:ph type="sldNum" sz="quarter" idx="12"/>
          </p:nvPr>
        </p:nvSpPr>
        <p:spPr>
          <a:ln/>
        </p:spPr>
        <p:txBody>
          <a:bodyPr/>
          <a:lstStyle>
            <a:lvl1pPr>
              <a:defRPr/>
            </a:lvl1pPr>
          </a:lstStyle>
          <a:p>
            <a:fld id="{D262EECE-BC97-4DE5-85D6-38E869A2601E}" type="slidenum">
              <a:rPr lang="zh-CN" altLang="en-US"/>
              <a:pPr/>
              <a:t>‹#›</a:t>
            </a:fld>
            <a:endParaRPr lang="zh-CN" altLang="en-US"/>
          </a:p>
        </p:txBody>
      </p:sp>
    </p:spTree>
    <p:extLst>
      <p:ext uri="{BB962C8B-B14F-4D97-AF65-F5344CB8AC3E}">
        <p14:creationId xmlns:p14="http://schemas.microsoft.com/office/powerpoint/2010/main" val="3200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58">
            <a:extLst>
              <a:ext uri="{FF2B5EF4-FFF2-40B4-BE49-F238E27FC236}">
                <a16:creationId xmlns:a16="http://schemas.microsoft.com/office/drawing/2014/main" id="{F24D7F53-C92D-45F9-8474-C85D283575F7}"/>
              </a:ext>
            </a:extLst>
          </p:cNvPr>
          <p:cNvSpPr>
            <a:spLocks noGrp="1" noChangeArrowheads="1"/>
          </p:cNvSpPr>
          <p:nvPr>
            <p:ph type="dt" sz="half" idx="10"/>
          </p:nvPr>
        </p:nvSpPr>
        <p:spPr>
          <a:ln/>
        </p:spPr>
        <p:txBody>
          <a:bodyPr/>
          <a:lstStyle>
            <a:lvl1pPr>
              <a:defRPr/>
            </a:lvl1pPr>
          </a:lstStyle>
          <a:p>
            <a:pPr>
              <a:defRPr/>
            </a:pPr>
            <a:fld id="{B4E2FFC6-D526-4E9B-9937-607BE1100E95}" type="datetimeFigureOut">
              <a:rPr lang="zh-CN" altLang="en-US"/>
              <a:pPr>
                <a:defRPr/>
              </a:pPr>
              <a:t>2020/5/3</a:t>
            </a:fld>
            <a:endParaRPr lang="zh-CN" altLang="en-US"/>
          </a:p>
        </p:txBody>
      </p:sp>
      <p:sp>
        <p:nvSpPr>
          <p:cNvPr id="6" name="Rectangle 460">
            <a:extLst>
              <a:ext uri="{FF2B5EF4-FFF2-40B4-BE49-F238E27FC236}">
                <a16:creationId xmlns:a16="http://schemas.microsoft.com/office/drawing/2014/main" id="{DF554BDD-4DA7-4D35-B80D-26BE0C3B74F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62">
            <a:extLst>
              <a:ext uri="{FF2B5EF4-FFF2-40B4-BE49-F238E27FC236}">
                <a16:creationId xmlns:a16="http://schemas.microsoft.com/office/drawing/2014/main" id="{A2E5096F-E6B3-4ECF-8D07-2C7D8A3FAD30}"/>
              </a:ext>
            </a:extLst>
          </p:cNvPr>
          <p:cNvSpPr>
            <a:spLocks noGrp="1" noChangeArrowheads="1"/>
          </p:cNvSpPr>
          <p:nvPr>
            <p:ph type="sldNum" sz="quarter" idx="12"/>
          </p:nvPr>
        </p:nvSpPr>
        <p:spPr>
          <a:ln/>
        </p:spPr>
        <p:txBody>
          <a:bodyPr/>
          <a:lstStyle>
            <a:lvl1pPr>
              <a:defRPr/>
            </a:lvl1pPr>
          </a:lstStyle>
          <a:p>
            <a:fld id="{75461760-E677-4FFD-811A-C41FB587B03E}" type="slidenum">
              <a:rPr lang="zh-CN" altLang="en-US"/>
              <a:pPr/>
              <a:t>‹#›</a:t>
            </a:fld>
            <a:endParaRPr lang="zh-CN" altLang="en-US"/>
          </a:p>
        </p:txBody>
      </p:sp>
    </p:spTree>
    <p:extLst>
      <p:ext uri="{BB962C8B-B14F-4D97-AF65-F5344CB8AC3E}">
        <p14:creationId xmlns:p14="http://schemas.microsoft.com/office/powerpoint/2010/main" val="26829643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58">
            <a:extLst>
              <a:ext uri="{FF2B5EF4-FFF2-40B4-BE49-F238E27FC236}">
                <a16:creationId xmlns:a16="http://schemas.microsoft.com/office/drawing/2014/main" id="{D48E8782-008A-4AA7-B338-F40B194794F0}"/>
              </a:ext>
            </a:extLst>
          </p:cNvPr>
          <p:cNvSpPr>
            <a:spLocks noGrp="1" noChangeArrowheads="1"/>
          </p:cNvSpPr>
          <p:nvPr>
            <p:ph type="dt" sz="half" idx="10"/>
          </p:nvPr>
        </p:nvSpPr>
        <p:spPr>
          <a:ln/>
        </p:spPr>
        <p:txBody>
          <a:bodyPr/>
          <a:lstStyle>
            <a:lvl1pPr>
              <a:defRPr/>
            </a:lvl1pPr>
          </a:lstStyle>
          <a:p>
            <a:pPr>
              <a:defRPr/>
            </a:pPr>
            <a:fld id="{2557AB8B-157B-4638-987F-4F0A0EFF6835}" type="datetimeFigureOut">
              <a:rPr lang="zh-CN" altLang="en-US"/>
              <a:pPr>
                <a:defRPr/>
              </a:pPr>
              <a:t>2020/5/3</a:t>
            </a:fld>
            <a:endParaRPr lang="zh-CN" altLang="en-US"/>
          </a:p>
        </p:txBody>
      </p:sp>
      <p:sp>
        <p:nvSpPr>
          <p:cNvPr id="5" name="Rectangle 460">
            <a:extLst>
              <a:ext uri="{FF2B5EF4-FFF2-40B4-BE49-F238E27FC236}">
                <a16:creationId xmlns:a16="http://schemas.microsoft.com/office/drawing/2014/main" id="{7ABB698A-EDD8-4441-B5E0-A45252EEC4A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62">
            <a:extLst>
              <a:ext uri="{FF2B5EF4-FFF2-40B4-BE49-F238E27FC236}">
                <a16:creationId xmlns:a16="http://schemas.microsoft.com/office/drawing/2014/main" id="{4ED67B0E-3ECB-406C-9510-55B4C728C815}"/>
              </a:ext>
            </a:extLst>
          </p:cNvPr>
          <p:cNvSpPr>
            <a:spLocks noGrp="1" noChangeArrowheads="1"/>
          </p:cNvSpPr>
          <p:nvPr>
            <p:ph type="sldNum" sz="quarter" idx="12"/>
          </p:nvPr>
        </p:nvSpPr>
        <p:spPr>
          <a:ln/>
        </p:spPr>
        <p:txBody>
          <a:bodyPr/>
          <a:lstStyle>
            <a:lvl1pPr>
              <a:defRPr/>
            </a:lvl1pPr>
          </a:lstStyle>
          <a:p>
            <a:fld id="{FB726E0A-4A8D-4683-B6B6-CE1A714A3C31}" type="slidenum">
              <a:rPr lang="zh-CN" altLang="en-US"/>
              <a:pPr/>
              <a:t>‹#›</a:t>
            </a:fld>
            <a:endParaRPr lang="zh-CN" altLang="en-US"/>
          </a:p>
        </p:txBody>
      </p:sp>
    </p:spTree>
    <p:extLst>
      <p:ext uri="{BB962C8B-B14F-4D97-AF65-F5344CB8AC3E}">
        <p14:creationId xmlns:p14="http://schemas.microsoft.com/office/powerpoint/2010/main" val="18730349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9038" y="442913"/>
            <a:ext cx="271303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9925" y="442913"/>
            <a:ext cx="7986713" cy="5899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58">
            <a:extLst>
              <a:ext uri="{FF2B5EF4-FFF2-40B4-BE49-F238E27FC236}">
                <a16:creationId xmlns:a16="http://schemas.microsoft.com/office/drawing/2014/main" id="{58E12B4C-C86C-442E-B6BC-7664D9887A16}"/>
              </a:ext>
            </a:extLst>
          </p:cNvPr>
          <p:cNvSpPr>
            <a:spLocks noGrp="1" noChangeArrowheads="1"/>
          </p:cNvSpPr>
          <p:nvPr>
            <p:ph type="dt" sz="half" idx="10"/>
          </p:nvPr>
        </p:nvSpPr>
        <p:spPr>
          <a:ln/>
        </p:spPr>
        <p:txBody>
          <a:bodyPr/>
          <a:lstStyle>
            <a:lvl1pPr>
              <a:defRPr/>
            </a:lvl1pPr>
          </a:lstStyle>
          <a:p>
            <a:pPr>
              <a:defRPr/>
            </a:pPr>
            <a:fld id="{FEB5D900-F608-4DC0-9223-A0512A10BC2C}" type="datetimeFigureOut">
              <a:rPr lang="zh-CN" altLang="en-US"/>
              <a:pPr>
                <a:defRPr/>
              </a:pPr>
              <a:t>2020/5/3</a:t>
            </a:fld>
            <a:endParaRPr lang="zh-CN" altLang="en-US"/>
          </a:p>
        </p:txBody>
      </p:sp>
      <p:sp>
        <p:nvSpPr>
          <p:cNvPr id="5" name="Rectangle 460">
            <a:extLst>
              <a:ext uri="{FF2B5EF4-FFF2-40B4-BE49-F238E27FC236}">
                <a16:creationId xmlns:a16="http://schemas.microsoft.com/office/drawing/2014/main" id="{3979E60C-A70C-4C2C-9A5B-D2C2BC6A7E5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62">
            <a:extLst>
              <a:ext uri="{FF2B5EF4-FFF2-40B4-BE49-F238E27FC236}">
                <a16:creationId xmlns:a16="http://schemas.microsoft.com/office/drawing/2014/main" id="{262098F8-B44A-4997-82F3-38613A93E16C}"/>
              </a:ext>
            </a:extLst>
          </p:cNvPr>
          <p:cNvSpPr>
            <a:spLocks noGrp="1" noChangeArrowheads="1"/>
          </p:cNvSpPr>
          <p:nvPr>
            <p:ph type="sldNum" sz="quarter" idx="12"/>
          </p:nvPr>
        </p:nvSpPr>
        <p:spPr>
          <a:ln/>
        </p:spPr>
        <p:txBody>
          <a:bodyPr/>
          <a:lstStyle>
            <a:lvl1pPr>
              <a:defRPr/>
            </a:lvl1pPr>
          </a:lstStyle>
          <a:p>
            <a:fld id="{5F940ABB-A309-4EF0-A255-81C4B7A41B71}" type="slidenum">
              <a:rPr lang="zh-CN" altLang="en-US"/>
              <a:pPr/>
              <a:t>‹#›</a:t>
            </a:fld>
            <a:endParaRPr lang="zh-CN" altLang="en-US"/>
          </a:p>
        </p:txBody>
      </p:sp>
    </p:spTree>
    <p:extLst>
      <p:ext uri="{BB962C8B-B14F-4D97-AF65-F5344CB8AC3E}">
        <p14:creationId xmlns:p14="http://schemas.microsoft.com/office/powerpoint/2010/main" val="3646943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70">
            <a:extLst>
              <a:ext uri="{FF2B5EF4-FFF2-40B4-BE49-F238E27FC236}">
                <a16:creationId xmlns:a16="http://schemas.microsoft.com/office/drawing/2014/main" id="{E0763971-1F64-4FFF-A7D8-0A0A2D9608DD}"/>
              </a:ext>
            </a:extLst>
          </p:cNvPr>
          <p:cNvSpPr>
            <a:spLocks noGrp="1" noChangeArrowheads="1"/>
          </p:cNvSpPr>
          <p:nvPr>
            <p:ph type="dt" sz="half" idx="10"/>
          </p:nvPr>
        </p:nvSpPr>
        <p:spPr>
          <a:ln/>
        </p:spPr>
        <p:txBody>
          <a:bodyPr/>
          <a:lstStyle>
            <a:lvl1pPr>
              <a:defRPr/>
            </a:lvl1pPr>
          </a:lstStyle>
          <a:p>
            <a:pPr>
              <a:defRPr/>
            </a:pPr>
            <a:fld id="{3AA8A634-EAB8-4B8B-87A7-83EAA97C536E}" type="datetimeFigureOut">
              <a:rPr lang="zh-CN" altLang="en-US"/>
              <a:pPr>
                <a:defRPr/>
              </a:pPr>
              <a:t>2020/5/3</a:t>
            </a:fld>
            <a:endParaRPr lang="zh-CN" altLang="en-US"/>
          </a:p>
        </p:txBody>
      </p:sp>
      <p:sp>
        <p:nvSpPr>
          <p:cNvPr id="5" name="Rectangle 472">
            <a:extLst>
              <a:ext uri="{FF2B5EF4-FFF2-40B4-BE49-F238E27FC236}">
                <a16:creationId xmlns:a16="http://schemas.microsoft.com/office/drawing/2014/main" id="{F764685E-A010-443F-B0C4-363BFDD844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74">
            <a:extLst>
              <a:ext uri="{FF2B5EF4-FFF2-40B4-BE49-F238E27FC236}">
                <a16:creationId xmlns:a16="http://schemas.microsoft.com/office/drawing/2014/main" id="{542BFFF8-287C-4502-B235-4325A46B036F}"/>
              </a:ext>
            </a:extLst>
          </p:cNvPr>
          <p:cNvSpPr>
            <a:spLocks noGrp="1" noChangeArrowheads="1"/>
          </p:cNvSpPr>
          <p:nvPr>
            <p:ph type="sldNum" sz="quarter" idx="12"/>
          </p:nvPr>
        </p:nvSpPr>
        <p:spPr>
          <a:ln/>
        </p:spPr>
        <p:txBody>
          <a:bodyPr/>
          <a:lstStyle>
            <a:lvl1pPr>
              <a:defRPr/>
            </a:lvl1pPr>
          </a:lstStyle>
          <a:p>
            <a:fld id="{7283EF01-E178-48F9-98D2-86AE243DAC8D}" type="slidenum">
              <a:rPr lang="zh-CN" altLang="en-US"/>
              <a:pPr/>
              <a:t>‹#›</a:t>
            </a:fld>
            <a:endParaRPr lang="zh-CN" altLang="en-US"/>
          </a:p>
        </p:txBody>
      </p:sp>
    </p:spTree>
    <p:extLst>
      <p:ext uri="{BB962C8B-B14F-4D97-AF65-F5344CB8AC3E}">
        <p14:creationId xmlns:p14="http://schemas.microsoft.com/office/powerpoint/2010/main" val="26683486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0">
            <a:extLst>
              <a:ext uri="{FF2B5EF4-FFF2-40B4-BE49-F238E27FC236}">
                <a16:creationId xmlns:a16="http://schemas.microsoft.com/office/drawing/2014/main" id="{A5EEE031-803B-492F-A8FD-7AA15A242EB4}"/>
              </a:ext>
            </a:extLst>
          </p:cNvPr>
          <p:cNvSpPr>
            <a:spLocks noGrp="1" noChangeArrowheads="1"/>
          </p:cNvSpPr>
          <p:nvPr>
            <p:ph type="dt" sz="half" idx="10"/>
          </p:nvPr>
        </p:nvSpPr>
        <p:spPr>
          <a:ln/>
        </p:spPr>
        <p:txBody>
          <a:bodyPr/>
          <a:lstStyle>
            <a:lvl1pPr>
              <a:defRPr/>
            </a:lvl1pPr>
          </a:lstStyle>
          <a:p>
            <a:pPr>
              <a:defRPr/>
            </a:pPr>
            <a:fld id="{A0812776-A4FF-4EAF-9994-25C56183D81A}" type="datetimeFigureOut">
              <a:rPr lang="zh-CN" altLang="en-US"/>
              <a:pPr>
                <a:defRPr/>
              </a:pPr>
              <a:t>2020/5/3</a:t>
            </a:fld>
            <a:endParaRPr lang="zh-CN" altLang="en-US"/>
          </a:p>
        </p:txBody>
      </p:sp>
      <p:sp>
        <p:nvSpPr>
          <p:cNvPr id="5" name="Rectangle 472">
            <a:extLst>
              <a:ext uri="{FF2B5EF4-FFF2-40B4-BE49-F238E27FC236}">
                <a16:creationId xmlns:a16="http://schemas.microsoft.com/office/drawing/2014/main" id="{6858331F-230F-4EB0-887B-61E897DAAA4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74">
            <a:extLst>
              <a:ext uri="{FF2B5EF4-FFF2-40B4-BE49-F238E27FC236}">
                <a16:creationId xmlns:a16="http://schemas.microsoft.com/office/drawing/2014/main" id="{76978C42-6060-429D-99C2-95C4266E2C5C}"/>
              </a:ext>
            </a:extLst>
          </p:cNvPr>
          <p:cNvSpPr>
            <a:spLocks noGrp="1" noChangeArrowheads="1"/>
          </p:cNvSpPr>
          <p:nvPr>
            <p:ph type="sldNum" sz="quarter" idx="12"/>
          </p:nvPr>
        </p:nvSpPr>
        <p:spPr>
          <a:ln/>
        </p:spPr>
        <p:txBody>
          <a:bodyPr/>
          <a:lstStyle>
            <a:lvl1pPr>
              <a:defRPr/>
            </a:lvl1pPr>
          </a:lstStyle>
          <a:p>
            <a:fld id="{D9AE1652-D334-4EC5-8845-51609CC7B94B}" type="slidenum">
              <a:rPr lang="zh-CN" altLang="en-US"/>
              <a:pPr/>
              <a:t>‹#›</a:t>
            </a:fld>
            <a:endParaRPr lang="zh-CN" altLang="en-US"/>
          </a:p>
        </p:txBody>
      </p:sp>
    </p:spTree>
    <p:extLst>
      <p:ext uri="{BB962C8B-B14F-4D97-AF65-F5344CB8AC3E}">
        <p14:creationId xmlns:p14="http://schemas.microsoft.com/office/powerpoint/2010/main" val="1346645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0">
            <a:extLst>
              <a:ext uri="{FF2B5EF4-FFF2-40B4-BE49-F238E27FC236}">
                <a16:creationId xmlns:a16="http://schemas.microsoft.com/office/drawing/2014/main" id="{DBD008C7-3880-4F65-9939-69ABAF951F35}"/>
              </a:ext>
            </a:extLst>
          </p:cNvPr>
          <p:cNvSpPr>
            <a:spLocks noGrp="1" noChangeArrowheads="1"/>
          </p:cNvSpPr>
          <p:nvPr>
            <p:ph type="dt" sz="half" idx="10"/>
          </p:nvPr>
        </p:nvSpPr>
        <p:spPr>
          <a:ln/>
        </p:spPr>
        <p:txBody>
          <a:bodyPr/>
          <a:lstStyle>
            <a:lvl1pPr>
              <a:defRPr/>
            </a:lvl1pPr>
          </a:lstStyle>
          <a:p>
            <a:pPr>
              <a:defRPr/>
            </a:pPr>
            <a:fld id="{9E55E923-EC3E-47EC-9EFF-9913A4FA0C8A}" type="datetimeFigureOut">
              <a:rPr lang="zh-CN" altLang="en-US"/>
              <a:pPr>
                <a:defRPr/>
              </a:pPr>
              <a:t>2020/5/3</a:t>
            </a:fld>
            <a:endParaRPr lang="zh-CN" altLang="en-US"/>
          </a:p>
        </p:txBody>
      </p:sp>
      <p:sp>
        <p:nvSpPr>
          <p:cNvPr id="5" name="Rectangle 472">
            <a:extLst>
              <a:ext uri="{FF2B5EF4-FFF2-40B4-BE49-F238E27FC236}">
                <a16:creationId xmlns:a16="http://schemas.microsoft.com/office/drawing/2014/main" id="{7EDA2961-755D-46B2-BFE6-E3329EB3C3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74">
            <a:extLst>
              <a:ext uri="{FF2B5EF4-FFF2-40B4-BE49-F238E27FC236}">
                <a16:creationId xmlns:a16="http://schemas.microsoft.com/office/drawing/2014/main" id="{71DE61F8-2C10-46AD-A3BC-BDD97382FC0E}"/>
              </a:ext>
            </a:extLst>
          </p:cNvPr>
          <p:cNvSpPr>
            <a:spLocks noGrp="1" noChangeArrowheads="1"/>
          </p:cNvSpPr>
          <p:nvPr>
            <p:ph type="sldNum" sz="quarter" idx="12"/>
          </p:nvPr>
        </p:nvSpPr>
        <p:spPr>
          <a:ln/>
        </p:spPr>
        <p:txBody>
          <a:bodyPr/>
          <a:lstStyle>
            <a:lvl1pPr>
              <a:defRPr/>
            </a:lvl1pPr>
          </a:lstStyle>
          <a:p>
            <a:fld id="{3DE8B86F-8326-43F9-B22E-A882DEA6A599}" type="slidenum">
              <a:rPr lang="zh-CN" altLang="en-US"/>
              <a:pPr/>
              <a:t>‹#›</a:t>
            </a:fld>
            <a:endParaRPr lang="zh-CN" altLang="en-US"/>
          </a:p>
        </p:txBody>
      </p:sp>
    </p:spTree>
    <p:extLst>
      <p:ext uri="{BB962C8B-B14F-4D97-AF65-F5344CB8AC3E}">
        <p14:creationId xmlns:p14="http://schemas.microsoft.com/office/powerpoint/2010/main" val="2966152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0">
            <a:extLst>
              <a:ext uri="{FF2B5EF4-FFF2-40B4-BE49-F238E27FC236}">
                <a16:creationId xmlns:a16="http://schemas.microsoft.com/office/drawing/2014/main" id="{F9015D44-2D64-4198-A9A4-6A148F98C227}"/>
              </a:ext>
            </a:extLst>
          </p:cNvPr>
          <p:cNvSpPr>
            <a:spLocks noGrp="1" noChangeArrowheads="1"/>
          </p:cNvSpPr>
          <p:nvPr>
            <p:ph type="dt" sz="half" idx="10"/>
          </p:nvPr>
        </p:nvSpPr>
        <p:spPr>
          <a:ln/>
        </p:spPr>
        <p:txBody>
          <a:bodyPr/>
          <a:lstStyle>
            <a:lvl1pPr>
              <a:defRPr/>
            </a:lvl1pPr>
          </a:lstStyle>
          <a:p>
            <a:pPr>
              <a:defRPr/>
            </a:pPr>
            <a:fld id="{25FE22A5-FDBF-4C91-9795-1752A52B63AF}" type="datetimeFigureOut">
              <a:rPr lang="zh-CN" altLang="en-US"/>
              <a:pPr>
                <a:defRPr/>
              </a:pPr>
              <a:t>2020/5/3</a:t>
            </a:fld>
            <a:endParaRPr lang="zh-CN" altLang="en-US"/>
          </a:p>
        </p:txBody>
      </p:sp>
      <p:sp>
        <p:nvSpPr>
          <p:cNvPr id="6" name="Rectangle 472">
            <a:extLst>
              <a:ext uri="{FF2B5EF4-FFF2-40B4-BE49-F238E27FC236}">
                <a16:creationId xmlns:a16="http://schemas.microsoft.com/office/drawing/2014/main" id="{1DF28BCE-9A2F-44A2-B336-96AE997D5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74">
            <a:extLst>
              <a:ext uri="{FF2B5EF4-FFF2-40B4-BE49-F238E27FC236}">
                <a16:creationId xmlns:a16="http://schemas.microsoft.com/office/drawing/2014/main" id="{A56C422E-F7C6-4586-87B8-A26A43E7BD04}"/>
              </a:ext>
            </a:extLst>
          </p:cNvPr>
          <p:cNvSpPr>
            <a:spLocks noGrp="1" noChangeArrowheads="1"/>
          </p:cNvSpPr>
          <p:nvPr>
            <p:ph type="sldNum" sz="quarter" idx="12"/>
          </p:nvPr>
        </p:nvSpPr>
        <p:spPr>
          <a:ln/>
        </p:spPr>
        <p:txBody>
          <a:bodyPr/>
          <a:lstStyle>
            <a:lvl1pPr>
              <a:defRPr/>
            </a:lvl1pPr>
          </a:lstStyle>
          <a:p>
            <a:fld id="{F14FE052-7494-4B29-9223-AC0618C33E80}" type="slidenum">
              <a:rPr lang="zh-CN" altLang="en-US"/>
              <a:pPr/>
              <a:t>‹#›</a:t>
            </a:fld>
            <a:endParaRPr lang="zh-CN" altLang="en-US"/>
          </a:p>
        </p:txBody>
      </p:sp>
    </p:spTree>
    <p:extLst>
      <p:ext uri="{BB962C8B-B14F-4D97-AF65-F5344CB8AC3E}">
        <p14:creationId xmlns:p14="http://schemas.microsoft.com/office/powerpoint/2010/main" val="793892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0">
            <a:extLst>
              <a:ext uri="{FF2B5EF4-FFF2-40B4-BE49-F238E27FC236}">
                <a16:creationId xmlns:a16="http://schemas.microsoft.com/office/drawing/2014/main" id="{0B76854E-8A8F-4E54-986C-CE78D027F74D}"/>
              </a:ext>
            </a:extLst>
          </p:cNvPr>
          <p:cNvSpPr>
            <a:spLocks noGrp="1" noChangeArrowheads="1"/>
          </p:cNvSpPr>
          <p:nvPr>
            <p:ph type="dt" sz="half" idx="10"/>
          </p:nvPr>
        </p:nvSpPr>
        <p:spPr>
          <a:ln/>
        </p:spPr>
        <p:txBody>
          <a:bodyPr/>
          <a:lstStyle>
            <a:lvl1pPr>
              <a:defRPr/>
            </a:lvl1pPr>
          </a:lstStyle>
          <a:p>
            <a:pPr>
              <a:defRPr/>
            </a:pPr>
            <a:fld id="{6C841BC8-D62B-4366-96BC-F121AF74A8A7}" type="datetimeFigureOut">
              <a:rPr lang="zh-CN" altLang="en-US"/>
              <a:pPr>
                <a:defRPr/>
              </a:pPr>
              <a:t>2020/5/3</a:t>
            </a:fld>
            <a:endParaRPr lang="zh-CN" altLang="en-US"/>
          </a:p>
        </p:txBody>
      </p:sp>
      <p:sp>
        <p:nvSpPr>
          <p:cNvPr id="8" name="Rectangle 472">
            <a:extLst>
              <a:ext uri="{FF2B5EF4-FFF2-40B4-BE49-F238E27FC236}">
                <a16:creationId xmlns:a16="http://schemas.microsoft.com/office/drawing/2014/main" id="{17E72607-0263-4329-8BB8-75EFAFE3C1D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474">
            <a:extLst>
              <a:ext uri="{FF2B5EF4-FFF2-40B4-BE49-F238E27FC236}">
                <a16:creationId xmlns:a16="http://schemas.microsoft.com/office/drawing/2014/main" id="{8A1034D6-B05A-4978-941B-033411F309A5}"/>
              </a:ext>
            </a:extLst>
          </p:cNvPr>
          <p:cNvSpPr>
            <a:spLocks noGrp="1" noChangeArrowheads="1"/>
          </p:cNvSpPr>
          <p:nvPr>
            <p:ph type="sldNum" sz="quarter" idx="12"/>
          </p:nvPr>
        </p:nvSpPr>
        <p:spPr>
          <a:ln/>
        </p:spPr>
        <p:txBody>
          <a:bodyPr/>
          <a:lstStyle>
            <a:lvl1pPr>
              <a:defRPr/>
            </a:lvl1pPr>
          </a:lstStyle>
          <a:p>
            <a:fld id="{DD23618D-193C-4EFF-BC1F-B61C54D50BE2}" type="slidenum">
              <a:rPr lang="zh-CN" altLang="en-US"/>
              <a:pPr/>
              <a:t>‹#›</a:t>
            </a:fld>
            <a:endParaRPr lang="zh-CN" altLang="en-US"/>
          </a:p>
        </p:txBody>
      </p:sp>
    </p:spTree>
    <p:extLst>
      <p:ext uri="{BB962C8B-B14F-4D97-AF65-F5344CB8AC3E}">
        <p14:creationId xmlns:p14="http://schemas.microsoft.com/office/powerpoint/2010/main" val="57538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10">
            <a:extLst>
              <a:ext uri="{FF2B5EF4-FFF2-40B4-BE49-F238E27FC236}">
                <a16:creationId xmlns:a16="http://schemas.microsoft.com/office/drawing/2014/main" id="{A0DD2E9F-E939-4FC7-9815-366B581D3171}"/>
              </a:ext>
            </a:extLst>
          </p:cNvPr>
          <p:cNvSpPr>
            <a:spLocks noGrp="1" noChangeArrowheads="1"/>
          </p:cNvSpPr>
          <p:nvPr>
            <p:ph type="dt" sz="half" idx="10"/>
          </p:nvPr>
        </p:nvSpPr>
        <p:spPr>
          <a:ln/>
        </p:spPr>
        <p:txBody>
          <a:bodyPr/>
          <a:lstStyle>
            <a:lvl1pPr>
              <a:defRPr/>
            </a:lvl1pPr>
          </a:lstStyle>
          <a:p>
            <a:pPr>
              <a:defRPr/>
            </a:pPr>
            <a:fld id="{9A15015E-19A9-4AFA-9583-2F7CDEE11E78}" type="datetimeFigureOut">
              <a:rPr lang="zh-CN" altLang="en-US"/>
              <a:pPr>
                <a:defRPr/>
              </a:pPr>
              <a:t>2020/5/3</a:t>
            </a:fld>
            <a:endParaRPr lang="zh-CN" altLang="en-US"/>
          </a:p>
        </p:txBody>
      </p:sp>
      <p:sp>
        <p:nvSpPr>
          <p:cNvPr id="8" name="Rectangle 412">
            <a:extLst>
              <a:ext uri="{FF2B5EF4-FFF2-40B4-BE49-F238E27FC236}">
                <a16:creationId xmlns:a16="http://schemas.microsoft.com/office/drawing/2014/main" id="{C174F649-CFA5-4DE4-8715-150182557B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414">
            <a:extLst>
              <a:ext uri="{FF2B5EF4-FFF2-40B4-BE49-F238E27FC236}">
                <a16:creationId xmlns:a16="http://schemas.microsoft.com/office/drawing/2014/main" id="{5F08CE5E-1B5F-4D9F-8CFC-190687414766}"/>
              </a:ext>
            </a:extLst>
          </p:cNvPr>
          <p:cNvSpPr>
            <a:spLocks noGrp="1" noChangeArrowheads="1"/>
          </p:cNvSpPr>
          <p:nvPr>
            <p:ph type="sldNum" sz="quarter" idx="12"/>
          </p:nvPr>
        </p:nvSpPr>
        <p:spPr>
          <a:ln/>
        </p:spPr>
        <p:txBody>
          <a:bodyPr/>
          <a:lstStyle>
            <a:lvl1pPr>
              <a:defRPr/>
            </a:lvl1pPr>
          </a:lstStyle>
          <a:p>
            <a:fld id="{6CAE5DDA-1D30-4456-9D29-4DAFB5CFA799}" type="slidenum">
              <a:rPr lang="zh-CN" altLang="en-US"/>
              <a:pPr/>
              <a:t>‹#›</a:t>
            </a:fld>
            <a:endParaRPr lang="zh-CN" altLang="en-US"/>
          </a:p>
        </p:txBody>
      </p:sp>
    </p:spTree>
    <p:extLst>
      <p:ext uri="{BB962C8B-B14F-4D97-AF65-F5344CB8AC3E}">
        <p14:creationId xmlns:p14="http://schemas.microsoft.com/office/powerpoint/2010/main" val="3910027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0">
            <a:extLst>
              <a:ext uri="{FF2B5EF4-FFF2-40B4-BE49-F238E27FC236}">
                <a16:creationId xmlns:a16="http://schemas.microsoft.com/office/drawing/2014/main" id="{3CE7B806-D8ED-4969-AE68-6C29B5691CEF}"/>
              </a:ext>
            </a:extLst>
          </p:cNvPr>
          <p:cNvSpPr>
            <a:spLocks noGrp="1" noChangeArrowheads="1"/>
          </p:cNvSpPr>
          <p:nvPr>
            <p:ph type="dt" sz="half" idx="10"/>
          </p:nvPr>
        </p:nvSpPr>
        <p:spPr>
          <a:ln/>
        </p:spPr>
        <p:txBody>
          <a:bodyPr/>
          <a:lstStyle>
            <a:lvl1pPr>
              <a:defRPr/>
            </a:lvl1pPr>
          </a:lstStyle>
          <a:p>
            <a:pPr>
              <a:defRPr/>
            </a:pPr>
            <a:fld id="{AC2922F5-E267-486C-ADFC-24EA66473D38}" type="datetimeFigureOut">
              <a:rPr lang="zh-CN" altLang="en-US"/>
              <a:pPr>
                <a:defRPr/>
              </a:pPr>
              <a:t>2020/5/3</a:t>
            </a:fld>
            <a:endParaRPr lang="zh-CN" altLang="en-US"/>
          </a:p>
        </p:txBody>
      </p:sp>
      <p:sp>
        <p:nvSpPr>
          <p:cNvPr id="4" name="Rectangle 472">
            <a:extLst>
              <a:ext uri="{FF2B5EF4-FFF2-40B4-BE49-F238E27FC236}">
                <a16:creationId xmlns:a16="http://schemas.microsoft.com/office/drawing/2014/main" id="{D960ADA1-DC62-4684-ACD6-E6B492B33C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474">
            <a:extLst>
              <a:ext uri="{FF2B5EF4-FFF2-40B4-BE49-F238E27FC236}">
                <a16:creationId xmlns:a16="http://schemas.microsoft.com/office/drawing/2014/main" id="{871C04CC-5C39-4BFF-8B06-FDBD53C5D385}"/>
              </a:ext>
            </a:extLst>
          </p:cNvPr>
          <p:cNvSpPr>
            <a:spLocks noGrp="1" noChangeArrowheads="1"/>
          </p:cNvSpPr>
          <p:nvPr>
            <p:ph type="sldNum" sz="quarter" idx="12"/>
          </p:nvPr>
        </p:nvSpPr>
        <p:spPr>
          <a:ln/>
        </p:spPr>
        <p:txBody>
          <a:bodyPr/>
          <a:lstStyle>
            <a:lvl1pPr>
              <a:defRPr/>
            </a:lvl1pPr>
          </a:lstStyle>
          <a:p>
            <a:fld id="{05C384FD-2F38-4D3D-BBE7-12FC4AD8595A}" type="slidenum">
              <a:rPr lang="zh-CN" altLang="en-US"/>
              <a:pPr/>
              <a:t>‹#›</a:t>
            </a:fld>
            <a:endParaRPr lang="zh-CN" altLang="en-US"/>
          </a:p>
        </p:txBody>
      </p:sp>
    </p:spTree>
    <p:extLst>
      <p:ext uri="{BB962C8B-B14F-4D97-AF65-F5344CB8AC3E}">
        <p14:creationId xmlns:p14="http://schemas.microsoft.com/office/powerpoint/2010/main" val="3291199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0">
            <a:extLst>
              <a:ext uri="{FF2B5EF4-FFF2-40B4-BE49-F238E27FC236}">
                <a16:creationId xmlns:a16="http://schemas.microsoft.com/office/drawing/2014/main" id="{9EEECE93-3957-41FA-8AED-66B529ECD4D4}"/>
              </a:ext>
            </a:extLst>
          </p:cNvPr>
          <p:cNvSpPr>
            <a:spLocks noGrp="1" noChangeArrowheads="1"/>
          </p:cNvSpPr>
          <p:nvPr>
            <p:ph type="dt" sz="half" idx="10"/>
          </p:nvPr>
        </p:nvSpPr>
        <p:spPr>
          <a:ln/>
        </p:spPr>
        <p:txBody>
          <a:bodyPr/>
          <a:lstStyle>
            <a:lvl1pPr>
              <a:defRPr/>
            </a:lvl1pPr>
          </a:lstStyle>
          <a:p>
            <a:pPr>
              <a:defRPr/>
            </a:pPr>
            <a:fld id="{0185B9FB-8DDC-4809-A111-309F8EA57AD2}" type="datetimeFigureOut">
              <a:rPr lang="zh-CN" altLang="en-US"/>
              <a:pPr>
                <a:defRPr/>
              </a:pPr>
              <a:t>2020/5/3</a:t>
            </a:fld>
            <a:endParaRPr lang="zh-CN" altLang="en-US"/>
          </a:p>
        </p:txBody>
      </p:sp>
      <p:sp>
        <p:nvSpPr>
          <p:cNvPr id="3" name="Rectangle 472">
            <a:extLst>
              <a:ext uri="{FF2B5EF4-FFF2-40B4-BE49-F238E27FC236}">
                <a16:creationId xmlns:a16="http://schemas.microsoft.com/office/drawing/2014/main" id="{47AE624F-1EE0-456E-99EA-182C2E0797D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474">
            <a:extLst>
              <a:ext uri="{FF2B5EF4-FFF2-40B4-BE49-F238E27FC236}">
                <a16:creationId xmlns:a16="http://schemas.microsoft.com/office/drawing/2014/main" id="{4BDB9838-EEAD-4A2E-BC03-4A4529F137AB}"/>
              </a:ext>
            </a:extLst>
          </p:cNvPr>
          <p:cNvSpPr>
            <a:spLocks noGrp="1" noChangeArrowheads="1"/>
          </p:cNvSpPr>
          <p:nvPr>
            <p:ph type="sldNum" sz="quarter" idx="12"/>
          </p:nvPr>
        </p:nvSpPr>
        <p:spPr>
          <a:ln/>
        </p:spPr>
        <p:txBody>
          <a:bodyPr/>
          <a:lstStyle>
            <a:lvl1pPr>
              <a:defRPr/>
            </a:lvl1pPr>
          </a:lstStyle>
          <a:p>
            <a:fld id="{812E8EED-CECA-469A-A657-30175A198463}" type="slidenum">
              <a:rPr lang="zh-CN" altLang="en-US"/>
              <a:pPr/>
              <a:t>‹#›</a:t>
            </a:fld>
            <a:endParaRPr lang="zh-CN" altLang="en-US"/>
          </a:p>
        </p:txBody>
      </p:sp>
    </p:spTree>
    <p:extLst>
      <p:ext uri="{BB962C8B-B14F-4D97-AF65-F5344CB8AC3E}">
        <p14:creationId xmlns:p14="http://schemas.microsoft.com/office/powerpoint/2010/main" val="38929547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0">
            <a:extLst>
              <a:ext uri="{FF2B5EF4-FFF2-40B4-BE49-F238E27FC236}">
                <a16:creationId xmlns:a16="http://schemas.microsoft.com/office/drawing/2014/main" id="{033B18F0-086B-47A9-9A5B-F3944345DC61}"/>
              </a:ext>
            </a:extLst>
          </p:cNvPr>
          <p:cNvSpPr>
            <a:spLocks noGrp="1" noChangeArrowheads="1"/>
          </p:cNvSpPr>
          <p:nvPr>
            <p:ph type="dt" sz="half" idx="10"/>
          </p:nvPr>
        </p:nvSpPr>
        <p:spPr>
          <a:ln/>
        </p:spPr>
        <p:txBody>
          <a:bodyPr/>
          <a:lstStyle>
            <a:lvl1pPr>
              <a:defRPr/>
            </a:lvl1pPr>
          </a:lstStyle>
          <a:p>
            <a:pPr>
              <a:defRPr/>
            </a:pPr>
            <a:fld id="{4A4AED7F-9CFE-479D-B441-50F0B6276FA4}" type="datetimeFigureOut">
              <a:rPr lang="zh-CN" altLang="en-US"/>
              <a:pPr>
                <a:defRPr/>
              </a:pPr>
              <a:t>2020/5/3</a:t>
            </a:fld>
            <a:endParaRPr lang="zh-CN" altLang="en-US"/>
          </a:p>
        </p:txBody>
      </p:sp>
      <p:sp>
        <p:nvSpPr>
          <p:cNvPr id="6" name="Rectangle 472">
            <a:extLst>
              <a:ext uri="{FF2B5EF4-FFF2-40B4-BE49-F238E27FC236}">
                <a16:creationId xmlns:a16="http://schemas.microsoft.com/office/drawing/2014/main" id="{1798BB0D-8745-43A4-AEB2-C975BCA961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74">
            <a:extLst>
              <a:ext uri="{FF2B5EF4-FFF2-40B4-BE49-F238E27FC236}">
                <a16:creationId xmlns:a16="http://schemas.microsoft.com/office/drawing/2014/main" id="{04C8AEDF-2C0C-433B-A610-1A00F2161C41}"/>
              </a:ext>
            </a:extLst>
          </p:cNvPr>
          <p:cNvSpPr>
            <a:spLocks noGrp="1" noChangeArrowheads="1"/>
          </p:cNvSpPr>
          <p:nvPr>
            <p:ph type="sldNum" sz="quarter" idx="12"/>
          </p:nvPr>
        </p:nvSpPr>
        <p:spPr>
          <a:ln/>
        </p:spPr>
        <p:txBody>
          <a:bodyPr/>
          <a:lstStyle>
            <a:lvl1pPr>
              <a:defRPr/>
            </a:lvl1pPr>
          </a:lstStyle>
          <a:p>
            <a:fld id="{A3183C18-8653-4A45-8100-4C6DB7CE7BED}" type="slidenum">
              <a:rPr lang="zh-CN" altLang="en-US"/>
              <a:pPr/>
              <a:t>‹#›</a:t>
            </a:fld>
            <a:endParaRPr lang="zh-CN" altLang="en-US"/>
          </a:p>
        </p:txBody>
      </p:sp>
    </p:spTree>
    <p:extLst>
      <p:ext uri="{BB962C8B-B14F-4D97-AF65-F5344CB8AC3E}">
        <p14:creationId xmlns:p14="http://schemas.microsoft.com/office/powerpoint/2010/main" val="1829193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0">
            <a:extLst>
              <a:ext uri="{FF2B5EF4-FFF2-40B4-BE49-F238E27FC236}">
                <a16:creationId xmlns:a16="http://schemas.microsoft.com/office/drawing/2014/main" id="{6C695B7D-BB4D-4DD5-AE66-0B91E748675A}"/>
              </a:ext>
            </a:extLst>
          </p:cNvPr>
          <p:cNvSpPr>
            <a:spLocks noGrp="1" noChangeArrowheads="1"/>
          </p:cNvSpPr>
          <p:nvPr>
            <p:ph type="dt" sz="half" idx="10"/>
          </p:nvPr>
        </p:nvSpPr>
        <p:spPr>
          <a:ln/>
        </p:spPr>
        <p:txBody>
          <a:bodyPr/>
          <a:lstStyle>
            <a:lvl1pPr>
              <a:defRPr/>
            </a:lvl1pPr>
          </a:lstStyle>
          <a:p>
            <a:pPr>
              <a:defRPr/>
            </a:pPr>
            <a:fld id="{D74D4CD0-10ED-4C8B-83AC-D3DD381715A2}" type="datetimeFigureOut">
              <a:rPr lang="zh-CN" altLang="en-US"/>
              <a:pPr>
                <a:defRPr/>
              </a:pPr>
              <a:t>2020/5/3</a:t>
            </a:fld>
            <a:endParaRPr lang="zh-CN" altLang="en-US"/>
          </a:p>
        </p:txBody>
      </p:sp>
      <p:sp>
        <p:nvSpPr>
          <p:cNvPr id="6" name="Rectangle 472">
            <a:extLst>
              <a:ext uri="{FF2B5EF4-FFF2-40B4-BE49-F238E27FC236}">
                <a16:creationId xmlns:a16="http://schemas.microsoft.com/office/drawing/2014/main" id="{8F95BFA7-0B95-41FD-A110-BD58B67A2B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74">
            <a:extLst>
              <a:ext uri="{FF2B5EF4-FFF2-40B4-BE49-F238E27FC236}">
                <a16:creationId xmlns:a16="http://schemas.microsoft.com/office/drawing/2014/main" id="{3ED708EB-3201-436D-82B8-D860FD24A256}"/>
              </a:ext>
            </a:extLst>
          </p:cNvPr>
          <p:cNvSpPr>
            <a:spLocks noGrp="1" noChangeArrowheads="1"/>
          </p:cNvSpPr>
          <p:nvPr>
            <p:ph type="sldNum" sz="quarter" idx="12"/>
          </p:nvPr>
        </p:nvSpPr>
        <p:spPr>
          <a:ln/>
        </p:spPr>
        <p:txBody>
          <a:bodyPr/>
          <a:lstStyle>
            <a:lvl1pPr>
              <a:defRPr/>
            </a:lvl1pPr>
          </a:lstStyle>
          <a:p>
            <a:fld id="{B2F9134A-144D-4DF6-B304-F00120452A3D}" type="slidenum">
              <a:rPr lang="zh-CN" altLang="en-US"/>
              <a:pPr/>
              <a:t>‹#›</a:t>
            </a:fld>
            <a:endParaRPr lang="zh-CN" altLang="en-US"/>
          </a:p>
        </p:txBody>
      </p:sp>
    </p:spTree>
    <p:extLst>
      <p:ext uri="{BB962C8B-B14F-4D97-AF65-F5344CB8AC3E}">
        <p14:creationId xmlns:p14="http://schemas.microsoft.com/office/powerpoint/2010/main" val="40375040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0">
            <a:extLst>
              <a:ext uri="{FF2B5EF4-FFF2-40B4-BE49-F238E27FC236}">
                <a16:creationId xmlns:a16="http://schemas.microsoft.com/office/drawing/2014/main" id="{60E30A1D-3AB4-4FDA-A39E-5DD33957C954}"/>
              </a:ext>
            </a:extLst>
          </p:cNvPr>
          <p:cNvSpPr>
            <a:spLocks noGrp="1" noChangeArrowheads="1"/>
          </p:cNvSpPr>
          <p:nvPr>
            <p:ph type="dt" sz="half" idx="10"/>
          </p:nvPr>
        </p:nvSpPr>
        <p:spPr>
          <a:ln/>
        </p:spPr>
        <p:txBody>
          <a:bodyPr/>
          <a:lstStyle>
            <a:lvl1pPr>
              <a:defRPr/>
            </a:lvl1pPr>
          </a:lstStyle>
          <a:p>
            <a:pPr>
              <a:defRPr/>
            </a:pPr>
            <a:fld id="{EF762C9F-8ECC-4D82-A956-9B309AA313AD}" type="datetimeFigureOut">
              <a:rPr lang="zh-CN" altLang="en-US"/>
              <a:pPr>
                <a:defRPr/>
              </a:pPr>
              <a:t>2020/5/3</a:t>
            </a:fld>
            <a:endParaRPr lang="zh-CN" altLang="en-US"/>
          </a:p>
        </p:txBody>
      </p:sp>
      <p:sp>
        <p:nvSpPr>
          <p:cNvPr id="5" name="Rectangle 472">
            <a:extLst>
              <a:ext uri="{FF2B5EF4-FFF2-40B4-BE49-F238E27FC236}">
                <a16:creationId xmlns:a16="http://schemas.microsoft.com/office/drawing/2014/main" id="{8A1BD7D2-6B93-4FE2-8639-999DB5F4C3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74">
            <a:extLst>
              <a:ext uri="{FF2B5EF4-FFF2-40B4-BE49-F238E27FC236}">
                <a16:creationId xmlns:a16="http://schemas.microsoft.com/office/drawing/2014/main" id="{2CAAC78B-4F68-4A12-90F2-4684D1CFEBCA}"/>
              </a:ext>
            </a:extLst>
          </p:cNvPr>
          <p:cNvSpPr>
            <a:spLocks noGrp="1" noChangeArrowheads="1"/>
          </p:cNvSpPr>
          <p:nvPr>
            <p:ph type="sldNum" sz="quarter" idx="12"/>
          </p:nvPr>
        </p:nvSpPr>
        <p:spPr>
          <a:ln/>
        </p:spPr>
        <p:txBody>
          <a:bodyPr/>
          <a:lstStyle>
            <a:lvl1pPr>
              <a:defRPr/>
            </a:lvl1pPr>
          </a:lstStyle>
          <a:p>
            <a:fld id="{3FFACE66-4F56-465C-8E5D-6FD9C92DF727}" type="slidenum">
              <a:rPr lang="zh-CN" altLang="en-US"/>
              <a:pPr/>
              <a:t>‹#›</a:t>
            </a:fld>
            <a:endParaRPr lang="zh-CN" altLang="en-US"/>
          </a:p>
        </p:txBody>
      </p:sp>
    </p:spTree>
    <p:extLst>
      <p:ext uri="{BB962C8B-B14F-4D97-AF65-F5344CB8AC3E}">
        <p14:creationId xmlns:p14="http://schemas.microsoft.com/office/powerpoint/2010/main" val="1850027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9038" y="442913"/>
            <a:ext cx="271303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9925" y="442913"/>
            <a:ext cx="7986713" cy="5899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0">
            <a:extLst>
              <a:ext uri="{FF2B5EF4-FFF2-40B4-BE49-F238E27FC236}">
                <a16:creationId xmlns:a16="http://schemas.microsoft.com/office/drawing/2014/main" id="{AE87C703-6B95-4207-A4BE-3896CAE0C66B}"/>
              </a:ext>
            </a:extLst>
          </p:cNvPr>
          <p:cNvSpPr>
            <a:spLocks noGrp="1" noChangeArrowheads="1"/>
          </p:cNvSpPr>
          <p:nvPr>
            <p:ph type="dt" sz="half" idx="10"/>
          </p:nvPr>
        </p:nvSpPr>
        <p:spPr>
          <a:ln/>
        </p:spPr>
        <p:txBody>
          <a:bodyPr/>
          <a:lstStyle>
            <a:lvl1pPr>
              <a:defRPr/>
            </a:lvl1pPr>
          </a:lstStyle>
          <a:p>
            <a:pPr>
              <a:defRPr/>
            </a:pPr>
            <a:fld id="{BB71630D-BA10-4EDE-B4D0-831BCF437F5C}" type="datetimeFigureOut">
              <a:rPr lang="zh-CN" altLang="en-US"/>
              <a:pPr>
                <a:defRPr/>
              </a:pPr>
              <a:t>2020/5/3</a:t>
            </a:fld>
            <a:endParaRPr lang="zh-CN" altLang="en-US"/>
          </a:p>
        </p:txBody>
      </p:sp>
      <p:sp>
        <p:nvSpPr>
          <p:cNvPr id="5" name="Rectangle 472">
            <a:extLst>
              <a:ext uri="{FF2B5EF4-FFF2-40B4-BE49-F238E27FC236}">
                <a16:creationId xmlns:a16="http://schemas.microsoft.com/office/drawing/2014/main" id="{BF85EE49-BC53-4222-8F3A-22A725B84A8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74">
            <a:extLst>
              <a:ext uri="{FF2B5EF4-FFF2-40B4-BE49-F238E27FC236}">
                <a16:creationId xmlns:a16="http://schemas.microsoft.com/office/drawing/2014/main" id="{6D104F46-2E49-459F-BF8E-8BE01CA96ACD}"/>
              </a:ext>
            </a:extLst>
          </p:cNvPr>
          <p:cNvSpPr>
            <a:spLocks noGrp="1" noChangeArrowheads="1"/>
          </p:cNvSpPr>
          <p:nvPr>
            <p:ph type="sldNum" sz="quarter" idx="12"/>
          </p:nvPr>
        </p:nvSpPr>
        <p:spPr>
          <a:ln/>
        </p:spPr>
        <p:txBody>
          <a:bodyPr/>
          <a:lstStyle>
            <a:lvl1pPr>
              <a:defRPr/>
            </a:lvl1pPr>
          </a:lstStyle>
          <a:p>
            <a:fld id="{7B8C0E26-21AB-4B27-BA9B-A587A5F2936A}" type="slidenum">
              <a:rPr lang="zh-CN" altLang="en-US"/>
              <a:pPr/>
              <a:t>‹#›</a:t>
            </a:fld>
            <a:endParaRPr lang="zh-CN" altLang="en-US"/>
          </a:p>
        </p:txBody>
      </p:sp>
    </p:spTree>
    <p:extLst>
      <p:ext uri="{BB962C8B-B14F-4D97-AF65-F5344CB8AC3E}">
        <p14:creationId xmlns:p14="http://schemas.microsoft.com/office/powerpoint/2010/main" val="6441689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82">
            <a:extLst>
              <a:ext uri="{FF2B5EF4-FFF2-40B4-BE49-F238E27FC236}">
                <a16:creationId xmlns:a16="http://schemas.microsoft.com/office/drawing/2014/main" id="{36C4A6A2-3022-4B80-AC7A-678EAD8D12D7}"/>
              </a:ext>
            </a:extLst>
          </p:cNvPr>
          <p:cNvSpPr>
            <a:spLocks noGrp="1" noChangeArrowheads="1"/>
          </p:cNvSpPr>
          <p:nvPr>
            <p:ph type="dt" sz="half" idx="10"/>
          </p:nvPr>
        </p:nvSpPr>
        <p:spPr>
          <a:ln/>
        </p:spPr>
        <p:txBody>
          <a:bodyPr/>
          <a:lstStyle>
            <a:lvl1pPr>
              <a:defRPr/>
            </a:lvl1pPr>
          </a:lstStyle>
          <a:p>
            <a:pPr>
              <a:defRPr/>
            </a:pPr>
            <a:fld id="{28A9FCEC-6724-4456-BEFB-1FCFCF28C3A9}" type="datetimeFigureOut">
              <a:rPr lang="zh-CN" altLang="en-US"/>
              <a:pPr>
                <a:defRPr/>
              </a:pPr>
              <a:t>2020/5/3</a:t>
            </a:fld>
            <a:endParaRPr lang="zh-CN" altLang="en-US"/>
          </a:p>
        </p:txBody>
      </p:sp>
      <p:sp>
        <p:nvSpPr>
          <p:cNvPr id="5" name="Rectangle 484">
            <a:extLst>
              <a:ext uri="{FF2B5EF4-FFF2-40B4-BE49-F238E27FC236}">
                <a16:creationId xmlns:a16="http://schemas.microsoft.com/office/drawing/2014/main" id="{00A85D59-C227-4F22-865E-658EAA709F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86">
            <a:extLst>
              <a:ext uri="{FF2B5EF4-FFF2-40B4-BE49-F238E27FC236}">
                <a16:creationId xmlns:a16="http://schemas.microsoft.com/office/drawing/2014/main" id="{7038060C-4C51-4FC9-9DF0-D699E83AA9FF}"/>
              </a:ext>
            </a:extLst>
          </p:cNvPr>
          <p:cNvSpPr>
            <a:spLocks noGrp="1" noChangeArrowheads="1"/>
          </p:cNvSpPr>
          <p:nvPr>
            <p:ph type="sldNum" sz="quarter" idx="12"/>
          </p:nvPr>
        </p:nvSpPr>
        <p:spPr>
          <a:ln/>
        </p:spPr>
        <p:txBody>
          <a:bodyPr/>
          <a:lstStyle>
            <a:lvl1pPr>
              <a:defRPr/>
            </a:lvl1pPr>
          </a:lstStyle>
          <a:p>
            <a:fld id="{C0E4650A-4B17-43AD-AA99-73B871C7B41D}" type="slidenum">
              <a:rPr lang="zh-CN" altLang="en-US"/>
              <a:pPr/>
              <a:t>‹#›</a:t>
            </a:fld>
            <a:endParaRPr lang="zh-CN" altLang="en-US"/>
          </a:p>
        </p:txBody>
      </p:sp>
    </p:spTree>
    <p:extLst>
      <p:ext uri="{BB962C8B-B14F-4D97-AF65-F5344CB8AC3E}">
        <p14:creationId xmlns:p14="http://schemas.microsoft.com/office/powerpoint/2010/main" val="28663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82">
            <a:extLst>
              <a:ext uri="{FF2B5EF4-FFF2-40B4-BE49-F238E27FC236}">
                <a16:creationId xmlns:a16="http://schemas.microsoft.com/office/drawing/2014/main" id="{9876EB1E-767B-4806-985D-EECDD0F310D7}"/>
              </a:ext>
            </a:extLst>
          </p:cNvPr>
          <p:cNvSpPr>
            <a:spLocks noGrp="1" noChangeArrowheads="1"/>
          </p:cNvSpPr>
          <p:nvPr>
            <p:ph type="dt" sz="half" idx="10"/>
          </p:nvPr>
        </p:nvSpPr>
        <p:spPr>
          <a:ln/>
        </p:spPr>
        <p:txBody>
          <a:bodyPr/>
          <a:lstStyle>
            <a:lvl1pPr>
              <a:defRPr/>
            </a:lvl1pPr>
          </a:lstStyle>
          <a:p>
            <a:pPr>
              <a:defRPr/>
            </a:pPr>
            <a:fld id="{FE6B29E8-962A-4124-B044-C3FEDCB05FAB}" type="datetimeFigureOut">
              <a:rPr lang="zh-CN" altLang="en-US"/>
              <a:pPr>
                <a:defRPr/>
              </a:pPr>
              <a:t>2020/5/3</a:t>
            </a:fld>
            <a:endParaRPr lang="zh-CN" altLang="en-US"/>
          </a:p>
        </p:txBody>
      </p:sp>
      <p:sp>
        <p:nvSpPr>
          <p:cNvPr id="5" name="Rectangle 484">
            <a:extLst>
              <a:ext uri="{FF2B5EF4-FFF2-40B4-BE49-F238E27FC236}">
                <a16:creationId xmlns:a16="http://schemas.microsoft.com/office/drawing/2014/main" id="{DE344AE7-4756-4A3C-92BC-998E930739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86">
            <a:extLst>
              <a:ext uri="{FF2B5EF4-FFF2-40B4-BE49-F238E27FC236}">
                <a16:creationId xmlns:a16="http://schemas.microsoft.com/office/drawing/2014/main" id="{FD357642-1F73-4148-B375-2203F43D1689}"/>
              </a:ext>
            </a:extLst>
          </p:cNvPr>
          <p:cNvSpPr>
            <a:spLocks noGrp="1" noChangeArrowheads="1"/>
          </p:cNvSpPr>
          <p:nvPr>
            <p:ph type="sldNum" sz="quarter" idx="12"/>
          </p:nvPr>
        </p:nvSpPr>
        <p:spPr>
          <a:ln/>
        </p:spPr>
        <p:txBody>
          <a:bodyPr/>
          <a:lstStyle>
            <a:lvl1pPr>
              <a:defRPr/>
            </a:lvl1pPr>
          </a:lstStyle>
          <a:p>
            <a:fld id="{85422A0B-8B3D-4F2B-9CCB-DB6B51A2A5A6}" type="slidenum">
              <a:rPr lang="zh-CN" altLang="en-US"/>
              <a:pPr/>
              <a:t>‹#›</a:t>
            </a:fld>
            <a:endParaRPr lang="zh-CN" altLang="en-US"/>
          </a:p>
        </p:txBody>
      </p:sp>
    </p:spTree>
    <p:extLst>
      <p:ext uri="{BB962C8B-B14F-4D97-AF65-F5344CB8AC3E}">
        <p14:creationId xmlns:p14="http://schemas.microsoft.com/office/powerpoint/2010/main" val="23296306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82">
            <a:extLst>
              <a:ext uri="{FF2B5EF4-FFF2-40B4-BE49-F238E27FC236}">
                <a16:creationId xmlns:a16="http://schemas.microsoft.com/office/drawing/2014/main" id="{0E0F6031-FF43-4D95-AFB4-785A38DCFB65}"/>
              </a:ext>
            </a:extLst>
          </p:cNvPr>
          <p:cNvSpPr>
            <a:spLocks noGrp="1" noChangeArrowheads="1"/>
          </p:cNvSpPr>
          <p:nvPr>
            <p:ph type="dt" sz="half" idx="10"/>
          </p:nvPr>
        </p:nvSpPr>
        <p:spPr>
          <a:ln/>
        </p:spPr>
        <p:txBody>
          <a:bodyPr/>
          <a:lstStyle>
            <a:lvl1pPr>
              <a:defRPr/>
            </a:lvl1pPr>
          </a:lstStyle>
          <a:p>
            <a:pPr>
              <a:defRPr/>
            </a:pPr>
            <a:fld id="{773CCE4D-7998-4ABE-8D1A-6306CD548BB4}" type="datetimeFigureOut">
              <a:rPr lang="zh-CN" altLang="en-US"/>
              <a:pPr>
                <a:defRPr/>
              </a:pPr>
              <a:t>2020/5/3</a:t>
            </a:fld>
            <a:endParaRPr lang="zh-CN" altLang="en-US"/>
          </a:p>
        </p:txBody>
      </p:sp>
      <p:sp>
        <p:nvSpPr>
          <p:cNvPr id="5" name="Rectangle 484">
            <a:extLst>
              <a:ext uri="{FF2B5EF4-FFF2-40B4-BE49-F238E27FC236}">
                <a16:creationId xmlns:a16="http://schemas.microsoft.com/office/drawing/2014/main" id="{319F61A6-4A0E-4ECF-9776-F9A7D38D3E3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86">
            <a:extLst>
              <a:ext uri="{FF2B5EF4-FFF2-40B4-BE49-F238E27FC236}">
                <a16:creationId xmlns:a16="http://schemas.microsoft.com/office/drawing/2014/main" id="{1467BBC1-10AE-4C5B-829B-0F8A84AF56E6}"/>
              </a:ext>
            </a:extLst>
          </p:cNvPr>
          <p:cNvSpPr>
            <a:spLocks noGrp="1" noChangeArrowheads="1"/>
          </p:cNvSpPr>
          <p:nvPr>
            <p:ph type="sldNum" sz="quarter" idx="12"/>
          </p:nvPr>
        </p:nvSpPr>
        <p:spPr>
          <a:ln/>
        </p:spPr>
        <p:txBody>
          <a:bodyPr/>
          <a:lstStyle>
            <a:lvl1pPr>
              <a:defRPr/>
            </a:lvl1pPr>
          </a:lstStyle>
          <a:p>
            <a:fld id="{319830F9-D584-4B45-ABB8-2E72B6028ABB}" type="slidenum">
              <a:rPr lang="zh-CN" altLang="en-US"/>
              <a:pPr/>
              <a:t>‹#›</a:t>
            </a:fld>
            <a:endParaRPr lang="zh-CN" altLang="en-US"/>
          </a:p>
        </p:txBody>
      </p:sp>
    </p:spTree>
    <p:extLst>
      <p:ext uri="{BB962C8B-B14F-4D97-AF65-F5344CB8AC3E}">
        <p14:creationId xmlns:p14="http://schemas.microsoft.com/office/powerpoint/2010/main" val="23895696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82">
            <a:extLst>
              <a:ext uri="{FF2B5EF4-FFF2-40B4-BE49-F238E27FC236}">
                <a16:creationId xmlns:a16="http://schemas.microsoft.com/office/drawing/2014/main" id="{D35D3CC4-334C-438E-85AB-6CD34835E71F}"/>
              </a:ext>
            </a:extLst>
          </p:cNvPr>
          <p:cNvSpPr>
            <a:spLocks noGrp="1" noChangeArrowheads="1"/>
          </p:cNvSpPr>
          <p:nvPr>
            <p:ph type="dt" sz="half" idx="10"/>
          </p:nvPr>
        </p:nvSpPr>
        <p:spPr>
          <a:ln/>
        </p:spPr>
        <p:txBody>
          <a:bodyPr/>
          <a:lstStyle>
            <a:lvl1pPr>
              <a:defRPr/>
            </a:lvl1pPr>
          </a:lstStyle>
          <a:p>
            <a:pPr>
              <a:defRPr/>
            </a:pPr>
            <a:fld id="{BF59C578-7D90-4D1D-ADB9-94E557C6F3B1}" type="datetimeFigureOut">
              <a:rPr lang="zh-CN" altLang="en-US"/>
              <a:pPr>
                <a:defRPr/>
              </a:pPr>
              <a:t>2020/5/3</a:t>
            </a:fld>
            <a:endParaRPr lang="zh-CN" altLang="en-US"/>
          </a:p>
        </p:txBody>
      </p:sp>
      <p:sp>
        <p:nvSpPr>
          <p:cNvPr id="6" name="Rectangle 484">
            <a:extLst>
              <a:ext uri="{FF2B5EF4-FFF2-40B4-BE49-F238E27FC236}">
                <a16:creationId xmlns:a16="http://schemas.microsoft.com/office/drawing/2014/main" id="{064E73E8-FAB7-4A35-B4CA-B4315FEA1B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86">
            <a:extLst>
              <a:ext uri="{FF2B5EF4-FFF2-40B4-BE49-F238E27FC236}">
                <a16:creationId xmlns:a16="http://schemas.microsoft.com/office/drawing/2014/main" id="{E6052C52-063D-404D-9497-E5FE90711B9B}"/>
              </a:ext>
            </a:extLst>
          </p:cNvPr>
          <p:cNvSpPr>
            <a:spLocks noGrp="1" noChangeArrowheads="1"/>
          </p:cNvSpPr>
          <p:nvPr>
            <p:ph type="sldNum" sz="quarter" idx="12"/>
          </p:nvPr>
        </p:nvSpPr>
        <p:spPr>
          <a:ln/>
        </p:spPr>
        <p:txBody>
          <a:bodyPr/>
          <a:lstStyle>
            <a:lvl1pPr>
              <a:defRPr/>
            </a:lvl1pPr>
          </a:lstStyle>
          <a:p>
            <a:fld id="{DA1AC9F1-BA7A-4AF2-A608-C0A0CCB90D81}" type="slidenum">
              <a:rPr lang="zh-CN" altLang="en-US"/>
              <a:pPr/>
              <a:t>‹#›</a:t>
            </a:fld>
            <a:endParaRPr lang="zh-CN" altLang="en-US"/>
          </a:p>
        </p:txBody>
      </p:sp>
    </p:spTree>
    <p:extLst>
      <p:ext uri="{BB962C8B-B14F-4D97-AF65-F5344CB8AC3E}">
        <p14:creationId xmlns:p14="http://schemas.microsoft.com/office/powerpoint/2010/main" val="414462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10">
            <a:extLst>
              <a:ext uri="{FF2B5EF4-FFF2-40B4-BE49-F238E27FC236}">
                <a16:creationId xmlns:a16="http://schemas.microsoft.com/office/drawing/2014/main" id="{246E213C-CAFC-433A-AB0E-C36E095266CC}"/>
              </a:ext>
            </a:extLst>
          </p:cNvPr>
          <p:cNvSpPr>
            <a:spLocks noGrp="1" noChangeArrowheads="1"/>
          </p:cNvSpPr>
          <p:nvPr>
            <p:ph type="dt" sz="half" idx="10"/>
          </p:nvPr>
        </p:nvSpPr>
        <p:spPr>
          <a:ln/>
        </p:spPr>
        <p:txBody>
          <a:bodyPr/>
          <a:lstStyle>
            <a:lvl1pPr>
              <a:defRPr/>
            </a:lvl1pPr>
          </a:lstStyle>
          <a:p>
            <a:pPr>
              <a:defRPr/>
            </a:pPr>
            <a:fld id="{52D127C8-717B-450C-A50B-2690006CEBB3}" type="datetimeFigureOut">
              <a:rPr lang="zh-CN" altLang="en-US"/>
              <a:pPr>
                <a:defRPr/>
              </a:pPr>
              <a:t>2020/5/3</a:t>
            </a:fld>
            <a:endParaRPr lang="zh-CN" altLang="en-US"/>
          </a:p>
        </p:txBody>
      </p:sp>
      <p:sp>
        <p:nvSpPr>
          <p:cNvPr id="4" name="Rectangle 412">
            <a:extLst>
              <a:ext uri="{FF2B5EF4-FFF2-40B4-BE49-F238E27FC236}">
                <a16:creationId xmlns:a16="http://schemas.microsoft.com/office/drawing/2014/main" id="{7858B957-8025-469E-BE1E-C1B681B79D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414">
            <a:extLst>
              <a:ext uri="{FF2B5EF4-FFF2-40B4-BE49-F238E27FC236}">
                <a16:creationId xmlns:a16="http://schemas.microsoft.com/office/drawing/2014/main" id="{988E964B-30C3-44D2-8D64-362232C1C59D}"/>
              </a:ext>
            </a:extLst>
          </p:cNvPr>
          <p:cNvSpPr>
            <a:spLocks noGrp="1" noChangeArrowheads="1"/>
          </p:cNvSpPr>
          <p:nvPr>
            <p:ph type="sldNum" sz="quarter" idx="12"/>
          </p:nvPr>
        </p:nvSpPr>
        <p:spPr>
          <a:ln/>
        </p:spPr>
        <p:txBody>
          <a:bodyPr/>
          <a:lstStyle>
            <a:lvl1pPr>
              <a:defRPr/>
            </a:lvl1pPr>
          </a:lstStyle>
          <a:p>
            <a:fld id="{2F2E003B-71CD-4AD9-8CE0-162C6CCE0154}" type="slidenum">
              <a:rPr lang="zh-CN" altLang="en-US"/>
              <a:pPr/>
              <a:t>‹#›</a:t>
            </a:fld>
            <a:endParaRPr lang="zh-CN" altLang="en-US"/>
          </a:p>
        </p:txBody>
      </p:sp>
    </p:spTree>
    <p:extLst>
      <p:ext uri="{BB962C8B-B14F-4D97-AF65-F5344CB8AC3E}">
        <p14:creationId xmlns:p14="http://schemas.microsoft.com/office/powerpoint/2010/main" val="13480965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82">
            <a:extLst>
              <a:ext uri="{FF2B5EF4-FFF2-40B4-BE49-F238E27FC236}">
                <a16:creationId xmlns:a16="http://schemas.microsoft.com/office/drawing/2014/main" id="{E067F047-1939-4DF5-A163-74C6B749D64B}"/>
              </a:ext>
            </a:extLst>
          </p:cNvPr>
          <p:cNvSpPr>
            <a:spLocks noGrp="1" noChangeArrowheads="1"/>
          </p:cNvSpPr>
          <p:nvPr>
            <p:ph type="dt" sz="half" idx="10"/>
          </p:nvPr>
        </p:nvSpPr>
        <p:spPr>
          <a:ln/>
        </p:spPr>
        <p:txBody>
          <a:bodyPr/>
          <a:lstStyle>
            <a:lvl1pPr>
              <a:defRPr/>
            </a:lvl1pPr>
          </a:lstStyle>
          <a:p>
            <a:pPr>
              <a:defRPr/>
            </a:pPr>
            <a:fld id="{54D9174F-B98C-48E1-9BD6-AEE9E3CA9D75}" type="datetimeFigureOut">
              <a:rPr lang="zh-CN" altLang="en-US"/>
              <a:pPr>
                <a:defRPr/>
              </a:pPr>
              <a:t>2020/5/3</a:t>
            </a:fld>
            <a:endParaRPr lang="zh-CN" altLang="en-US"/>
          </a:p>
        </p:txBody>
      </p:sp>
      <p:sp>
        <p:nvSpPr>
          <p:cNvPr id="8" name="Rectangle 484">
            <a:extLst>
              <a:ext uri="{FF2B5EF4-FFF2-40B4-BE49-F238E27FC236}">
                <a16:creationId xmlns:a16="http://schemas.microsoft.com/office/drawing/2014/main" id="{49D03C64-5015-4929-AD46-379DDE9DEBD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486">
            <a:extLst>
              <a:ext uri="{FF2B5EF4-FFF2-40B4-BE49-F238E27FC236}">
                <a16:creationId xmlns:a16="http://schemas.microsoft.com/office/drawing/2014/main" id="{990D1162-2640-4504-8F39-BCA4952D2129}"/>
              </a:ext>
            </a:extLst>
          </p:cNvPr>
          <p:cNvSpPr>
            <a:spLocks noGrp="1" noChangeArrowheads="1"/>
          </p:cNvSpPr>
          <p:nvPr>
            <p:ph type="sldNum" sz="quarter" idx="12"/>
          </p:nvPr>
        </p:nvSpPr>
        <p:spPr>
          <a:ln/>
        </p:spPr>
        <p:txBody>
          <a:bodyPr/>
          <a:lstStyle>
            <a:lvl1pPr>
              <a:defRPr/>
            </a:lvl1pPr>
          </a:lstStyle>
          <a:p>
            <a:fld id="{BE4803DF-C284-41B9-B3AA-6A7251617464}" type="slidenum">
              <a:rPr lang="zh-CN" altLang="en-US"/>
              <a:pPr/>
              <a:t>‹#›</a:t>
            </a:fld>
            <a:endParaRPr lang="zh-CN" altLang="en-US"/>
          </a:p>
        </p:txBody>
      </p:sp>
    </p:spTree>
    <p:extLst>
      <p:ext uri="{BB962C8B-B14F-4D97-AF65-F5344CB8AC3E}">
        <p14:creationId xmlns:p14="http://schemas.microsoft.com/office/powerpoint/2010/main" val="37533635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82">
            <a:extLst>
              <a:ext uri="{FF2B5EF4-FFF2-40B4-BE49-F238E27FC236}">
                <a16:creationId xmlns:a16="http://schemas.microsoft.com/office/drawing/2014/main" id="{D10492EE-480D-4ECB-AEC6-FA63562ECF4B}"/>
              </a:ext>
            </a:extLst>
          </p:cNvPr>
          <p:cNvSpPr>
            <a:spLocks noGrp="1" noChangeArrowheads="1"/>
          </p:cNvSpPr>
          <p:nvPr>
            <p:ph type="dt" sz="half" idx="10"/>
          </p:nvPr>
        </p:nvSpPr>
        <p:spPr>
          <a:ln/>
        </p:spPr>
        <p:txBody>
          <a:bodyPr/>
          <a:lstStyle>
            <a:lvl1pPr>
              <a:defRPr/>
            </a:lvl1pPr>
          </a:lstStyle>
          <a:p>
            <a:pPr>
              <a:defRPr/>
            </a:pPr>
            <a:fld id="{D1723FDF-5DF0-4573-B6CD-754EBFAD7473}" type="datetimeFigureOut">
              <a:rPr lang="zh-CN" altLang="en-US"/>
              <a:pPr>
                <a:defRPr/>
              </a:pPr>
              <a:t>2020/5/3</a:t>
            </a:fld>
            <a:endParaRPr lang="zh-CN" altLang="en-US"/>
          </a:p>
        </p:txBody>
      </p:sp>
      <p:sp>
        <p:nvSpPr>
          <p:cNvPr id="4" name="Rectangle 484">
            <a:extLst>
              <a:ext uri="{FF2B5EF4-FFF2-40B4-BE49-F238E27FC236}">
                <a16:creationId xmlns:a16="http://schemas.microsoft.com/office/drawing/2014/main" id="{13108E8E-4C83-4860-AC74-39CD78C58F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486">
            <a:extLst>
              <a:ext uri="{FF2B5EF4-FFF2-40B4-BE49-F238E27FC236}">
                <a16:creationId xmlns:a16="http://schemas.microsoft.com/office/drawing/2014/main" id="{9F1FE944-5AFD-4A6F-A4D1-AD0D260B4B11}"/>
              </a:ext>
            </a:extLst>
          </p:cNvPr>
          <p:cNvSpPr>
            <a:spLocks noGrp="1" noChangeArrowheads="1"/>
          </p:cNvSpPr>
          <p:nvPr>
            <p:ph type="sldNum" sz="quarter" idx="12"/>
          </p:nvPr>
        </p:nvSpPr>
        <p:spPr>
          <a:ln/>
        </p:spPr>
        <p:txBody>
          <a:bodyPr/>
          <a:lstStyle>
            <a:lvl1pPr>
              <a:defRPr/>
            </a:lvl1pPr>
          </a:lstStyle>
          <a:p>
            <a:fld id="{D6C9A743-9A17-4F78-BDC3-5CF95B8C432E}" type="slidenum">
              <a:rPr lang="zh-CN" altLang="en-US"/>
              <a:pPr/>
              <a:t>‹#›</a:t>
            </a:fld>
            <a:endParaRPr lang="zh-CN" altLang="en-US"/>
          </a:p>
        </p:txBody>
      </p:sp>
    </p:spTree>
    <p:extLst>
      <p:ext uri="{BB962C8B-B14F-4D97-AF65-F5344CB8AC3E}">
        <p14:creationId xmlns:p14="http://schemas.microsoft.com/office/powerpoint/2010/main" val="12286409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82">
            <a:extLst>
              <a:ext uri="{FF2B5EF4-FFF2-40B4-BE49-F238E27FC236}">
                <a16:creationId xmlns:a16="http://schemas.microsoft.com/office/drawing/2014/main" id="{BC14406C-41F6-40CE-ADA1-A5C5216B7BDE}"/>
              </a:ext>
            </a:extLst>
          </p:cNvPr>
          <p:cNvSpPr>
            <a:spLocks noGrp="1" noChangeArrowheads="1"/>
          </p:cNvSpPr>
          <p:nvPr>
            <p:ph type="dt" sz="half" idx="10"/>
          </p:nvPr>
        </p:nvSpPr>
        <p:spPr>
          <a:ln/>
        </p:spPr>
        <p:txBody>
          <a:bodyPr/>
          <a:lstStyle>
            <a:lvl1pPr>
              <a:defRPr/>
            </a:lvl1pPr>
          </a:lstStyle>
          <a:p>
            <a:pPr>
              <a:defRPr/>
            </a:pPr>
            <a:fld id="{8EB4C04A-38F2-4AC9-B7ED-2E558C17FF94}" type="datetimeFigureOut">
              <a:rPr lang="zh-CN" altLang="en-US"/>
              <a:pPr>
                <a:defRPr/>
              </a:pPr>
              <a:t>2020/5/3</a:t>
            </a:fld>
            <a:endParaRPr lang="zh-CN" altLang="en-US"/>
          </a:p>
        </p:txBody>
      </p:sp>
      <p:sp>
        <p:nvSpPr>
          <p:cNvPr id="3" name="Rectangle 484">
            <a:extLst>
              <a:ext uri="{FF2B5EF4-FFF2-40B4-BE49-F238E27FC236}">
                <a16:creationId xmlns:a16="http://schemas.microsoft.com/office/drawing/2014/main" id="{7177B226-F9CF-4FE8-8D73-D0F7A5CAFE1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486">
            <a:extLst>
              <a:ext uri="{FF2B5EF4-FFF2-40B4-BE49-F238E27FC236}">
                <a16:creationId xmlns:a16="http://schemas.microsoft.com/office/drawing/2014/main" id="{7D5F0869-13E9-42D7-8DA0-26B174464538}"/>
              </a:ext>
            </a:extLst>
          </p:cNvPr>
          <p:cNvSpPr>
            <a:spLocks noGrp="1" noChangeArrowheads="1"/>
          </p:cNvSpPr>
          <p:nvPr>
            <p:ph type="sldNum" sz="quarter" idx="12"/>
          </p:nvPr>
        </p:nvSpPr>
        <p:spPr>
          <a:ln/>
        </p:spPr>
        <p:txBody>
          <a:bodyPr/>
          <a:lstStyle>
            <a:lvl1pPr>
              <a:defRPr/>
            </a:lvl1pPr>
          </a:lstStyle>
          <a:p>
            <a:fld id="{D8D821A6-DC69-40F2-BBCF-6DB1E055E6AD}" type="slidenum">
              <a:rPr lang="zh-CN" altLang="en-US"/>
              <a:pPr/>
              <a:t>‹#›</a:t>
            </a:fld>
            <a:endParaRPr lang="zh-CN" altLang="en-US"/>
          </a:p>
        </p:txBody>
      </p:sp>
    </p:spTree>
    <p:extLst>
      <p:ext uri="{BB962C8B-B14F-4D97-AF65-F5344CB8AC3E}">
        <p14:creationId xmlns:p14="http://schemas.microsoft.com/office/powerpoint/2010/main" val="27898227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82">
            <a:extLst>
              <a:ext uri="{FF2B5EF4-FFF2-40B4-BE49-F238E27FC236}">
                <a16:creationId xmlns:a16="http://schemas.microsoft.com/office/drawing/2014/main" id="{0717C38C-CDD8-4164-9035-F70935552EA6}"/>
              </a:ext>
            </a:extLst>
          </p:cNvPr>
          <p:cNvSpPr>
            <a:spLocks noGrp="1" noChangeArrowheads="1"/>
          </p:cNvSpPr>
          <p:nvPr>
            <p:ph type="dt" sz="half" idx="10"/>
          </p:nvPr>
        </p:nvSpPr>
        <p:spPr>
          <a:ln/>
        </p:spPr>
        <p:txBody>
          <a:bodyPr/>
          <a:lstStyle>
            <a:lvl1pPr>
              <a:defRPr/>
            </a:lvl1pPr>
          </a:lstStyle>
          <a:p>
            <a:pPr>
              <a:defRPr/>
            </a:pPr>
            <a:fld id="{578990D5-FC7F-45B5-9B14-8BFEB5CADBC3}" type="datetimeFigureOut">
              <a:rPr lang="zh-CN" altLang="en-US"/>
              <a:pPr>
                <a:defRPr/>
              </a:pPr>
              <a:t>2020/5/3</a:t>
            </a:fld>
            <a:endParaRPr lang="zh-CN" altLang="en-US"/>
          </a:p>
        </p:txBody>
      </p:sp>
      <p:sp>
        <p:nvSpPr>
          <p:cNvPr id="6" name="Rectangle 484">
            <a:extLst>
              <a:ext uri="{FF2B5EF4-FFF2-40B4-BE49-F238E27FC236}">
                <a16:creationId xmlns:a16="http://schemas.microsoft.com/office/drawing/2014/main" id="{EF2C99EC-B7E7-42F0-A9FE-F015BDF9A2F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86">
            <a:extLst>
              <a:ext uri="{FF2B5EF4-FFF2-40B4-BE49-F238E27FC236}">
                <a16:creationId xmlns:a16="http://schemas.microsoft.com/office/drawing/2014/main" id="{F7C8FB5C-A31E-4ADC-93A0-A1F1FAF85C64}"/>
              </a:ext>
            </a:extLst>
          </p:cNvPr>
          <p:cNvSpPr>
            <a:spLocks noGrp="1" noChangeArrowheads="1"/>
          </p:cNvSpPr>
          <p:nvPr>
            <p:ph type="sldNum" sz="quarter" idx="12"/>
          </p:nvPr>
        </p:nvSpPr>
        <p:spPr>
          <a:ln/>
        </p:spPr>
        <p:txBody>
          <a:bodyPr/>
          <a:lstStyle>
            <a:lvl1pPr>
              <a:defRPr/>
            </a:lvl1pPr>
          </a:lstStyle>
          <a:p>
            <a:fld id="{2BAAE1B7-86B3-4739-9F7E-8824A5305E7B}" type="slidenum">
              <a:rPr lang="zh-CN" altLang="en-US"/>
              <a:pPr/>
              <a:t>‹#›</a:t>
            </a:fld>
            <a:endParaRPr lang="zh-CN" altLang="en-US"/>
          </a:p>
        </p:txBody>
      </p:sp>
    </p:spTree>
    <p:extLst>
      <p:ext uri="{BB962C8B-B14F-4D97-AF65-F5344CB8AC3E}">
        <p14:creationId xmlns:p14="http://schemas.microsoft.com/office/powerpoint/2010/main" val="20634052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82">
            <a:extLst>
              <a:ext uri="{FF2B5EF4-FFF2-40B4-BE49-F238E27FC236}">
                <a16:creationId xmlns:a16="http://schemas.microsoft.com/office/drawing/2014/main" id="{29BFC68E-8EF9-4944-A053-64FC1A44ECE8}"/>
              </a:ext>
            </a:extLst>
          </p:cNvPr>
          <p:cNvSpPr>
            <a:spLocks noGrp="1" noChangeArrowheads="1"/>
          </p:cNvSpPr>
          <p:nvPr>
            <p:ph type="dt" sz="half" idx="10"/>
          </p:nvPr>
        </p:nvSpPr>
        <p:spPr>
          <a:ln/>
        </p:spPr>
        <p:txBody>
          <a:bodyPr/>
          <a:lstStyle>
            <a:lvl1pPr>
              <a:defRPr/>
            </a:lvl1pPr>
          </a:lstStyle>
          <a:p>
            <a:pPr>
              <a:defRPr/>
            </a:pPr>
            <a:fld id="{7887D7F9-26BB-461F-B77F-83FCDFB3D148}" type="datetimeFigureOut">
              <a:rPr lang="zh-CN" altLang="en-US"/>
              <a:pPr>
                <a:defRPr/>
              </a:pPr>
              <a:t>2020/5/3</a:t>
            </a:fld>
            <a:endParaRPr lang="zh-CN" altLang="en-US"/>
          </a:p>
        </p:txBody>
      </p:sp>
      <p:sp>
        <p:nvSpPr>
          <p:cNvPr id="6" name="Rectangle 484">
            <a:extLst>
              <a:ext uri="{FF2B5EF4-FFF2-40B4-BE49-F238E27FC236}">
                <a16:creationId xmlns:a16="http://schemas.microsoft.com/office/drawing/2014/main" id="{844D6EF5-0E6F-4D2F-9BA9-CC400C060FE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86">
            <a:extLst>
              <a:ext uri="{FF2B5EF4-FFF2-40B4-BE49-F238E27FC236}">
                <a16:creationId xmlns:a16="http://schemas.microsoft.com/office/drawing/2014/main" id="{6F9C9C71-5FBA-48D3-A72D-91BCD6450118}"/>
              </a:ext>
            </a:extLst>
          </p:cNvPr>
          <p:cNvSpPr>
            <a:spLocks noGrp="1" noChangeArrowheads="1"/>
          </p:cNvSpPr>
          <p:nvPr>
            <p:ph type="sldNum" sz="quarter" idx="12"/>
          </p:nvPr>
        </p:nvSpPr>
        <p:spPr>
          <a:ln/>
        </p:spPr>
        <p:txBody>
          <a:bodyPr/>
          <a:lstStyle>
            <a:lvl1pPr>
              <a:defRPr/>
            </a:lvl1pPr>
          </a:lstStyle>
          <a:p>
            <a:fld id="{E5C0484C-7AC3-41F2-90FC-BABB253A04FC}" type="slidenum">
              <a:rPr lang="zh-CN" altLang="en-US"/>
              <a:pPr/>
              <a:t>‹#›</a:t>
            </a:fld>
            <a:endParaRPr lang="zh-CN" altLang="en-US"/>
          </a:p>
        </p:txBody>
      </p:sp>
    </p:spTree>
    <p:extLst>
      <p:ext uri="{BB962C8B-B14F-4D97-AF65-F5344CB8AC3E}">
        <p14:creationId xmlns:p14="http://schemas.microsoft.com/office/powerpoint/2010/main" val="800833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82">
            <a:extLst>
              <a:ext uri="{FF2B5EF4-FFF2-40B4-BE49-F238E27FC236}">
                <a16:creationId xmlns:a16="http://schemas.microsoft.com/office/drawing/2014/main" id="{9E79766B-22F5-4A8A-AB0B-3F77A7003362}"/>
              </a:ext>
            </a:extLst>
          </p:cNvPr>
          <p:cNvSpPr>
            <a:spLocks noGrp="1" noChangeArrowheads="1"/>
          </p:cNvSpPr>
          <p:nvPr>
            <p:ph type="dt" sz="half" idx="10"/>
          </p:nvPr>
        </p:nvSpPr>
        <p:spPr>
          <a:ln/>
        </p:spPr>
        <p:txBody>
          <a:bodyPr/>
          <a:lstStyle>
            <a:lvl1pPr>
              <a:defRPr/>
            </a:lvl1pPr>
          </a:lstStyle>
          <a:p>
            <a:pPr>
              <a:defRPr/>
            </a:pPr>
            <a:fld id="{906100EF-9E81-4F66-AD5E-45129FD33CB2}" type="datetimeFigureOut">
              <a:rPr lang="zh-CN" altLang="en-US"/>
              <a:pPr>
                <a:defRPr/>
              </a:pPr>
              <a:t>2020/5/3</a:t>
            </a:fld>
            <a:endParaRPr lang="zh-CN" altLang="en-US"/>
          </a:p>
        </p:txBody>
      </p:sp>
      <p:sp>
        <p:nvSpPr>
          <p:cNvPr id="5" name="Rectangle 484">
            <a:extLst>
              <a:ext uri="{FF2B5EF4-FFF2-40B4-BE49-F238E27FC236}">
                <a16:creationId xmlns:a16="http://schemas.microsoft.com/office/drawing/2014/main" id="{92E1557F-D858-44A3-9C5D-90465C3E03B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86">
            <a:extLst>
              <a:ext uri="{FF2B5EF4-FFF2-40B4-BE49-F238E27FC236}">
                <a16:creationId xmlns:a16="http://schemas.microsoft.com/office/drawing/2014/main" id="{B9651EB4-0368-4F16-BE79-9C74A91D1980}"/>
              </a:ext>
            </a:extLst>
          </p:cNvPr>
          <p:cNvSpPr>
            <a:spLocks noGrp="1" noChangeArrowheads="1"/>
          </p:cNvSpPr>
          <p:nvPr>
            <p:ph type="sldNum" sz="quarter" idx="12"/>
          </p:nvPr>
        </p:nvSpPr>
        <p:spPr>
          <a:ln/>
        </p:spPr>
        <p:txBody>
          <a:bodyPr/>
          <a:lstStyle>
            <a:lvl1pPr>
              <a:defRPr/>
            </a:lvl1pPr>
          </a:lstStyle>
          <a:p>
            <a:fld id="{4EA0B585-B8E5-405F-AF6F-5C639E679A96}" type="slidenum">
              <a:rPr lang="zh-CN" altLang="en-US"/>
              <a:pPr/>
              <a:t>‹#›</a:t>
            </a:fld>
            <a:endParaRPr lang="zh-CN" altLang="en-US"/>
          </a:p>
        </p:txBody>
      </p:sp>
    </p:spTree>
    <p:extLst>
      <p:ext uri="{BB962C8B-B14F-4D97-AF65-F5344CB8AC3E}">
        <p14:creationId xmlns:p14="http://schemas.microsoft.com/office/powerpoint/2010/main" val="14078537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9038" y="442913"/>
            <a:ext cx="271303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9925" y="442913"/>
            <a:ext cx="7986713" cy="5899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82">
            <a:extLst>
              <a:ext uri="{FF2B5EF4-FFF2-40B4-BE49-F238E27FC236}">
                <a16:creationId xmlns:a16="http://schemas.microsoft.com/office/drawing/2014/main" id="{95700C08-C5DE-4237-A907-18C0A9D20834}"/>
              </a:ext>
            </a:extLst>
          </p:cNvPr>
          <p:cNvSpPr>
            <a:spLocks noGrp="1" noChangeArrowheads="1"/>
          </p:cNvSpPr>
          <p:nvPr>
            <p:ph type="dt" sz="half" idx="10"/>
          </p:nvPr>
        </p:nvSpPr>
        <p:spPr>
          <a:ln/>
        </p:spPr>
        <p:txBody>
          <a:bodyPr/>
          <a:lstStyle>
            <a:lvl1pPr>
              <a:defRPr/>
            </a:lvl1pPr>
          </a:lstStyle>
          <a:p>
            <a:pPr>
              <a:defRPr/>
            </a:pPr>
            <a:fld id="{A7ED99EE-E4E6-4953-99A9-5AC8BEF21062}" type="datetimeFigureOut">
              <a:rPr lang="zh-CN" altLang="en-US"/>
              <a:pPr>
                <a:defRPr/>
              </a:pPr>
              <a:t>2020/5/3</a:t>
            </a:fld>
            <a:endParaRPr lang="zh-CN" altLang="en-US"/>
          </a:p>
        </p:txBody>
      </p:sp>
      <p:sp>
        <p:nvSpPr>
          <p:cNvPr id="5" name="Rectangle 484">
            <a:extLst>
              <a:ext uri="{FF2B5EF4-FFF2-40B4-BE49-F238E27FC236}">
                <a16:creationId xmlns:a16="http://schemas.microsoft.com/office/drawing/2014/main" id="{C8299B0F-8302-4B87-A3BC-D44D658A02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86">
            <a:extLst>
              <a:ext uri="{FF2B5EF4-FFF2-40B4-BE49-F238E27FC236}">
                <a16:creationId xmlns:a16="http://schemas.microsoft.com/office/drawing/2014/main" id="{40808C80-3A1C-4733-9FE6-0077B7A641EF}"/>
              </a:ext>
            </a:extLst>
          </p:cNvPr>
          <p:cNvSpPr>
            <a:spLocks noGrp="1" noChangeArrowheads="1"/>
          </p:cNvSpPr>
          <p:nvPr>
            <p:ph type="sldNum" sz="quarter" idx="12"/>
          </p:nvPr>
        </p:nvSpPr>
        <p:spPr>
          <a:ln/>
        </p:spPr>
        <p:txBody>
          <a:bodyPr/>
          <a:lstStyle>
            <a:lvl1pPr>
              <a:defRPr/>
            </a:lvl1pPr>
          </a:lstStyle>
          <a:p>
            <a:fld id="{32CE2E16-E82E-4B22-9008-5E42D6EA2451}" type="slidenum">
              <a:rPr lang="zh-CN" altLang="en-US"/>
              <a:pPr/>
              <a:t>‹#›</a:t>
            </a:fld>
            <a:endParaRPr lang="zh-CN" altLang="en-US"/>
          </a:p>
        </p:txBody>
      </p:sp>
    </p:spTree>
    <p:extLst>
      <p:ext uri="{BB962C8B-B14F-4D97-AF65-F5344CB8AC3E}">
        <p14:creationId xmlns:p14="http://schemas.microsoft.com/office/powerpoint/2010/main" val="9083341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94">
            <a:extLst>
              <a:ext uri="{FF2B5EF4-FFF2-40B4-BE49-F238E27FC236}">
                <a16:creationId xmlns:a16="http://schemas.microsoft.com/office/drawing/2014/main" id="{E921515B-F649-409E-B2FD-93EBFC2967D8}"/>
              </a:ext>
            </a:extLst>
          </p:cNvPr>
          <p:cNvSpPr>
            <a:spLocks noGrp="1" noChangeArrowheads="1"/>
          </p:cNvSpPr>
          <p:nvPr>
            <p:ph type="dt" sz="half" idx="10"/>
          </p:nvPr>
        </p:nvSpPr>
        <p:spPr>
          <a:ln/>
        </p:spPr>
        <p:txBody>
          <a:bodyPr/>
          <a:lstStyle>
            <a:lvl1pPr>
              <a:defRPr/>
            </a:lvl1pPr>
          </a:lstStyle>
          <a:p>
            <a:pPr>
              <a:defRPr/>
            </a:pPr>
            <a:fld id="{60DB34F5-F167-456C-B771-FC2AAF5DC8C0}" type="datetimeFigureOut">
              <a:rPr lang="zh-CN" altLang="en-US"/>
              <a:pPr>
                <a:defRPr/>
              </a:pPr>
              <a:t>2020/5/3</a:t>
            </a:fld>
            <a:endParaRPr lang="zh-CN" altLang="en-US"/>
          </a:p>
        </p:txBody>
      </p:sp>
      <p:sp>
        <p:nvSpPr>
          <p:cNvPr id="5" name="Rectangle 496">
            <a:extLst>
              <a:ext uri="{FF2B5EF4-FFF2-40B4-BE49-F238E27FC236}">
                <a16:creationId xmlns:a16="http://schemas.microsoft.com/office/drawing/2014/main" id="{2749B56C-491B-4343-87EF-F130670CE7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98">
            <a:extLst>
              <a:ext uri="{FF2B5EF4-FFF2-40B4-BE49-F238E27FC236}">
                <a16:creationId xmlns:a16="http://schemas.microsoft.com/office/drawing/2014/main" id="{1A4E1701-6CC1-4A5E-B4AD-CA6819924379}"/>
              </a:ext>
            </a:extLst>
          </p:cNvPr>
          <p:cNvSpPr>
            <a:spLocks noGrp="1" noChangeArrowheads="1"/>
          </p:cNvSpPr>
          <p:nvPr>
            <p:ph type="sldNum" sz="quarter" idx="12"/>
          </p:nvPr>
        </p:nvSpPr>
        <p:spPr>
          <a:ln/>
        </p:spPr>
        <p:txBody>
          <a:bodyPr/>
          <a:lstStyle>
            <a:lvl1pPr>
              <a:defRPr/>
            </a:lvl1pPr>
          </a:lstStyle>
          <a:p>
            <a:fld id="{629A475E-31C1-4180-A404-D84927C0998A}" type="slidenum">
              <a:rPr lang="zh-CN" altLang="en-US"/>
              <a:pPr/>
              <a:t>‹#›</a:t>
            </a:fld>
            <a:endParaRPr lang="zh-CN" altLang="en-US"/>
          </a:p>
        </p:txBody>
      </p:sp>
    </p:spTree>
    <p:extLst>
      <p:ext uri="{BB962C8B-B14F-4D97-AF65-F5344CB8AC3E}">
        <p14:creationId xmlns:p14="http://schemas.microsoft.com/office/powerpoint/2010/main" val="3496250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94">
            <a:extLst>
              <a:ext uri="{FF2B5EF4-FFF2-40B4-BE49-F238E27FC236}">
                <a16:creationId xmlns:a16="http://schemas.microsoft.com/office/drawing/2014/main" id="{2F371465-FBEB-431E-8ED4-079438DE9C22}"/>
              </a:ext>
            </a:extLst>
          </p:cNvPr>
          <p:cNvSpPr>
            <a:spLocks noGrp="1" noChangeArrowheads="1"/>
          </p:cNvSpPr>
          <p:nvPr>
            <p:ph type="dt" sz="half" idx="10"/>
          </p:nvPr>
        </p:nvSpPr>
        <p:spPr>
          <a:ln/>
        </p:spPr>
        <p:txBody>
          <a:bodyPr/>
          <a:lstStyle>
            <a:lvl1pPr>
              <a:defRPr/>
            </a:lvl1pPr>
          </a:lstStyle>
          <a:p>
            <a:pPr>
              <a:defRPr/>
            </a:pPr>
            <a:fld id="{F9CB9CF8-0E86-4B90-8A1C-0FA72E8C787A}" type="datetimeFigureOut">
              <a:rPr lang="zh-CN" altLang="en-US"/>
              <a:pPr>
                <a:defRPr/>
              </a:pPr>
              <a:t>2020/5/3</a:t>
            </a:fld>
            <a:endParaRPr lang="zh-CN" altLang="en-US"/>
          </a:p>
        </p:txBody>
      </p:sp>
      <p:sp>
        <p:nvSpPr>
          <p:cNvPr id="5" name="Rectangle 496">
            <a:extLst>
              <a:ext uri="{FF2B5EF4-FFF2-40B4-BE49-F238E27FC236}">
                <a16:creationId xmlns:a16="http://schemas.microsoft.com/office/drawing/2014/main" id="{84C480D1-ED7A-4B15-9002-115F9EA9F89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98">
            <a:extLst>
              <a:ext uri="{FF2B5EF4-FFF2-40B4-BE49-F238E27FC236}">
                <a16:creationId xmlns:a16="http://schemas.microsoft.com/office/drawing/2014/main" id="{3293BED2-FFC0-47A0-9137-E06D446C358D}"/>
              </a:ext>
            </a:extLst>
          </p:cNvPr>
          <p:cNvSpPr>
            <a:spLocks noGrp="1" noChangeArrowheads="1"/>
          </p:cNvSpPr>
          <p:nvPr>
            <p:ph type="sldNum" sz="quarter" idx="12"/>
          </p:nvPr>
        </p:nvSpPr>
        <p:spPr>
          <a:ln/>
        </p:spPr>
        <p:txBody>
          <a:bodyPr/>
          <a:lstStyle>
            <a:lvl1pPr>
              <a:defRPr/>
            </a:lvl1pPr>
          </a:lstStyle>
          <a:p>
            <a:fld id="{DDCB17E7-25B5-444D-B95B-6A32906A04EB}" type="slidenum">
              <a:rPr lang="zh-CN" altLang="en-US"/>
              <a:pPr/>
              <a:t>‹#›</a:t>
            </a:fld>
            <a:endParaRPr lang="zh-CN" altLang="en-US"/>
          </a:p>
        </p:txBody>
      </p:sp>
    </p:spTree>
    <p:extLst>
      <p:ext uri="{BB962C8B-B14F-4D97-AF65-F5344CB8AC3E}">
        <p14:creationId xmlns:p14="http://schemas.microsoft.com/office/powerpoint/2010/main" val="5844639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94">
            <a:extLst>
              <a:ext uri="{FF2B5EF4-FFF2-40B4-BE49-F238E27FC236}">
                <a16:creationId xmlns:a16="http://schemas.microsoft.com/office/drawing/2014/main" id="{821372C3-8B6F-4BC6-97A7-F7B03415A407}"/>
              </a:ext>
            </a:extLst>
          </p:cNvPr>
          <p:cNvSpPr>
            <a:spLocks noGrp="1" noChangeArrowheads="1"/>
          </p:cNvSpPr>
          <p:nvPr>
            <p:ph type="dt" sz="half" idx="10"/>
          </p:nvPr>
        </p:nvSpPr>
        <p:spPr>
          <a:ln/>
        </p:spPr>
        <p:txBody>
          <a:bodyPr/>
          <a:lstStyle>
            <a:lvl1pPr>
              <a:defRPr/>
            </a:lvl1pPr>
          </a:lstStyle>
          <a:p>
            <a:pPr>
              <a:defRPr/>
            </a:pPr>
            <a:fld id="{EB3EAF1D-EDFC-4B57-86DD-B4122D939D3E}" type="datetimeFigureOut">
              <a:rPr lang="zh-CN" altLang="en-US"/>
              <a:pPr>
                <a:defRPr/>
              </a:pPr>
              <a:t>2020/5/3</a:t>
            </a:fld>
            <a:endParaRPr lang="zh-CN" altLang="en-US"/>
          </a:p>
        </p:txBody>
      </p:sp>
      <p:sp>
        <p:nvSpPr>
          <p:cNvPr id="5" name="Rectangle 496">
            <a:extLst>
              <a:ext uri="{FF2B5EF4-FFF2-40B4-BE49-F238E27FC236}">
                <a16:creationId xmlns:a16="http://schemas.microsoft.com/office/drawing/2014/main" id="{78826DF9-7A79-43EC-A071-170AB1545DA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98">
            <a:extLst>
              <a:ext uri="{FF2B5EF4-FFF2-40B4-BE49-F238E27FC236}">
                <a16:creationId xmlns:a16="http://schemas.microsoft.com/office/drawing/2014/main" id="{C061A93E-551B-4928-BA5A-F8CEA9F1AF3E}"/>
              </a:ext>
            </a:extLst>
          </p:cNvPr>
          <p:cNvSpPr>
            <a:spLocks noGrp="1" noChangeArrowheads="1"/>
          </p:cNvSpPr>
          <p:nvPr>
            <p:ph type="sldNum" sz="quarter" idx="12"/>
          </p:nvPr>
        </p:nvSpPr>
        <p:spPr>
          <a:ln/>
        </p:spPr>
        <p:txBody>
          <a:bodyPr/>
          <a:lstStyle>
            <a:lvl1pPr>
              <a:defRPr/>
            </a:lvl1pPr>
          </a:lstStyle>
          <a:p>
            <a:fld id="{76B6993E-AFBB-49D4-A12C-402BCF101867}" type="slidenum">
              <a:rPr lang="zh-CN" altLang="en-US"/>
              <a:pPr/>
              <a:t>‹#›</a:t>
            </a:fld>
            <a:endParaRPr lang="zh-CN" altLang="en-US"/>
          </a:p>
        </p:txBody>
      </p:sp>
    </p:spTree>
    <p:extLst>
      <p:ext uri="{BB962C8B-B14F-4D97-AF65-F5344CB8AC3E}">
        <p14:creationId xmlns:p14="http://schemas.microsoft.com/office/powerpoint/2010/main" val="385945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10">
            <a:extLst>
              <a:ext uri="{FF2B5EF4-FFF2-40B4-BE49-F238E27FC236}">
                <a16:creationId xmlns:a16="http://schemas.microsoft.com/office/drawing/2014/main" id="{5849558F-BEF6-4E7D-8596-B17C807D0AC1}"/>
              </a:ext>
            </a:extLst>
          </p:cNvPr>
          <p:cNvSpPr>
            <a:spLocks noGrp="1" noChangeArrowheads="1"/>
          </p:cNvSpPr>
          <p:nvPr>
            <p:ph type="dt" sz="half" idx="10"/>
          </p:nvPr>
        </p:nvSpPr>
        <p:spPr>
          <a:ln/>
        </p:spPr>
        <p:txBody>
          <a:bodyPr/>
          <a:lstStyle>
            <a:lvl1pPr>
              <a:defRPr/>
            </a:lvl1pPr>
          </a:lstStyle>
          <a:p>
            <a:pPr>
              <a:defRPr/>
            </a:pPr>
            <a:fld id="{25C332F2-B96D-4916-B67F-907B41764E9C}" type="datetimeFigureOut">
              <a:rPr lang="zh-CN" altLang="en-US"/>
              <a:pPr>
                <a:defRPr/>
              </a:pPr>
              <a:t>2020/5/3</a:t>
            </a:fld>
            <a:endParaRPr lang="zh-CN" altLang="en-US"/>
          </a:p>
        </p:txBody>
      </p:sp>
      <p:sp>
        <p:nvSpPr>
          <p:cNvPr id="3" name="Rectangle 412">
            <a:extLst>
              <a:ext uri="{FF2B5EF4-FFF2-40B4-BE49-F238E27FC236}">
                <a16:creationId xmlns:a16="http://schemas.microsoft.com/office/drawing/2014/main" id="{85B1677C-D469-49ED-90D5-D9E123B16A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414">
            <a:extLst>
              <a:ext uri="{FF2B5EF4-FFF2-40B4-BE49-F238E27FC236}">
                <a16:creationId xmlns:a16="http://schemas.microsoft.com/office/drawing/2014/main" id="{60941FF9-5FEC-4A82-B3C7-B48BB137BBA1}"/>
              </a:ext>
            </a:extLst>
          </p:cNvPr>
          <p:cNvSpPr>
            <a:spLocks noGrp="1" noChangeArrowheads="1"/>
          </p:cNvSpPr>
          <p:nvPr>
            <p:ph type="sldNum" sz="quarter" idx="12"/>
          </p:nvPr>
        </p:nvSpPr>
        <p:spPr>
          <a:ln/>
        </p:spPr>
        <p:txBody>
          <a:bodyPr/>
          <a:lstStyle>
            <a:lvl1pPr>
              <a:defRPr/>
            </a:lvl1pPr>
          </a:lstStyle>
          <a:p>
            <a:fld id="{FE04E204-1FE9-4496-9069-5A62C3DB19D6}" type="slidenum">
              <a:rPr lang="zh-CN" altLang="en-US"/>
              <a:pPr/>
              <a:t>‹#›</a:t>
            </a:fld>
            <a:endParaRPr lang="zh-CN" altLang="en-US"/>
          </a:p>
        </p:txBody>
      </p:sp>
    </p:spTree>
    <p:extLst>
      <p:ext uri="{BB962C8B-B14F-4D97-AF65-F5344CB8AC3E}">
        <p14:creationId xmlns:p14="http://schemas.microsoft.com/office/powerpoint/2010/main" val="4153521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94">
            <a:extLst>
              <a:ext uri="{FF2B5EF4-FFF2-40B4-BE49-F238E27FC236}">
                <a16:creationId xmlns:a16="http://schemas.microsoft.com/office/drawing/2014/main" id="{A4B86620-1BEF-4A62-8D07-AD0DEC989542}"/>
              </a:ext>
            </a:extLst>
          </p:cNvPr>
          <p:cNvSpPr>
            <a:spLocks noGrp="1" noChangeArrowheads="1"/>
          </p:cNvSpPr>
          <p:nvPr>
            <p:ph type="dt" sz="half" idx="10"/>
          </p:nvPr>
        </p:nvSpPr>
        <p:spPr>
          <a:ln/>
        </p:spPr>
        <p:txBody>
          <a:bodyPr/>
          <a:lstStyle>
            <a:lvl1pPr>
              <a:defRPr/>
            </a:lvl1pPr>
          </a:lstStyle>
          <a:p>
            <a:pPr>
              <a:defRPr/>
            </a:pPr>
            <a:fld id="{D7EB805E-3636-4C30-84AC-68F95897026A}" type="datetimeFigureOut">
              <a:rPr lang="zh-CN" altLang="en-US"/>
              <a:pPr>
                <a:defRPr/>
              </a:pPr>
              <a:t>2020/5/3</a:t>
            </a:fld>
            <a:endParaRPr lang="zh-CN" altLang="en-US"/>
          </a:p>
        </p:txBody>
      </p:sp>
      <p:sp>
        <p:nvSpPr>
          <p:cNvPr id="6" name="Rectangle 496">
            <a:extLst>
              <a:ext uri="{FF2B5EF4-FFF2-40B4-BE49-F238E27FC236}">
                <a16:creationId xmlns:a16="http://schemas.microsoft.com/office/drawing/2014/main" id="{9509201D-74C5-439A-9F55-49B34FE41A5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98">
            <a:extLst>
              <a:ext uri="{FF2B5EF4-FFF2-40B4-BE49-F238E27FC236}">
                <a16:creationId xmlns:a16="http://schemas.microsoft.com/office/drawing/2014/main" id="{69B5EECE-C622-4DF6-A834-9D4ED0EB97FF}"/>
              </a:ext>
            </a:extLst>
          </p:cNvPr>
          <p:cNvSpPr>
            <a:spLocks noGrp="1" noChangeArrowheads="1"/>
          </p:cNvSpPr>
          <p:nvPr>
            <p:ph type="sldNum" sz="quarter" idx="12"/>
          </p:nvPr>
        </p:nvSpPr>
        <p:spPr>
          <a:ln/>
        </p:spPr>
        <p:txBody>
          <a:bodyPr/>
          <a:lstStyle>
            <a:lvl1pPr>
              <a:defRPr/>
            </a:lvl1pPr>
          </a:lstStyle>
          <a:p>
            <a:fld id="{4854018E-1FC9-4C0D-83CD-187D665CD151}" type="slidenum">
              <a:rPr lang="zh-CN" altLang="en-US"/>
              <a:pPr/>
              <a:t>‹#›</a:t>
            </a:fld>
            <a:endParaRPr lang="zh-CN" altLang="en-US"/>
          </a:p>
        </p:txBody>
      </p:sp>
    </p:spTree>
    <p:extLst>
      <p:ext uri="{BB962C8B-B14F-4D97-AF65-F5344CB8AC3E}">
        <p14:creationId xmlns:p14="http://schemas.microsoft.com/office/powerpoint/2010/main" val="10353871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94">
            <a:extLst>
              <a:ext uri="{FF2B5EF4-FFF2-40B4-BE49-F238E27FC236}">
                <a16:creationId xmlns:a16="http://schemas.microsoft.com/office/drawing/2014/main" id="{24DD41BC-F399-4A10-A97D-56B4A8E950FA}"/>
              </a:ext>
            </a:extLst>
          </p:cNvPr>
          <p:cNvSpPr>
            <a:spLocks noGrp="1" noChangeArrowheads="1"/>
          </p:cNvSpPr>
          <p:nvPr>
            <p:ph type="dt" sz="half" idx="10"/>
          </p:nvPr>
        </p:nvSpPr>
        <p:spPr>
          <a:ln/>
        </p:spPr>
        <p:txBody>
          <a:bodyPr/>
          <a:lstStyle>
            <a:lvl1pPr>
              <a:defRPr/>
            </a:lvl1pPr>
          </a:lstStyle>
          <a:p>
            <a:pPr>
              <a:defRPr/>
            </a:pPr>
            <a:fld id="{2D232C96-22B7-4029-86DF-61EA50802FE0}" type="datetimeFigureOut">
              <a:rPr lang="zh-CN" altLang="en-US"/>
              <a:pPr>
                <a:defRPr/>
              </a:pPr>
              <a:t>2020/5/3</a:t>
            </a:fld>
            <a:endParaRPr lang="zh-CN" altLang="en-US"/>
          </a:p>
        </p:txBody>
      </p:sp>
      <p:sp>
        <p:nvSpPr>
          <p:cNvPr id="8" name="Rectangle 496">
            <a:extLst>
              <a:ext uri="{FF2B5EF4-FFF2-40B4-BE49-F238E27FC236}">
                <a16:creationId xmlns:a16="http://schemas.microsoft.com/office/drawing/2014/main" id="{DD8907C2-3DE5-44DC-9367-F9A76F5A1F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498">
            <a:extLst>
              <a:ext uri="{FF2B5EF4-FFF2-40B4-BE49-F238E27FC236}">
                <a16:creationId xmlns:a16="http://schemas.microsoft.com/office/drawing/2014/main" id="{02C7C422-0F89-4536-95AE-FB7A20188362}"/>
              </a:ext>
            </a:extLst>
          </p:cNvPr>
          <p:cNvSpPr>
            <a:spLocks noGrp="1" noChangeArrowheads="1"/>
          </p:cNvSpPr>
          <p:nvPr>
            <p:ph type="sldNum" sz="quarter" idx="12"/>
          </p:nvPr>
        </p:nvSpPr>
        <p:spPr>
          <a:ln/>
        </p:spPr>
        <p:txBody>
          <a:bodyPr/>
          <a:lstStyle>
            <a:lvl1pPr>
              <a:defRPr/>
            </a:lvl1pPr>
          </a:lstStyle>
          <a:p>
            <a:fld id="{543A158D-F44A-4DC8-8956-C7C9825A7CA7}" type="slidenum">
              <a:rPr lang="zh-CN" altLang="en-US"/>
              <a:pPr/>
              <a:t>‹#›</a:t>
            </a:fld>
            <a:endParaRPr lang="zh-CN" altLang="en-US"/>
          </a:p>
        </p:txBody>
      </p:sp>
    </p:spTree>
    <p:extLst>
      <p:ext uri="{BB962C8B-B14F-4D97-AF65-F5344CB8AC3E}">
        <p14:creationId xmlns:p14="http://schemas.microsoft.com/office/powerpoint/2010/main" val="9560631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94">
            <a:extLst>
              <a:ext uri="{FF2B5EF4-FFF2-40B4-BE49-F238E27FC236}">
                <a16:creationId xmlns:a16="http://schemas.microsoft.com/office/drawing/2014/main" id="{12381B7F-EA20-46C0-ABEB-0A88EBD06F52}"/>
              </a:ext>
            </a:extLst>
          </p:cNvPr>
          <p:cNvSpPr>
            <a:spLocks noGrp="1" noChangeArrowheads="1"/>
          </p:cNvSpPr>
          <p:nvPr>
            <p:ph type="dt" sz="half" idx="10"/>
          </p:nvPr>
        </p:nvSpPr>
        <p:spPr>
          <a:ln/>
        </p:spPr>
        <p:txBody>
          <a:bodyPr/>
          <a:lstStyle>
            <a:lvl1pPr>
              <a:defRPr/>
            </a:lvl1pPr>
          </a:lstStyle>
          <a:p>
            <a:pPr>
              <a:defRPr/>
            </a:pPr>
            <a:fld id="{9CBFAE07-BF8B-4776-B27C-447532DB52C1}" type="datetimeFigureOut">
              <a:rPr lang="zh-CN" altLang="en-US"/>
              <a:pPr>
                <a:defRPr/>
              </a:pPr>
              <a:t>2020/5/3</a:t>
            </a:fld>
            <a:endParaRPr lang="zh-CN" altLang="en-US"/>
          </a:p>
        </p:txBody>
      </p:sp>
      <p:sp>
        <p:nvSpPr>
          <p:cNvPr id="4" name="Rectangle 496">
            <a:extLst>
              <a:ext uri="{FF2B5EF4-FFF2-40B4-BE49-F238E27FC236}">
                <a16:creationId xmlns:a16="http://schemas.microsoft.com/office/drawing/2014/main" id="{588EF4D7-9286-486B-B692-0F5A19945B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498">
            <a:extLst>
              <a:ext uri="{FF2B5EF4-FFF2-40B4-BE49-F238E27FC236}">
                <a16:creationId xmlns:a16="http://schemas.microsoft.com/office/drawing/2014/main" id="{43DFB208-6A3C-46B6-98B3-99DC6937E48E}"/>
              </a:ext>
            </a:extLst>
          </p:cNvPr>
          <p:cNvSpPr>
            <a:spLocks noGrp="1" noChangeArrowheads="1"/>
          </p:cNvSpPr>
          <p:nvPr>
            <p:ph type="sldNum" sz="quarter" idx="12"/>
          </p:nvPr>
        </p:nvSpPr>
        <p:spPr>
          <a:ln/>
        </p:spPr>
        <p:txBody>
          <a:bodyPr/>
          <a:lstStyle>
            <a:lvl1pPr>
              <a:defRPr/>
            </a:lvl1pPr>
          </a:lstStyle>
          <a:p>
            <a:fld id="{D6991141-59A0-4E4A-920B-EAF9C83762F0}" type="slidenum">
              <a:rPr lang="zh-CN" altLang="en-US"/>
              <a:pPr/>
              <a:t>‹#›</a:t>
            </a:fld>
            <a:endParaRPr lang="zh-CN" altLang="en-US"/>
          </a:p>
        </p:txBody>
      </p:sp>
    </p:spTree>
    <p:extLst>
      <p:ext uri="{BB962C8B-B14F-4D97-AF65-F5344CB8AC3E}">
        <p14:creationId xmlns:p14="http://schemas.microsoft.com/office/powerpoint/2010/main" val="12917502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94">
            <a:extLst>
              <a:ext uri="{FF2B5EF4-FFF2-40B4-BE49-F238E27FC236}">
                <a16:creationId xmlns:a16="http://schemas.microsoft.com/office/drawing/2014/main" id="{CDA24E74-E715-444B-A72B-1CD31A982E23}"/>
              </a:ext>
            </a:extLst>
          </p:cNvPr>
          <p:cNvSpPr>
            <a:spLocks noGrp="1" noChangeArrowheads="1"/>
          </p:cNvSpPr>
          <p:nvPr>
            <p:ph type="dt" sz="half" idx="10"/>
          </p:nvPr>
        </p:nvSpPr>
        <p:spPr>
          <a:ln/>
        </p:spPr>
        <p:txBody>
          <a:bodyPr/>
          <a:lstStyle>
            <a:lvl1pPr>
              <a:defRPr/>
            </a:lvl1pPr>
          </a:lstStyle>
          <a:p>
            <a:pPr>
              <a:defRPr/>
            </a:pPr>
            <a:fld id="{C082A42C-33A3-49E1-A984-D3928B7895B5}" type="datetimeFigureOut">
              <a:rPr lang="zh-CN" altLang="en-US"/>
              <a:pPr>
                <a:defRPr/>
              </a:pPr>
              <a:t>2020/5/3</a:t>
            </a:fld>
            <a:endParaRPr lang="zh-CN" altLang="en-US"/>
          </a:p>
        </p:txBody>
      </p:sp>
      <p:sp>
        <p:nvSpPr>
          <p:cNvPr id="3" name="Rectangle 496">
            <a:extLst>
              <a:ext uri="{FF2B5EF4-FFF2-40B4-BE49-F238E27FC236}">
                <a16:creationId xmlns:a16="http://schemas.microsoft.com/office/drawing/2014/main" id="{A7C17446-EF12-44E9-B29B-79AD1142319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498">
            <a:extLst>
              <a:ext uri="{FF2B5EF4-FFF2-40B4-BE49-F238E27FC236}">
                <a16:creationId xmlns:a16="http://schemas.microsoft.com/office/drawing/2014/main" id="{0C95C3E4-DCA5-43B2-BFEC-6094B4C04234}"/>
              </a:ext>
            </a:extLst>
          </p:cNvPr>
          <p:cNvSpPr>
            <a:spLocks noGrp="1" noChangeArrowheads="1"/>
          </p:cNvSpPr>
          <p:nvPr>
            <p:ph type="sldNum" sz="quarter" idx="12"/>
          </p:nvPr>
        </p:nvSpPr>
        <p:spPr>
          <a:ln/>
        </p:spPr>
        <p:txBody>
          <a:bodyPr/>
          <a:lstStyle>
            <a:lvl1pPr>
              <a:defRPr/>
            </a:lvl1pPr>
          </a:lstStyle>
          <a:p>
            <a:fld id="{B70F2BC4-B1B6-48FE-BB4C-E0326D0ABFB3}" type="slidenum">
              <a:rPr lang="zh-CN" altLang="en-US"/>
              <a:pPr/>
              <a:t>‹#›</a:t>
            </a:fld>
            <a:endParaRPr lang="zh-CN" altLang="en-US"/>
          </a:p>
        </p:txBody>
      </p:sp>
    </p:spTree>
    <p:extLst>
      <p:ext uri="{BB962C8B-B14F-4D97-AF65-F5344CB8AC3E}">
        <p14:creationId xmlns:p14="http://schemas.microsoft.com/office/powerpoint/2010/main" val="17415636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94">
            <a:extLst>
              <a:ext uri="{FF2B5EF4-FFF2-40B4-BE49-F238E27FC236}">
                <a16:creationId xmlns:a16="http://schemas.microsoft.com/office/drawing/2014/main" id="{B4644AF9-2EA5-463A-B450-72DE80A3F2F9}"/>
              </a:ext>
            </a:extLst>
          </p:cNvPr>
          <p:cNvSpPr>
            <a:spLocks noGrp="1" noChangeArrowheads="1"/>
          </p:cNvSpPr>
          <p:nvPr>
            <p:ph type="dt" sz="half" idx="10"/>
          </p:nvPr>
        </p:nvSpPr>
        <p:spPr>
          <a:ln/>
        </p:spPr>
        <p:txBody>
          <a:bodyPr/>
          <a:lstStyle>
            <a:lvl1pPr>
              <a:defRPr/>
            </a:lvl1pPr>
          </a:lstStyle>
          <a:p>
            <a:pPr>
              <a:defRPr/>
            </a:pPr>
            <a:fld id="{381A15C0-580D-4486-AF64-0430265F5C3A}" type="datetimeFigureOut">
              <a:rPr lang="zh-CN" altLang="en-US"/>
              <a:pPr>
                <a:defRPr/>
              </a:pPr>
              <a:t>2020/5/3</a:t>
            </a:fld>
            <a:endParaRPr lang="zh-CN" altLang="en-US"/>
          </a:p>
        </p:txBody>
      </p:sp>
      <p:sp>
        <p:nvSpPr>
          <p:cNvPr id="6" name="Rectangle 496">
            <a:extLst>
              <a:ext uri="{FF2B5EF4-FFF2-40B4-BE49-F238E27FC236}">
                <a16:creationId xmlns:a16="http://schemas.microsoft.com/office/drawing/2014/main" id="{13EB29CB-5A5B-4A73-987E-A5DAD8D0309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98">
            <a:extLst>
              <a:ext uri="{FF2B5EF4-FFF2-40B4-BE49-F238E27FC236}">
                <a16:creationId xmlns:a16="http://schemas.microsoft.com/office/drawing/2014/main" id="{ED89AC1D-5628-455D-B9F3-8EA4CFA42B24}"/>
              </a:ext>
            </a:extLst>
          </p:cNvPr>
          <p:cNvSpPr>
            <a:spLocks noGrp="1" noChangeArrowheads="1"/>
          </p:cNvSpPr>
          <p:nvPr>
            <p:ph type="sldNum" sz="quarter" idx="12"/>
          </p:nvPr>
        </p:nvSpPr>
        <p:spPr>
          <a:ln/>
        </p:spPr>
        <p:txBody>
          <a:bodyPr/>
          <a:lstStyle>
            <a:lvl1pPr>
              <a:defRPr/>
            </a:lvl1pPr>
          </a:lstStyle>
          <a:p>
            <a:fld id="{69DB9651-855F-410A-9BEA-33CACD00084E}" type="slidenum">
              <a:rPr lang="zh-CN" altLang="en-US"/>
              <a:pPr/>
              <a:t>‹#›</a:t>
            </a:fld>
            <a:endParaRPr lang="zh-CN" altLang="en-US"/>
          </a:p>
        </p:txBody>
      </p:sp>
    </p:spTree>
    <p:extLst>
      <p:ext uri="{BB962C8B-B14F-4D97-AF65-F5344CB8AC3E}">
        <p14:creationId xmlns:p14="http://schemas.microsoft.com/office/powerpoint/2010/main" val="32631123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94">
            <a:extLst>
              <a:ext uri="{FF2B5EF4-FFF2-40B4-BE49-F238E27FC236}">
                <a16:creationId xmlns:a16="http://schemas.microsoft.com/office/drawing/2014/main" id="{C1511BFE-23EA-4036-A334-ACCB77AF8173}"/>
              </a:ext>
            </a:extLst>
          </p:cNvPr>
          <p:cNvSpPr>
            <a:spLocks noGrp="1" noChangeArrowheads="1"/>
          </p:cNvSpPr>
          <p:nvPr>
            <p:ph type="dt" sz="half" idx="10"/>
          </p:nvPr>
        </p:nvSpPr>
        <p:spPr>
          <a:ln/>
        </p:spPr>
        <p:txBody>
          <a:bodyPr/>
          <a:lstStyle>
            <a:lvl1pPr>
              <a:defRPr/>
            </a:lvl1pPr>
          </a:lstStyle>
          <a:p>
            <a:pPr>
              <a:defRPr/>
            </a:pPr>
            <a:fld id="{619188F9-4D4D-4C15-AA15-D53A5218EE17}" type="datetimeFigureOut">
              <a:rPr lang="zh-CN" altLang="en-US"/>
              <a:pPr>
                <a:defRPr/>
              </a:pPr>
              <a:t>2020/5/3</a:t>
            </a:fld>
            <a:endParaRPr lang="zh-CN" altLang="en-US"/>
          </a:p>
        </p:txBody>
      </p:sp>
      <p:sp>
        <p:nvSpPr>
          <p:cNvPr id="6" name="Rectangle 496">
            <a:extLst>
              <a:ext uri="{FF2B5EF4-FFF2-40B4-BE49-F238E27FC236}">
                <a16:creationId xmlns:a16="http://schemas.microsoft.com/office/drawing/2014/main" id="{DD56C21B-67C4-46AE-8191-DE8368A265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98">
            <a:extLst>
              <a:ext uri="{FF2B5EF4-FFF2-40B4-BE49-F238E27FC236}">
                <a16:creationId xmlns:a16="http://schemas.microsoft.com/office/drawing/2014/main" id="{39FA5A94-6960-49D8-A79F-C2D8E4891221}"/>
              </a:ext>
            </a:extLst>
          </p:cNvPr>
          <p:cNvSpPr>
            <a:spLocks noGrp="1" noChangeArrowheads="1"/>
          </p:cNvSpPr>
          <p:nvPr>
            <p:ph type="sldNum" sz="quarter" idx="12"/>
          </p:nvPr>
        </p:nvSpPr>
        <p:spPr>
          <a:ln/>
        </p:spPr>
        <p:txBody>
          <a:bodyPr/>
          <a:lstStyle>
            <a:lvl1pPr>
              <a:defRPr/>
            </a:lvl1pPr>
          </a:lstStyle>
          <a:p>
            <a:fld id="{F4AFDC69-F6E5-4643-8841-32B07066B3E1}" type="slidenum">
              <a:rPr lang="zh-CN" altLang="en-US"/>
              <a:pPr/>
              <a:t>‹#›</a:t>
            </a:fld>
            <a:endParaRPr lang="zh-CN" altLang="en-US"/>
          </a:p>
        </p:txBody>
      </p:sp>
    </p:spTree>
    <p:extLst>
      <p:ext uri="{BB962C8B-B14F-4D97-AF65-F5344CB8AC3E}">
        <p14:creationId xmlns:p14="http://schemas.microsoft.com/office/powerpoint/2010/main" val="18938290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94">
            <a:extLst>
              <a:ext uri="{FF2B5EF4-FFF2-40B4-BE49-F238E27FC236}">
                <a16:creationId xmlns:a16="http://schemas.microsoft.com/office/drawing/2014/main" id="{1FD5E8DD-771D-443A-BB99-828D0099AD20}"/>
              </a:ext>
            </a:extLst>
          </p:cNvPr>
          <p:cNvSpPr>
            <a:spLocks noGrp="1" noChangeArrowheads="1"/>
          </p:cNvSpPr>
          <p:nvPr>
            <p:ph type="dt" sz="half" idx="10"/>
          </p:nvPr>
        </p:nvSpPr>
        <p:spPr>
          <a:ln/>
        </p:spPr>
        <p:txBody>
          <a:bodyPr/>
          <a:lstStyle>
            <a:lvl1pPr>
              <a:defRPr/>
            </a:lvl1pPr>
          </a:lstStyle>
          <a:p>
            <a:pPr>
              <a:defRPr/>
            </a:pPr>
            <a:fld id="{19A8C54A-682B-4A79-A6E8-9010A1DE3D97}" type="datetimeFigureOut">
              <a:rPr lang="zh-CN" altLang="en-US"/>
              <a:pPr>
                <a:defRPr/>
              </a:pPr>
              <a:t>2020/5/3</a:t>
            </a:fld>
            <a:endParaRPr lang="zh-CN" altLang="en-US"/>
          </a:p>
        </p:txBody>
      </p:sp>
      <p:sp>
        <p:nvSpPr>
          <p:cNvPr id="5" name="Rectangle 496">
            <a:extLst>
              <a:ext uri="{FF2B5EF4-FFF2-40B4-BE49-F238E27FC236}">
                <a16:creationId xmlns:a16="http://schemas.microsoft.com/office/drawing/2014/main" id="{A938F620-CCDC-41CF-9163-5E12F17AE03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98">
            <a:extLst>
              <a:ext uri="{FF2B5EF4-FFF2-40B4-BE49-F238E27FC236}">
                <a16:creationId xmlns:a16="http://schemas.microsoft.com/office/drawing/2014/main" id="{EC8CBF48-8870-4A52-AD6D-A12B9A09A348}"/>
              </a:ext>
            </a:extLst>
          </p:cNvPr>
          <p:cNvSpPr>
            <a:spLocks noGrp="1" noChangeArrowheads="1"/>
          </p:cNvSpPr>
          <p:nvPr>
            <p:ph type="sldNum" sz="quarter" idx="12"/>
          </p:nvPr>
        </p:nvSpPr>
        <p:spPr>
          <a:ln/>
        </p:spPr>
        <p:txBody>
          <a:bodyPr/>
          <a:lstStyle>
            <a:lvl1pPr>
              <a:defRPr/>
            </a:lvl1pPr>
          </a:lstStyle>
          <a:p>
            <a:fld id="{AE69517C-FB06-4C06-B5CF-14D2C5150197}" type="slidenum">
              <a:rPr lang="zh-CN" altLang="en-US"/>
              <a:pPr/>
              <a:t>‹#›</a:t>
            </a:fld>
            <a:endParaRPr lang="zh-CN" altLang="en-US"/>
          </a:p>
        </p:txBody>
      </p:sp>
    </p:spTree>
    <p:extLst>
      <p:ext uri="{BB962C8B-B14F-4D97-AF65-F5344CB8AC3E}">
        <p14:creationId xmlns:p14="http://schemas.microsoft.com/office/powerpoint/2010/main" val="4069191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9038" y="442913"/>
            <a:ext cx="271303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9925" y="442913"/>
            <a:ext cx="7986713" cy="5899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94">
            <a:extLst>
              <a:ext uri="{FF2B5EF4-FFF2-40B4-BE49-F238E27FC236}">
                <a16:creationId xmlns:a16="http://schemas.microsoft.com/office/drawing/2014/main" id="{B58E21C6-55AC-4F58-8444-BEA09C27B6AB}"/>
              </a:ext>
            </a:extLst>
          </p:cNvPr>
          <p:cNvSpPr>
            <a:spLocks noGrp="1" noChangeArrowheads="1"/>
          </p:cNvSpPr>
          <p:nvPr>
            <p:ph type="dt" sz="half" idx="10"/>
          </p:nvPr>
        </p:nvSpPr>
        <p:spPr>
          <a:ln/>
        </p:spPr>
        <p:txBody>
          <a:bodyPr/>
          <a:lstStyle>
            <a:lvl1pPr>
              <a:defRPr/>
            </a:lvl1pPr>
          </a:lstStyle>
          <a:p>
            <a:pPr>
              <a:defRPr/>
            </a:pPr>
            <a:fld id="{BFA5F36D-BF76-4340-A8AB-399FF178D80A}" type="datetimeFigureOut">
              <a:rPr lang="zh-CN" altLang="en-US"/>
              <a:pPr>
                <a:defRPr/>
              </a:pPr>
              <a:t>2020/5/3</a:t>
            </a:fld>
            <a:endParaRPr lang="zh-CN" altLang="en-US"/>
          </a:p>
        </p:txBody>
      </p:sp>
      <p:sp>
        <p:nvSpPr>
          <p:cNvPr id="5" name="Rectangle 496">
            <a:extLst>
              <a:ext uri="{FF2B5EF4-FFF2-40B4-BE49-F238E27FC236}">
                <a16:creationId xmlns:a16="http://schemas.microsoft.com/office/drawing/2014/main" id="{C7CA933D-F7CF-4CB9-8CF9-8E194A29264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498">
            <a:extLst>
              <a:ext uri="{FF2B5EF4-FFF2-40B4-BE49-F238E27FC236}">
                <a16:creationId xmlns:a16="http://schemas.microsoft.com/office/drawing/2014/main" id="{A74C56E0-A98C-4065-97BA-C58EC784B4DC}"/>
              </a:ext>
            </a:extLst>
          </p:cNvPr>
          <p:cNvSpPr>
            <a:spLocks noGrp="1" noChangeArrowheads="1"/>
          </p:cNvSpPr>
          <p:nvPr>
            <p:ph type="sldNum" sz="quarter" idx="12"/>
          </p:nvPr>
        </p:nvSpPr>
        <p:spPr>
          <a:ln/>
        </p:spPr>
        <p:txBody>
          <a:bodyPr/>
          <a:lstStyle>
            <a:lvl1pPr>
              <a:defRPr/>
            </a:lvl1pPr>
          </a:lstStyle>
          <a:p>
            <a:fld id="{282389CA-AB3F-4B00-83C1-FB876C4B5AC7}" type="slidenum">
              <a:rPr lang="zh-CN" altLang="en-US"/>
              <a:pPr/>
              <a:t>‹#›</a:t>
            </a:fld>
            <a:endParaRPr lang="zh-CN" altLang="en-US"/>
          </a:p>
        </p:txBody>
      </p:sp>
    </p:spTree>
    <p:extLst>
      <p:ext uri="{BB962C8B-B14F-4D97-AF65-F5344CB8AC3E}">
        <p14:creationId xmlns:p14="http://schemas.microsoft.com/office/powerpoint/2010/main" val="39545936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06">
            <a:extLst>
              <a:ext uri="{FF2B5EF4-FFF2-40B4-BE49-F238E27FC236}">
                <a16:creationId xmlns:a16="http://schemas.microsoft.com/office/drawing/2014/main" id="{7FBCD264-696B-415B-9CBF-0E25F7C4B891}"/>
              </a:ext>
            </a:extLst>
          </p:cNvPr>
          <p:cNvSpPr>
            <a:spLocks noGrp="1" noChangeArrowheads="1"/>
          </p:cNvSpPr>
          <p:nvPr>
            <p:ph type="dt" sz="half" idx="10"/>
          </p:nvPr>
        </p:nvSpPr>
        <p:spPr>
          <a:ln/>
        </p:spPr>
        <p:txBody>
          <a:bodyPr/>
          <a:lstStyle>
            <a:lvl1pPr>
              <a:defRPr/>
            </a:lvl1pPr>
          </a:lstStyle>
          <a:p>
            <a:pPr>
              <a:defRPr/>
            </a:pPr>
            <a:fld id="{39959DE8-174C-4511-A08A-AA5BB6EA7817}" type="datetimeFigureOut">
              <a:rPr lang="zh-CN" altLang="en-US"/>
              <a:pPr>
                <a:defRPr/>
              </a:pPr>
              <a:t>2020/5/3</a:t>
            </a:fld>
            <a:endParaRPr lang="zh-CN" altLang="en-US"/>
          </a:p>
        </p:txBody>
      </p:sp>
      <p:sp>
        <p:nvSpPr>
          <p:cNvPr id="5" name="Rectangle 508">
            <a:extLst>
              <a:ext uri="{FF2B5EF4-FFF2-40B4-BE49-F238E27FC236}">
                <a16:creationId xmlns:a16="http://schemas.microsoft.com/office/drawing/2014/main" id="{0EB5EF4E-915B-4224-BFDD-643E84CF6D7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10">
            <a:extLst>
              <a:ext uri="{FF2B5EF4-FFF2-40B4-BE49-F238E27FC236}">
                <a16:creationId xmlns:a16="http://schemas.microsoft.com/office/drawing/2014/main" id="{D6D60B10-F3FB-45F8-A28F-0376BD68CE27}"/>
              </a:ext>
            </a:extLst>
          </p:cNvPr>
          <p:cNvSpPr>
            <a:spLocks noGrp="1" noChangeArrowheads="1"/>
          </p:cNvSpPr>
          <p:nvPr>
            <p:ph type="sldNum" sz="quarter" idx="12"/>
          </p:nvPr>
        </p:nvSpPr>
        <p:spPr>
          <a:ln/>
        </p:spPr>
        <p:txBody>
          <a:bodyPr/>
          <a:lstStyle>
            <a:lvl1pPr>
              <a:defRPr/>
            </a:lvl1pPr>
          </a:lstStyle>
          <a:p>
            <a:fld id="{DE58FDF2-C563-450C-9180-CEA85FC8DC4C}" type="slidenum">
              <a:rPr lang="zh-CN" altLang="en-US"/>
              <a:pPr/>
              <a:t>‹#›</a:t>
            </a:fld>
            <a:endParaRPr lang="zh-CN" altLang="en-US"/>
          </a:p>
        </p:txBody>
      </p:sp>
    </p:spTree>
    <p:extLst>
      <p:ext uri="{BB962C8B-B14F-4D97-AF65-F5344CB8AC3E}">
        <p14:creationId xmlns:p14="http://schemas.microsoft.com/office/powerpoint/2010/main" val="18127702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6">
            <a:extLst>
              <a:ext uri="{FF2B5EF4-FFF2-40B4-BE49-F238E27FC236}">
                <a16:creationId xmlns:a16="http://schemas.microsoft.com/office/drawing/2014/main" id="{4F88DE5F-2B07-4005-AD5D-992666D928EB}"/>
              </a:ext>
            </a:extLst>
          </p:cNvPr>
          <p:cNvSpPr>
            <a:spLocks noGrp="1" noChangeArrowheads="1"/>
          </p:cNvSpPr>
          <p:nvPr>
            <p:ph type="dt" sz="half" idx="10"/>
          </p:nvPr>
        </p:nvSpPr>
        <p:spPr>
          <a:ln/>
        </p:spPr>
        <p:txBody>
          <a:bodyPr/>
          <a:lstStyle>
            <a:lvl1pPr>
              <a:defRPr/>
            </a:lvl1pPr>
          </a:lstStyle>
          <a:p>
            <a:pPr>
              <a:defRPr/>
            </a:pPr>
            <a:fld id="{4EF45879-37BB-404D-856A-70B0F31C38C3}" type="datetimeFigureOut">
              <a:rPr lang="zh-CN" altLang="en-US"/>
              <a:pPr>
                <a:defRPr/>
              </a:pPr>
              <a:t>2020/5/3</a:t>
            </a:fld>
            <a:endParaRPr lang="zh-CN" altLang="en-US"/>
          </a:p>
        </p:txBody>
      </p:sp>
      <p:sp>
        <p:nvSpPr>
          <p:cNvPr id="5" name="Rectangle 508">
            <a:extLst>
              <a:ext uri="{FF2B5EF4-FFF2-40B4-BE49-F238E27FC236}">
                <a16:creationId xmlns:a16="http://schemas.microsoft.com/office/drawing/2014/main" id="{05EEB34D-D7FE-480B-80E8-8951D221B5D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10">
            <a:extLst>
              <a:ext uri="{FF2B5EF4-FFF2-40B4-BE49-F238E27FC236}">
                <a16:creationId xmlns:a16="http://schemas.microsoft.com/office/drawing/2014/main" id="{723B5206-F545-4A60-AB6D-97B05E6545C6}"/>
              </a:ext>
            </a:extLst>
          </p:cNvPr>
          <p:cNvSpPr>
            <a:spLocks noGrp="1" noChangeArrowheads="1"/>
          </p:cNvSpPr>
          <p:nvPr>
            <p:ph type="sldNum" sz="quarter" idx="12"/>
          </p:nvPr>
        </p:nvSpPr>
        <p:spPr>
          <a:ln/>
        </p:spPr>
        <p:txBody>
          <a:bodyPr/>
          <a:lstStyle>
            <a:lvl1pPr>
              <a:defRPr/>
            </a:lvl1pPr>
          </a:lstStyle>
          <a:p>
            <a:fld id="{C963A815-107E-4E59-B974-0E05461A96E6}" type="slidenum">
              <a:rPr lang="zh-CN" altLang="en-US"/>
              <a:pPr/>
              <a:t>‹#›</a:t>
            </a:fld>
            <a:endParaRPr lang="zh-CN" altLang="en-US"/>
          </a:p>
        </p:txBody>
      </p:sp>
    </p:spTree>
    <p:extLst>
      <p:ext uri="{BB962C8B-B14F-4D97-AF65-F5344CB8AC3E}">
        <p14:creationId xmlns:p14="http://schemas.microsoft.com/office/powerpoint/2010/main" val="2185152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10">
            <a:extLst>
              <a:ext uri="{FF2B5EF4-FFF2-40B4-BE49-F238E27FC236}">
                <a16:creationId xmlns:a16="http://schemas.microsoft.com/office/drawing/2014/main" id="{81A8886F-AB09-4BA6-885E-47A7BCA177B0}"/>
              </a:ext>
            </a:extLst>
          </p:cNvPr>
          <p:cNvSpPr>
            <a:spLocks noGrp="1" noChangeArrowheads="1"/>
          </p:cNvSpPr>
          <p:nvPr>
            <p:ph type="dt" sz="half" idx="10"/>
          </p:nvPr>
        </p:nvSpPr>
        <p:spPr>
          <a:ln/>
        </p:spPr>
        <p:txBody>
          <a:bodyPr/>
          <a:lstStyle>
            <a:lvl1pPr>
              <a:defRPr/>
            </a:lvl1pPr>
          </a:lstStyle>
          <a:p>
            <a:pPr>
              <a:defRPr/>
            </a:pPr>
            <a:fld id="{E4BCF550-1903-471D-B9CF-877110FA7836}" type="datetimeFigureOut">
              <a:rPr lang="zh-CN" altLang="en-US"/>
              <a:pPr>
                <a:defRPr/>
              </a:pPr>
              <a:t>2020/5/3</a:t>
            </a:fld>
            <a:endParaRPr lang="zh-CN" altLang="en-US"/>
          </a:p>
        </p:txBody>
      </p:sp>
      <p:sp>
        <p:nvSpPr>
          <p:cNvPr id="6" name="Rectangle 412">
            <a:extLst>
              <a:ext uri="{FF2B5EF4-FFF2-40B4-BE49-F238E27FC236}">
                <a16:creationId xmlns:a16="http://schemas.microsoft.com/office/drawing/2014/main" id="{B22E60C2-3AD7-4027-AA4C-8ED3B735A2D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14">
            <a:extLst>
              <a:ext uri="{FF2B5EF4-FFF2-40B4-BE49-F238E27FC236}">
                <a16:creationId xmlns:a16="http://schemas.microsoft.com/office/drawing/2014/main" id="{DC020B37-0329-4035-BECB-A730B1130457}"/>
              </a:ext>
            </a:extLst>
          </p:cNvPr>
          <p:cNvSpPr>
            <a:spLocks noGrp="1" noChangeArrowheads="1"/>
          </p:cNvSpPr>
          <p:nvPr>
            <p:ph type="sldNum" sz="quarter" idx="12"/>
          </p:nvPr>
        </p:nvSpPr>
        <p:spPr>
          <a:ln/>
        </p:spPr>
        <p:txBody>
          <a:bodyPr/>
          <a:lstStyle>
            <a:lvl1pPr>
              <a:defRPr/>
            </a:lvl1pPr>
          </a:lstStyle>
          <a:p>
            <a:fld id="{438ECCEE-2544-497B-8CE6-D8669223BE64}" type="slidenum">
              <a:rPr lang="zh-CN" altLang="en-US"/>
              <a:pPr/>
              <a:t>‹#›</a:t>
            </a:fld>
            <a:endParaRPr lang="zh-CN" altLang="en-US"/>
          </a:p>
        </p:txBody>
      </p:sp>
    </p:spTree>
    <p:extLst>
      <p:ext uri="{BB962C8B-B14F-4D97-AF65-F5344CB8AC3E}">
        <p14:creationId xmlns:p14="http://schemas.microsoft.com/office/powerpoint/2010/main" val="25407193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06">
            <a:extLst>
              <a:ext uri="{FF2B5EF4-FFF2-40B4-BE49-F238E27FC236}">
                <a16:creationId xmlns:a16="http://schemas.microsoft.com/office/drawing/2014/main" id="{8660885A-AE86-4744-BE0F-DFDB9EC4A552}"/>
              </a:ext>
            </a:extLst>
          </p:cNvPr>
          <p:cNvSpPr>
            <a:spLocks noGrp="1" noChangeArrowheads="1"/>
          </p:cNvSpPr>
          <p:nvPr>
            <p:ph type="dt" sz="half" idx="10"/>
          </p:nvPr>
        </p:nvSpPr>
        <p:spPr>
          <a:ln/>
        </p:spPr>
        <p:txBody>
          <a:bodyPr/>
          <a:lstStyle>
            <a:lvl1pPr>
              <a:defRPr/>
            </a:lvl1pPr>
          </a:lstStyle>
          <a:p>
            <a:pPr>
              <a:defRPr/>
            </a:pPr>
            <a:fld id="{78190698-67BD-459A-AC19-69B0E61E5FF2}" type="datetimeFigureOut">
              <a:rPr lang="zh-CN" altLang="en-US"/>
              <a:pPr>
                <a:defRPr/>
              </a:pPr>
              <a:t>2020/5/3</a:t>
            </a:fld>
            <a:endParaRPr lang="zh-CN" altLang="en-US"/>
          </a:p>
        </p:txBody>
      </p:sp>
      <p:sp>
        <p:nvSpPr>
          <p:cNvPr id="5" name="Rectangle 508">
            <a:extLst>
              <a:ext uri="{FF2B5EF4-FFF2-40B4-BE49-F238E27FC236}">
                <a16:creationId xmlns:a16="http://schemas.microsoft.com/office/drawing/2014/main" id="{5D827699-709C-4588-B80E-13F90122214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10">
            <a:extLst>
              <a:ext uri="{FF2B5EF4-FFF2-40B4-BE49-F238E27FC236}">
                <a16:creationId xmlns:a16="http://schemas.microsoft.com/office/drawing/2014/main" id="{DE909222-B9E4-41DC-B54F-DBEF554EDEC3}"/>
              </a:ext>
            </a:extLst>
          </p:cNvPr>
          <p:cNvSpPr>
            <a:spLocks noGrp="1" noChangeArrowheads="1"/>
          </p:cNvSpPr>
          <p:nvPr>
            <p:ph type="sldNum" sz="quarter" idx="12"/>
          </p:nvPr>
        </p:nvSpPr>
        <p:spPr>
          <a:ln/>
        </p:spPr>
        <p:txBody>
          <a:bodyPr/>
          <a:lstStyle>
            <a:lvl1pPr>
              <a:defRPr/>
            </a:lvl1pPr>
          </a:lstStyle>
          <a:p>
            <a:fld id="{0239E7B1-EDA7-4463-BB89-C641AADD22B0}" type="slidenum">
              <a:rPr lang="zh-CN" altLang="en-US"/>
              <a:pPr/>
              <a:t>‹#›</a:t>
            </a:fld>
            <a:endParaRPr lang="zh-CN" altLang="en-US"/>
          </a:p>
        </p:txBody>
      </p:sp>
    </p:spTree>
    <p:extLst>
      <p:ext uri="{BB962C8B-B14F-4D97-AF65-F5344CB8AC3E}">
        <p14:creationId xmlns:p14="http://schemas.microsoft.com/office/powerpoint/2010/main" val="30783295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06">
            <a:extLst>
              <a:ext uri="{FF2B5EF4-FFF2-40B4-BE49-F238E27FC236}">
                <a16:creationId xmlns:a16="http://schemas.microsoft.com/office/drawing/2014/main" id="{D79622D3-01BD-4D96-A1BA-0EEC8CF5A679}"/>
              </a:ext>
            </a:extLst>
          </p:cNvPr>
          <p:cNvSpPr>
            <a:spLocks noGrp="1" noChangeArrowheads="1"/>
          </p:cNvSpPr>
          <p:nvPr>
            <p:ph type="dt" sz="half" idx="10"/>
          </p:nvPr>
        </p:nvSpPr>
        <p:spPr>
          <a:ln/>
        </p:spPr>
        <p:txBody>
          <a:bodyPr/>
          <a:lstStyle>
            <a:lvl1pPr>
              <a:defRPr/>
            </a:lvl1pPr>
          </a:lstStyle>
          <a:p>
            <a:pPr>
              <a:defRPr/>
            </a:pPr>
            <a:fld id="{82B470B6-4CD4-42FA-8580-FA37149B0220}" type="datetimeFigureOut">
              <a:rPr lang="zh-CN" altLang="en-US"/>
              <a:pPr>
                <a:defRPr/>
              </a:pPr>
              <a:t>2020/5/3</a:t>
            </a:fld>
            <a:endParaRPr lang="zh-CN" altLang="en-US"/>
          </a:p>
        </p:txBody>
      </p:sp>
      <p:sp>
        <p:nvSpPr>
          <p:cNvPr id="6" name="Rectangle 508">
            <a:extLst>
              <a:ext uri="{FF2B5EF4-FFF2-40B4-BE49-F238E27FC236}">
                <a16:creationId xmlns:a16="http://schemas.microsoft.com/office/drawing/2014/main" id="{D1BC11E8-7A22-4C03-B57C-5E3B491EFD8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10">
            <a:extLst>
              <a:ext uri="{FF2B5EF4-FFF2-40B4-BE49-F238E27FC236}">
                <a16:creationId xmlns:a16="http://schemas.microsoft.com/office/drawing/2014/main" id="{D8015FFB-957B-447D-BF74-21A6A842C956}"/>
              </a:ext>
            </a:extLst>
          </p:cNvPr>
          <p:cNvSpPr>
            <a:spLocks noGrp="1" noChangeArrowheads="1"/>
          </p:cNvSpPr>
          <p:nvPr>
            <p:ph type="sldNum" sz="quarter" idx="12"/>
          </p:nvPr>
        </p:nvSpPr>
        <p:spPr>
          <a:ln/>
        </p:spPr>
        <p:txBody>
          <a:bodyPr/>
          <a:lstStyle>
            <a:lvl1pPr>
              <a:defRPr/>
            </a:lvl1pPr>
          </a:lstStyle>
          <a:p>
            <a:fld id="{0A4B4E99-38B2-4368-A717-D3D32956CC66}" type="slidenum">
              <a:rPr lang="zh-CN" altLang="en-US"/>
              <a:pPr/>
              <a:t>‹#›</a:t>
            </a:fld>
            <a:endParaRPr lang="zh-CN" altLang="en-US"/>
          </a:p>
        </p:txBody>
      </p:sp>
    </p:spTree>
    <p:extLst>
      <p:ext uri="{BB962C8B-B14F-4D97-AF65-F5344CB8AC3E}">
        <p14:creationId xmlns:p14="http://schemas.microsoft.com/office/powerpoint/2010/main" val="30788977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06">
            <a:extLst>
              <a:ext uri="{FF2B5EF4-FFF2-40B4-BE49-F238E27FC236}">
                <a16:creationId xmlns:a16="http://schemas.microsoft.com/office/drawing/2014/main" id="{6B35CEC7-40BB-4955-8DE5-F298017B484A}"/>
              </a:ext>
            </a:extLst>
          </p:cNvPr>
          <p:cNvSpPr>
            <a:spLocks noGrp="1" noChangeArrowheads="1"/>
          </p:cNvSpPr>
          <p:nvPr>
            <p:ph type="dt" sz="half" idx="10"/>
          </p:nvPr>
        </p:nvSpPr>
        <p:spPr>
          <a:ln/>
        </p:spPr>
        <p:txBody>
          <a:bodyPr/>
          <a:lstStyle>
            <a:lvl1pPr>
              <a:defRPr/>
            </a:lvl1pPr>
          </a:lstStyle>
          <a:p>
            <a:pPr>
              <a:defRPr/>
            </a:pPr>
            <a:fld id="{270F6FAA-5081-48FE-8C93-D38E7553C8FA}" type="datetimeFigureOut">
              <a:rPr lang="zh-CN" altLang="en-US"/>
              <a:pPr>
                <a:defRPr/>
              </a:pPr>
              <a:t>2020/5/3</a:t>
            </a:fld>
            <a:endParaRPr lang="zh-CN" altLang="en-US"/>
          </a:p>
        </p:txBody>
      </p:sp>
      <p:sp>
        <p:nvSpPr>
          <p:cNvPr id="8" name="Rectangle 508">
            <a:extLst>
              <a:ext uri="{FF2B5EF4-FFF2-40B4-BE49-F238E27FC236}">
                <a16:creationId xmlns:a16="http://schemas.microsoft.com/office/drawing/2014/main" id="{ADC020A6-0DFA-4D7A-B5F3-1EA7B15EDE5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510">
            <a:extLst>
              <a:ext uri="{FF2B5EF4-FFF2-40B4-BE49-F238E27FC236}">
                <a16:creationId xmlns:a16="http://schemas.microsoft.com/office/drawing/2014/main" id="{CD9EF263-58BE-4843-A07A-83ECB2E9542E}"/>
              </a:ext>
            </a:extLst>
          </p:cNvPr>
          <p:cNvSpPr>
            <a:spLocks noGrp="1" noChangeArrowheads="1"/>
          </p:cNvSpPr>
          <p:nvPr>
            <p:ph type="sldNum" sz="quarter" idx="12"/>
          </p:nvPr>
        </p:nvSpPr>
        <p:spPr>
          <a:ln/>
        </p:spPr>
        <p:txBody>
          <a:bodyPr/>
          <a:lstStyle>
            <a:lvl1pPr>
              <a:defRPr/>
            </a:lvl1pPr>
          </a:lstStyle>
          <a:p>
            <a:fld id="{0AD3000F-6157-4BB1-8019-839504D4E898}" type="slidenum">
              <a:rPr lang="zh-CN" altLang="en-US"/>
              <a:pPr/>
              <a:t>‹#›</a:t>
            </a:fld>
            <a:endParaRPr lang="zh-CN" altLang="en-US"/>
          </a:p>
        </p:txBody>
      </p:sp>
    </p:spTree>
    <p:extLst>
      <p:ext uri="{BB962C8B-B14F-4D97-AF65-F5344CB8AC3E}">
        <p14:creationId xmlns:p14="http://schemas.microsoft.com/office/powerpoint/2010/main" val="20201178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06">
            <a:extLst>
              <a:ext uri="{FF2B5EF4-FFF2-40B4-BE49-F238E27FC236}">
                <a16:creationId xmlns:a16="http://schemas.microsoft.com/office/drawing/2014/main" id="{3FBBBD53-2F04-44A3-ACBE-D349DC949E01}"/>
              </a:ext>
            </a:extLst>
          </p:cNvPr>
          <p:cNvSpPr>
            <a:spLocks noGrp="1" noChangeArrowheads="1"/>
          </p:cNvSpPr>
          <p:nvPr>
            <p:ph type="dt" sz="half" idx="10"/>
          </p:nvPr>
        </p:nvSpPr>
        <p:spPr>
          <a:ln/>
        </p:spPr>
        <p:txBody>
          <a:bodyPr/>
          <a:lstStyle>
            <a:lvl1pPr>
              <a:defRPr/>
            </a:lvl1pPr>
          </a:lstStyle>
          <a:p>
            <a:pPr>
              <a:defRPr/>
            </a:pPr>
            <a:fld id="{8E3FCCC7-D4B7-4602-B675-AB940D3769F4}" type="datetimeFigureOut">
              <a:rPr lang="zh-CN" altLang="en-US"/>
              <a:pPr>
                <a:defRPr/>
              </a:pPr>
              <a:t>2020/5/3</a:t>
            </a:fld>
            <a:endParaRPr lang="zh-CN" altLang="en-US"/>
          </a:p>
        </p:txBody>
      </p:sp>
      <p:sp>
        <p:nvSpPr>
          <p:cNvPr id="4" name="Rectangle 508">
            <a:extLst>
              <a:ext uri="{FF2B5EF4-FFF2-40B4-BE49-F238E27FC236}">
                <a16:creationId xmlns:a16="http://schemas.microsoft.com/office/drawing/2014/main" id="{BEA50757-685E-413C-A8B0-6ABDB62A500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510">
            <a:extLst>
              <a:ext uri="{FF2B5EF4-FFF2-40B4-BE49-F238E27FC236}">
                <a16:creationId xmlns:a16="http://schemas.microsoft.com/office/drawing/2014/main" id="{5B51F416-7A1E-4947-99A9-290D054C8908}"/>
              </a:ext>
            </a:extLst>
          </p:cNvPr>
          <p:cNvSpPr>
            <a:spLocks noGrp="1" noChangeArrowheads="1"/>
          </p:cNvSpPr>
          <p:nvPr>
            <p:ph type="sldNum" sz="quarter" idx="12"/>
          </p:nvPr>
        </p:nvSpPr>
        <p:spPr>
          <a:ln/>
        </p:spPr>
        <p:txBody>
          <a:bodyPr/>
          <a:lstStyle>
            <a:lvl1pPr>
              <a:defRPr/>
            </a:lvl1pPr>
          </a:lstStyle>
          <a:p>
            <a:fld id="{F201BC4E-1993-4DA7-A607-56E36EA6F560}" type="slidenum">
              <a:rPr lang="zh-CN" altLang="en-US"/>
              <a:pPr/>
              <a:t>‹#›</a:t>
            </a:fld>
            <a:endParaRPr lang="zh-CN" altLang="en-US"/>
          </a:p>
        </p:txBody>
      </p:sp>
    </p:spTree>
    <p:extLst>
      <p:ext uri="{BB962C8B-B14F-4D97-AF65-F5344CB8AC3E}">
        <p14:creationId xmlns:p14="http://schemas.microsoft.com/office/powerpoint/2010/main" val="24737076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06">
            <a:extLst>
              <a:ext uri="{FF2B5EF4-FFF2-40B4-BE49-F238E27FC236}">
                <a16:creationId xmlns:a16="http://schemas.microsoft.com/office/drawing/2014/main" id="{63AE9661-67FA-4D1D-923A-7D60F6C0C0CB}"/>
              </a:ext>
            </a:extLst>
          </p:cNvPr>
          <p:cNvSpPr>
            <a:spLocks noGrp="1" noChangeArrowheads="1"/>
          </p:cNvSpPr>
          <p:nvPr>
            <p:ph type="dt" sz="half" idx="10"/>
          </p:nvPr>
        </p:nvSpPr>
        <p:spPr>
          <a:ln/>
        </p:spPr>
        <p:txBody>
          <a:bodyPr/>
          <a:lstStyle>
            <a:lvl1pPr>
              <a:defRPr/>
            </a:lvl1pPr>
          </a:lstStyle>
          <a:p>
            <a:pPr>
              <a:defRPr/>
            </a:pPr>
            <a:fld id="{3D4F7F02-BD82-4870-A7AE-1F45801C2F5E}" type="datetimeFigureOut">
              <a:rPr lang="zh-CN" altLang="en-US"/>
              <a:pPr>
                <a:defRPr/>
              </a:pPr>
              <a:t>2020/5/3</a:t>
            </a:fld>
            <a:endParaRPr lang="zh-CN" altLang="en-US"/>
          </a:p>
        </p:txBody>
      </p:sp>
      <p:sp>
        <p:nvSpPr>
          <p:cNvPr id="3" name="Rectangle 508">
            <a:extLst>
              <a:ext uri="{FF2B5EF4-FFF2-40B4-BE49-F238E27FC236}">
                <a16:creationId xmlns:a16="http://schemas.microsoft.com/office/drawing/2014/main" id="{42262A89-A74A-4EF3-8DF7-8B6176CA69B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510">
            <a:extLst>
              <a:ext uri="{FF2B5EF4-FFF2-40B4-BE49-F238E27FC236}">
                <a16:creationId xmlns:a16="http://schemas.microsoft.com/office/drawing/2014/main" id="{CC7D5754-8403-4074-9742-ADF2A936EFB5}"/>
              </a:ext>
            </a:extLst>
          </p:cNvPr>
          <p:cNvSpPr>
            <a:spLocks noGrp="1" noChangeArrowheads="1"/>
          </p:cNvSpPr>
          <p:nvPr>
            <p:ph type="sldNum" sz="quarter" idx="12"/>
          </p:nvPr>
        </p:nvSpPr>
        <p:spPr>
          <a:ln/>
        </p:spPr>
        <p:txBody>
          <a:bodyPr/>
          <a:lstStyle>
            <a:lvl1pPr>
              <a:defRPr/>
            </a:lvl1pPr>
          </a:lstStyle>
          <a:p>
            <a:fld id="{9D077E60-5651-4F73-8D6D-50EB02C20FB4}" type="slidenum">
              <a:rPr lang="zh-CN" altLang="en-US"/>
              <a:pPr/>
              <a:t>‹#›</a:t>
            </a:fld>
            <a:endParaRPr lang="zh-CN" altLang="en-US"/>
          </a:p>
        </p:txBody>
      </p:sp>
    </p:spTree>
    <p:extLst>
      <p:ext uri="{BB962C8B-B14F-4D97-AF65-F5344CB8AC3E}">
        <p14:creationId xmlns:p14="http://schemas.microsoft.com/office/powerpoint/2010/main" val="34807964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06">
            <a:extLst>
              <a:ext uri="{FF2B5EF4-FFF2-40B4-BE49-F238E27FC236}">
                <a16:creationId xmlns:a16="http://schemas.microsoft.com/office/drawing/2014/main" id="{150C7BDF-6B8E-4548-93B0-1FA0D0373DEB}"/>
              </a:ext>
            </a:extLst>
          </p:cNvPr>
          <p:cNvSpPr>
            <a:spLocks noGrp="1" noChangeArrowheads="1"/>
          </p:cNvSpPr>
          <p:nvPr>
            <p:ph type="dt" sz="half" idx="10"/>
          </p:nvPr>
        </p:nvSpPr>
        <p:spPr>
          <a:ln/>
        </p:spPr>
        <p:txBody>
          <a:bodyPr/>
          <a:lstStyle>
            <a:lvl1pPr>
              <a:defRPr/>
            </a:lvl1pPr>
          </a:lstStyle>
          <a:p>
            <a:pPr>
              <a:defRPr/>
            </a:pPr>
            <a:fld id="{55A51D9A-5126-457E-ABDC-D1F79847316E}" type="datetimeFigureOut">
              <a:rPr lang="zh-CN" altLang="en-US"/>
              <a:pPr>
                <a:defRPr/>
              </a:pPr>
              <a:t>2020/5/3</a:t>
            </a:fld>
            <a:endParaRPr lang="zh-CN" altLang="en-US"/>
          </a:p>
        </p:txBody>
      </p:sp>
      <p:sp>
        <p:nvSpPr>
          <p:cNvPr id="6" name="Rectangle 508">
            <a:extLst>
              <a:ext uri="{FF2B5EF4-FFF2-40B4-BE49-F238E27FC236}">
                <a16:creationId xmlns:a16="http://schemas.microsoft.com/office/drawing/2014/main" id="{BA6D04EF-F172-4C74-AC45-5139E6925E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10">
            <a:extLst>
              <a:ext uri="{FF2B5EF4-FFF2-40B4-BE49-F238E27FC236}">
                <a16:creationId xmlns:a16="http://schemas.microsoft.com/office/drawing/2014/main" id="{B67A36D3-F24D-49F0-96B6-BF97EE4575BC}"/>
              </a:ext>
            </a:extLst>
          </p:cNvPr>
          <p:cNvSpPr>
            <a:spLocks noGrp="1" noChangeArrowheads="1"/>
          </p:cNvSpPr>
          <p:nvPr>
            <p:ph type="sldNum" sz="quarter" idx="12"/>
          </p:nvPr>
        </p:nvSpPr>
        <p:spPr>
          <a:ln/>
        </p:spPr>
        <p:txBody>
          <a:bodyPr/>
          <a:lstStyle>
            <a:lvl1pPr>
              <a:defRPr/>
            </a:lvl1pPr>
          </a:lstStyle>
          <a:p>
            <a:fld id="{1B155395-A990-40B0-B4C7-47BBC9D45F3C}" type="slidenum">
              <a:rPr lang="zh-CN" altLang="en-US"/>
              <a:pPr/>
              <a:t>‹#›</a:t>
            </a:fld>
            <a:endParaRPr lang="zh-CN" altLang="en-US"/>
          </a:p>
        </p:txBody>
      </p:sp>
    </p:spTree>
    <p:extLst>
      <p:ext uri="{BB962C8B-B14F-4D97-AF65-F5344CB8AC3E}">
        <p14:creationId xmlns:p14="http://schemas.microsoft.com/office/powerpoint/2010/main" val="20185023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06">
            <a:extLst>
              <a:ext uri="{FF2B5EF4-FFF2-40B4-BE49-F238E27FC236}">
                <a16:creationId xmlns:a16="http://schemas.microsoft.com/office/drawing/2014/main" id="{59ECA7AB-23D0-43EA-9FD2-2D94CD647A47}"/>
              </a:ext>
            </a:extLst>
          </p:cNvPr>
          <p:cNvSpPr>
            <a:spLocks noGrp="1" noChangeArrowheads="1"/>
          </p:cNvSpPr>
          <p:nvPr>
            <p:ph type="dt" sz="half" idx="10"/>
          </p:nvPr>
        </p:nvSpPr>
        <p:spPr>
          <a:ln/>
        </p:spPr>
        <p:txBody>
          <a:bodyPr/>
          <a:lstStyle>
            <a:lvl1pPr>
              <a:defRPr/>
            </a:lvl1pPr>
          </a:lstStyle>
          <a:p>
            <a:pPr>
              <a:defRPr/>
            </a:pPr>
            <a:fld id="{31F67717-6C78-4C78-9024-A376298D54A1}" type="datetimeFigureOut">
              <a:rPr lang="zh-CN" altLang="en-US"/>
              <a:pPr>
                <a:defRPr/>
              </a:pPr>
              <a:t>2020/5/3</a:t>
            </a:fld>
            <a:endParaRPr lang="zh-CN" altLang="en-US"/>
          </a:p>
        </p:txBody>
      </p:sp>
      <p:sp>
        <p:nvSpPr>
          <p:cNvPr id="6" name="Rectangle 508">
            <a:extLst>
              <a:ext uri="{FF2B5EF4-FFF2-40B4-BE49-F238E27FC236}">
                <a16:creationId xmlns:a16="http://schemas.microsoft.com/office/drawing/2014/main" id="{44DCFB98-3EE5-42C9-8384-B1E882D0576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10">
            <a:extLst>
              <a:ext uri="{FF2B5EF4-FFF2-40B4-BE49-F238E27FC236}">
                <a16:creationId xmlns:a16="http://schemas.microsoft.com/office/drawing/2014/main" id="{6C79719D-870C-4897-988D-B156E9E62ED9}"/>
              </a:ext>
            </a:extLst>
          </p:cNvPr>
          <p:cNvSpPr>
            <a:spLocks noGrp="1" noChangeArrowheads="1"/>
          </p:cNvSpPr>
          <p:nvPr>
            <p:ph type="sldNum" sz="quarter" idx="12"/>
          </p:nvPr>
        </p:nvSpPr>
        <p:spPr>
          <a:ln/>
        </p:spPr>
        <p:txBody>
          <a:bodyPr/>
          <a:lstStyle>
            <a:lvl1pPr>
              <a:defRPr/>
            </a:lvl1pPr>
          </a:lstStyle>
          <a:p>
            <a:fld id="{1B95020E-525C-4E41-8D38-BD2BB1E040F5}" type="slidenum">
              <a:rPr lang="zh-CN" altLang="en-US"/>
              <a:pPr/>
              <a:t>‹#›</a:t>
            </a:fld>
            <a:endParaRPr lang="zh-CN" altLang="en-US"/>
          </a:p>
        </p:txBody>
      </p:sp>
    </p:spTree>
    <p:extLst>
      <p:ext uri="{BB962C8B-B14F-4D97-AF65-F5344CB8AC3E}">
        <p14:creationId xmlns:p14="http://schemas.microsoft.com/office/powerpoint/2010/main" val="29421393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6">
            <a:extLst>
              <a:ext uri="{FF2B5EF4-FFF2-40B4-BE49-F238E27FC236}">
                <a16:creationId xmlns:a16="http://schemas.microsoft.com/office/drawing/2014/main" id="{5CD682D4-2E66-4392-B19C-9BBE96A123EA}"/>
              </a:ext>
            </a:extLst>
          </p:cNvPr>
          <p:cNvSpPr>
            <a:spLocks noGrp="1" noChangeArrowheads="1"/>
          </p:cNvSpPr>
          <p:nvPr>
            <p:ph type="dt" sz="half" idx="10"/>
          </p:nvPr>
        </p:nvSpPr>
        <p:spPr>
          <a:ln/>
        </p:spPr>
        <p:txBody>
          <a:bodyPr/>
          <a:lstStyle>
            <a:lvl1pPr>
              <a:defRPr/>
            </a:lvl1pPr>
          </a:lstStyle>
          <a:p>
            <a:pPr>
              <a:defRPr/>
            </a:pPr>
            <a:fld id="{69BBEBA6-AF3A-43A6-8663-664666909A6C}" type="datetimeFigureOut">
              <a:rPr lang="zh-CN" altLang="en-US"/>
              <a:pPr>
                <a:defRPr/>
              </a:pPr>
              <a:t>2020/5/3</a:t>
            </a:fld>
            <a:endParaRPr lang="zh-CN" altLang="en-US"/>
          </a:p>
        </p:txBody>
      </p:sp>
      <p:sp>
        <p:nvSpPr>
          <p:cNvPr id="5" name="Rectangle 508">
            <a:extLst>
              <a:ext uri="{FF2B5EF4-FFF2-40B4-BE49-F238E27FC236}">
                <a16:creationId xmlns:a16="http://schemas.microsoft.com/office/drawing/2014/main" id="{7330E843-1BD4-4DF1-96AB-D5CD9CA8C3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10">
            <a:extLst>
              <a:ext uri="{FF2B5EF4-FFF2-40B4-BE49-F238E27FC236}">
                <a16:creationId xmlns:a16="http://schemas.microsoft.com/office/drawing/2014/main" id="{9F81E790-68E0-4BC0-A564-AEBA1175CE5D}"/>
              </a:ext>
            </a:extLst>
          </p:cNvPr>
          <p:cNvSpPr>
            <a:spLocks noGrp="1" noChangeArrowheads="1"/>
          </p:cNvSpPr>
          <p:nvPr>
            <p:ph type="sldNum" sz="quarter" idx="12"/>
          </p:nvPr>
        </p:nvSpPr>
        <p:spPr>
          <a:ln/>
        </p:spPr>
        <p:txBody>
          <a:bodyPr/>
          <a:lstStyle>
            <a:lvl1pPr>
              <a:defRPr/>
            </a:lvl1pPr>
          </a:lstStyle>
          <a:p>
            <a:fld id="{AE052A53-60F2-42B6-858D-79A42E2D3BE4}" type="slidenum">
              <a:rPr lang="zh-CN" altLang="en-US"/>
              <a:pPr/>
              <a:t>‹#›</a:t>
            </a:fld>
            <a:endParaRPr lang="zh-CN" altLang="en-US"/>
          </a:p>
        </p:txBody>
      </p:sp>
    </p:spTree>
    <p:extLst>
      <p:ext uri="{BB962C8B-B14F-4D97-AF65-F5344CB8AC3E}">
        <p14:creationId xmlns:p14="http://schemas.microsoft.com/office/powerpoint/2010/main" val="12378357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9038" y="442913"/>
            <a:ext cx="271303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9925" y="442913"/>
            <a:ext cx="7986713" cy="5899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6">
            <a:extLst>
              <a:ext uri="{FF2B5EF4-FFF2-40B4-BE49-F238E27FC236}">
                <a16:creationId xmlns:a16="http://schemas.microsoft.com/office/drawing/2014/main" id="{3D6BD67F-2B62-4F59-BAFC-541ECFC0B2AD}"/>
              </a:ext>
            </a:extLst>
          </p:cNvPr>
          <p:cNvSpPr>
            <a:spLocks noGrp="1" noChangeArrowheads="1"/>
          </p:cNvSpPr>
          <p:nvPr>
            <p:ph type="dt" sz="half" idx="10"/>
          </p:nvPr>
        </p:nvSpPr>
        <p:spPr>
          <a:ln/>
        </p:spPr>
        <p:txBody>
          <a:bodyPr/>
          <a:lstStyle>
            <a:lvl1pPr>
              <a:defRPr/>
            </a:lvl1pPr>
          </a:lstStyle>
          <a:p>
            <a:pPr>
              <a:defRPr/>
            </a:pPr>
            <a:fld id="{57E10551-6D05-4085-84C1-093AE86AD5A5}" type="datetimeFigureOut">
              <a:rPr lang="zh-CN" altLang="en-US"/>
              <a:pPr>
                <a:defRPr/>
              </a:pPr>
              <a:t>2020/5/3</a:t>
            </a:fld>
            <a:endParaRPr lang="zh-CN" altLang="en-US"/>
          </a:p>
        </p:txBody>
      </p:sp>
      <p:sp>
        <p:nvSpPr>
          <p:cNvPr id="5" name="Rectangle 508">
            <a:extLst>
              <a:ext uri="{FF2B5EF4-FFF2-40B4-BE49-F238E27FC236}">
                <a16:creationId xmlns:a16="http://schemas.microsoft.com/office/drawing/2014/main" id="{69EE8554-2256-4AE2-BF31-A453FA7B710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10">
            <a:extLst>
              <a:ext uri="{FF2B5EF4-FFF2-40B4-BE49-F238E27FC236}">
                <a16:creationId xmlns:a16="http://schemas.microsoft.com/office/drawing/2014/main" id="{2BAFB903-3F3C-4BC2-BDA7-A1199E11F0C9}"/>
              </a:ext>
            </a:extLst>
          </p:cNvPr>
          <p:cNvSpPr>
            <a:spLocks noGrp="1" noChangeArrowheads="1"/>
          </p:cNvSpPr>
          <p:nvPr>
            <p:ph type="sldNum" sz="quarter" idx="12"/>
          </p:nvPr>
        </p:nvSpPr>
        <p:spPr>
          <a:ln/>
        </p:spPr>
        <p:txBody>
          <a:bodyPr/>
          <a:lstStyle>
            <a:lvl1pPr>
              <a:defRPr/>
            </a:lvl1pPr>
          </a:lstStyle>
          <a:p>
            <a:fld id="{6E70C5DA-4B50-4FFA-A00D-516CE902D391}" type="slidenum">
              <a:rPr lang="zh-CN" altLang="en-US"/>
              <a:pPr/>
              <a:t>‹#›</a:t>
            </a:fld>
            <a:endParaRPr lang="zh-CN" altLang="en-US"/>
          </a:p>
        </p:txBody>
      </p:sp>
    </p:spTree>
    <p:extLst>
      <p:ext uri="{BB962C8B-B14F-4D97-AF65-F5344CB8AC3E}">
        <p14:creationId xmlns:p14="http://schemas.microsoft.com/office/powerpoint/2010/main" val="36249240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18">
            <a:extLst>
              <a:ext uri="{FF2B5EF4-FFF2-40B4-BE49-F238E27FC236}">
                <a16:creationId xmlns:a16="http://schemas.microsoft.com/office/drawing/2014/main" id="{76E16069-C79A-4DA2-A3F6-A05E81B40748}"/>
              </a:ext>
            </a:extLst>
          </p:cNvPr>
          <p:cNvSpPr>
            <a:spLocks noGrp="1" noChangeArrowheads="1"/>
          </p:cNvSpPr>
          <p:nvPr>
            <p:ph type="dt" sz="half" idx="10"/>
          </p:nvPr>
        </p:nvSpPr>
        <p:spPr>
          <a:ln/>
        </p:spPr>
        <p:txBody>
          <a:bodyPr/>
          <a:lstStyle>
            <a:lvl1pPr>
              <a:defRPr/>
            </a:lvl1pPr>
          </a:lstStyle>
          <a:p>
            <a:pPr>
              <a:defRPr/>
            </a:pPr>
            <a:fld id="{5F52774B-1CEB-40CD-8968-82058048A9BC}" type="datetimeFigureOut">
              <a:rPr lang="zh-CN" altLang="en-US"/>
              <a:pPr>
                <a:defRPr/>
              </a:pPr>
              <a:t>2020/5/3</a:t>
            </a:fld>
            <a:endParaRPr lang="zh-CN" altLang="en-US"/>
          </a:p>
        </p:txBody>
      </p:sp>
      <p:sp>
        <p:nvSpPr>
          <p:cNvPr id="5" name="Rectangle 520">
            <a:extLst>
              <a:ext uri="{FF2B5EF4-FFF2-40B4-BE49-F238E27FC236}">
                <a16:creationId xmlns:a16="http://schemas.microsoft.com/office/drawing/2014/main" id="{C9B689C5-44A0-4671-82D1-EB971E6F305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22">
            <a:extLst>
              <a:ext uri="{FF2B5EF4-FFF2-40B4-BE49-F238E27FC236}">
                <a16:creationId xmlns:a16="http://schemas.microsoft.com/office/drawing/2014/main" id="{4200EBBC-365C-4333-B6F8-7A6B9A82BABB}"/>
              </a:ext>
            </a:extLst>
          </p:cNvPr>
          <p:cNvSpPr>
            <a:spLocks noGrp="1" noChangeArrowheads="1"/>
          </p:cNvSpPr>
          <p:nvPr>
            <p:ph type="sldNum" sz="quarter" idx="12"/>
          </p:nvPr>
        </p:nvSpPr>
        <p:spPr>
          <a:ln/>
        </p:spPr>
        <p:txBody>
          <a:bodyPr/>
          <a:lstStyle>
            <a:lvl1pPr>
              <a:defRPr/>
            </a:lvl1pPr>
          </a:lstStyle>
          <a:p>
            <a:fld id="{3D3E34E3-48D1-43DB-8903-ACC62151E38C}" type="slidenum">
              <a:rPr lang="zh-CN" altLang="en-US"/>
              <a:pPr/>
              <a:t>‹#›</a:t>
            </a:fld>
            <a:endParaRPr lang="zh-CN" altLang="en-US"/>
          </a:p>
        </p:txBody>
      </p:sp>
    </p:spTree>
    <p:extLst>
      <p:ext uri="{BB962C8B-B14F-4D97-AF65-F5344CB8AC3E}">
        <p14:creationId xmlns:p14="http://schemas.microsoft.com/office/powerpoint/2010/main" val="272747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10">
            <a:extLst>
              <a:ext uri="{FF2B5EF4-FFF2-40B4-BE49-F238E27FC236}">
                <a16:creationId xmlns:a16="http://schemas.microsoft.com/office/drawing/2014/main" id="{6230DD5B-A5EE-402D-A95C-CE4F15F0EC79}"/>
              </a:ext>
            </a:extLst>
          </p:cNvPr>
          <p:cNvSpPr>
            <a:spLocks noGrp="1" noChangeArrowheads="1"/>
          </p:cNvSpPr>
          <p:nvPr>
            <p:ph type="dt" sz="half" idx="10"/>
          </p:nvPr>
        </p:nvSpPr>
        <p:spPr>
          <a:ln/>
        </p:spPr>
        <p:txBody>
          <a:bodyPr/>
          <a:lstStyle>
            <a:lvl1pPr>
              <a:defRPr/>
            </a:lvl1pPr>
          </a:lstStyle>
          <a:p>
            <a:pPr>
              <a:defRPr/>
            </a:pPr>
            <a:fld id="{FF986547-1825-45F5-B881-9FADA4A92098}" type="datetimeFigureOut">
              <a:rPr lang="zh-CN" altLang="en-US"/>
              <a:pPr>
                <a:defRPr/>
              </a:pPr>
              <a:t>2020/5/3</a:t>
            </a:fld>
            <a:endParaRPr lang="zh-CN" altLang="en-US"/>
          </a:p>
        </p:txBody>
      </p:sp>
      <p:sp>
        <p:nvSpPr>
          <p:cNvPr id="6" name="Rectangle 412">
            <a:extLst>
              <a:ext uri="{FF2B5EF4-FFF2-40B4-BE49-F238E27FC236}">
                <a16:creationId xmlns:a16="http://schemas.microsoft.com/office/drawing/2014/main" id="{5092CF57-F3D3-4567-BD6A-9527CE942C3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414">
            <a:extLst>
              <a:ext uri="{FF2B5EF4-FFF2-40B4-BE49-F238E27FC236}">
                <a16:creationId xmlns:a16="http://schemas.microsoft.com/office/drawing/2014/main" id="{AB4BF8EA-E8C5-40F1-B25A-85E2B290DD9A}"/>
              </a:ext>
            </a:extLst>
          </p:cNvPr>
          <p:cNvSpPr>
            <a:spLocks noGrp="1" noChangeArrowheads="1"/>
          </p:cNvSpPr>
          <p:nvPr>
            <p:ph type="sldNum" sz="quarter" idx="12"/>
          </p:nvPr>
        </p:nvSpPr>
        <p:spPr>
          <a:ln/>
        </p:spPr>
        <p:txBody>
          <a:bodyPr/>
          <a:lstStyle>
            <a:lvl1pPr>
              <a:defRPr/>
            </a:lvl1pPr>
          </a:lstStyle>
          <a:p>
            <a:fld id="{A424D186-BB8B-4C31-9A9F-EC36E549FBEF}" type="slidenum">
              <a:rPr lang="zh-CN" altLang="en-US"/>
              <a:pPr/>
              <a:t>‹#›</a:t>
            </a:fld>
            <a:endParaRPr lang="zh-CN" altLang="en-US"/>
          </a:p>
        </p:txBody>
      </p:sp>
    </p:spTree>
    <p:extLst>
      <p:ext uri="{BB962C8B-B14F-4D97-AF65-F5344CB8AC3E}">
        <p14:creationId xmlns:p14="http://schemas.microsoft.com/office/powerpoint/2010/main" val="41400357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18">
            <a:extLst>
              <a:ext uri="{FF2B5EF4-FFF2-40B4-BE49-F238E27FC236}">
                <a16:creationId xmlns:a16="http://schemas.microsoft.com/office/drawing/2014/main" id="{E70EC57A-6C24-4A9E-BFDF-97659BA4770C}"/>
              </a:ext>
            </a:extLst>
          </p:cNvPr>
          <p:cNvSpPr>
            <a:spLocks noGrp="1" noChangeArrowheads="1"/>
          </p:cNvSpPr>
          <p:nvPr>
            <p:ph type="dt" sz="half" idx="10"/>
          </p:nvPr>
        </p:nvSpPr>
        <p:spPr>
          <a:ln/>
        </p:spPr>
        <p:txBody>
          <a:bodyPr/>
          <a:lstStyle>
            <a:lvl1pPr>
              <a:defRPr/>
            </a:lvl1pPr>
          </a:lstStyle>
          <a:p>
            <a:pPr>
              <a:defRPr/>
            </a:pPr>
            <a:fld id="{D2FB90F4-1EFF-46F9-84C9-4FA70287ED9B}" type="datetimeFigureOut">
              <a:rPr lang="zh-CN" altLang="en-US"/>
              <a:pPr>
                <a:defRPr/>
              </a:pPr>
              <a:t>2020/5/3</a:t>
            </a:fld>
            <a:endParaRPr lang="zh-CN" altLang="en-US"/>
          </a:p>
        </p:txBody>
      </p:sp>
      <p:sp>
        <p:nvSpPr>
          <p:cNvPr id="5" name="Rectangle 520">
            <a:extLst>
              <a:ext uri="{FF2B5EF4-FFF2-40B4-BE49-F238E27FC236}">
                <a16:creationId xmlns:a16="http://schemas.microsoft.com/office/drawing/2014/main" id="{CEAF6CDA-457C-4CFB-8FE7-CDCB51355FE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22">
            <a:extLst>
              <a:ext uri="{FF2B5EF4-FFF2-40B4-BE49-F238E27FC236}">
                <a16:creationId xmlns:a16="http://schemas.microsoft.com/office/drawing/2014/main" id="{D3B06287-4009-4803-AB8F-C5AFA3187726}"/>
              </a:ext>
            </a:extLst>
          </p:cNvPr>
          <p:cNvSpPr>
            <a:spLocks noGrp="1" noChangeArrowheads="1"/>
          </p:cNvSpPr>
          <p:nvPr>
            <p:ph type="sldNum" sz="quarter" idx="12"/>
          </p:nvPr>
        </p:nvSpPr>
        <p:spPr>
          <a:ln/>
        </p:spPr>
        <p:txBody>
          <a:bodyPr/>
          <a:lstStyle>
            <a:lvl1pPr>
              <a:defRPr/>
            </a:lvl1pPr>
          </a:lstStyle>
          <a:p>
            <a:fld id="{E65B7D79-2C1F-45BC-B82C-95A390CE8040}" type="slidenum">
              <a:rPr lang="zh-CN" altLang="en-US"/>
              <a:pPr/>
              <a:t>‹#›</a:t>
            </a:fld>
            <a:endParaRPr lang="zh-CN" altLang="en-US"/>
          </a:p>
        </p:txBody>
      </p:sp>
    </p:spTree>
    <p:extLst>
      <p:ext uri="{BB962C8B-B14F-4D97-AF65-F5344CB8AC3E}">
        <p14:creationId xmlns:p14="http://schemas.microsoft.com/office/powerpoint/2010/main" val="14421416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18">
            <a:extLst>
              <a:ext uri="{FF2B5EF4-FFF2-40B4-BE49-F238E27FC236}">
                <a16:creationId xmlns:a16="http://schemas.microsoft.com/office/drawing/2014/main" id="{9E9A2D74-A56C-4FEE-B1F1-DA1E7713E6F2}"/>
              </a:ext>
            </a:extLst>
          </p:cNvPr>
          <p:cNvSpPr>
            <a:spLocks noGrp="1" noChangeArrowheads="1"/>
          </p:cNvSpPr>
          <p:nvPr>
            <p:ph type="dt" sz="half" idx="10"/>
          </p:nvPr>
        </p:nvSpPr>
        <p:spPr>
          <a:ln/>
        </p:spPr>
        <p:txBody>
          <a:bodyPr/>
          <a:lstStyle>
            <a:lvl1pPr>
              <a:defRPr/>
            </a:lvl1pPr>
          </a:lstStyle>
          <a:p>
            <a:pPr>
              <a:defRPr/>
            </a:pPr>
            <a:fld id="{C8F29DAF-E3CC-4F2E-A996-9B5E43C667D3}" type="datetimeFigureOut">
              <a:rPr lang="zh-CN" altLang="en-US"/>
              <a:pPr>
                <a:defRPr/>
              </a:pPr>
              <a:t>2020/5/3</a:t>
            </a:fld>
            <a:endParaRPr lang="zh-CN" altLang="en-US"/>
          </a:p>
        </p:txBody>
      </p:sp>
      <p:sp>
        <p:nvSpPr>
          <p:cNvPr id="5" name="Rectangle 520">
            <a:extLst>
              <a:ext uri="{FF2B5EF4-FFF2-40B4-BE49-F238E27FC236}">
                <a16:creationId xmlns:a16="http://schemas.microsoft.com/office/drawing/2014/main" id="{AC9B1C1A-2538-443D-AC05-2848DF6637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22">
            <a:extLst>
              <a:ext uri="{FF2B5EF4-FFF2-40B4-BE49-F238E27FC236}">
                <a16:creationId xmlns:a16="http://schemas.microsoft.com/office/drawing/2014/main" id="{44C67460-8728-4D98-B037-D0614F2C64D5}"/>
              </a:ext>
            </a:extLst>
          </p:cNvPr>
          <p:cNvSpPr>
            <a:spLocks noGrp="1" noChangeArrowheads="1"/>
          </p:cNvSpPr>
          <p:nvPr>
            <p:ph type="sldNum" sz="quarter" idx="12"/>
          </p:nvPr>
        </p:nvSpPr>
        <p:spPr>
          <a:ln/>
        </p:spPr>
        <p:txBody>
          <a:bodyPr/>
          <a:lstStyle>
            <a:lvl1pPr>
              <a:defRPr/>
            </a:lvl1pPr>
          </a:lstStyle>
          <a:p>
            <a:fld id="{F1060B3F-3EAE-48D5-8428-53C63E0CC228}" type="slidenum">
              <a:rPr lang="zh-CN" altLang="en-US"/>
              <a:pPr/>
              <a:t>‹#›</a:t>
            </a:fld>
            <a:endParaRPr lang="zh-CN" altLang="en-US"/>
          </a:p>
        </p:txBody>
      </p:sp>
    </p:spTree>
    <p:extLst>
      <p:ext uri="{BB962C8B-B14F-4D97-AF65-F5344CB8AC3E}">
        <p14:creationId xmlns:p14="http://schemas.microsoft.com/office/powerpoint/2010/main" val="8887780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9925"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52500"/>
            <a:ext cx="5349875" cy="5389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18">
            <a:extLst>
              <a:ext uri="{FF2B5EF4-FFF2-40B4-BE49-F238E27FC236}">
                <a16:creationId xmlns:a16="http://schemas.microsoft.com/office/drawing/2014/main" id="{371A55F9-AF67-49BB-BEF5-890A8311C7EA}"/>
              </a:ext>
            </a:extLst>
          </p:cNvPr>
          <p:cNvSpPr>
            <a:spLocks noGrp="1" noChangeArrowheads="1"/>
          </p:cNvSpPr>
          <p:nvPr>
            <p:ph type="dt" sz="half" idx="10"/>
          </p:nvPr>
        </p:nvSpPr>
        <p:spPr>
          <a:ln/>
        </p:spPr>
        <p:txBody>
          <a:bodyPr/>
          <a:lstStyle>
            <a:lvl1pPr>
              <a:defRPr/>
            </a:lvl1pPr>
          </a:lstStyle>
          <a:p>
            <a:pPr>
              <a:defRPr/>
            </a:pPr>
            <a:fld id="{BA9B1350-C3E1-4D7E-BF5C-1AA8177CCE92}" type="datetimeFigureOut">
              <a:rPr lang="zh-CN" altLang="en-US"/>
              <a:pPr>
                <a:defRPr/>
              </a:pPr>
              <a:t>2020/5/3</a:t>
            </a:fld>
            <a:endParaRPr lang="zh-CN" altLang="en-US"/>
          </a:p>
        </p:txBody>
      </p:sp>
      <p:sp>
        <p:nvSpPr>
          <p:cNvPr id="6" name="Rectangle 520">
            <a:extLst>
              <a:ext uri="{FF2B5EF4-FFF2-40B4-BE49-F238E27FC236}">
                <a16:creationId xmlns:a16="http://schemas.microsoft.com/office/drawing/2014/main" id="{D89D367D-E377-4938-84E3-07BBEF0AC1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22">
            <a:extLst>
              <a:ext uri="{FF2B5EF4-FFF2-40B4-BE49-F238E27FC236}">
                <a16:creationId xmlns:a16="http://schemas.microsoft.com/office/drawing/2014/main" id="{A02590C0-FCF3-425F-AF9C-7EC9D66F04F2}"/>
              </a:ext>
            </a:extLst>
          </p:cNvPr>
          <p:cNvSpPr>
            <a:spLocks noGrp="1" noChangeArrowheads="1"/>
          </p:cNvSpPr>
          <p:nvPr>
            <p:ph type="sldNum" sz="quarter" idx="12"/>
          </p:nvPr>
        </p:nvSpPr>
        <p:spPr>
          <a:ln/>
        </p:spPr>
        <p:txBody>
          <a:bodyPr/>
          <a:lstStyle>
            <a:lvl1pPr>
              <a:defRPr/>
            </a:lvl1pPr>
          </a:lstStyle>
          <a:p>
            <a:fld id="{F2FA993E-E0C6-4B9A-B0DA-4FAC68A5E647}" type="slidenum">
              <a:rPr lang="zh-CN" altLang="en-US"/>
              <a:pPr/>
              <a:t>‹#›</a:t>
            </a:fld>
            <a:endParaRPr lang="zh-CN" altLang="en-US"/>
          </a:p>
        </p:txBody>
      </p:sp>
    </p:spTree>
    <p:extLst>
      <p:ext uri="{BB962C8B-B14F-4D97-AF65-F5344CB8AC3E}">
        <p14:creationId xmlns:p14="http://schemas.microsoft.com/office/powerpoint/2010/main" val="12503495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18">
            <a:extLst>
              <a:ext uri="{FF2B5EF4-FFF2-40B4-BE49-F238E27FC236}">
                <a16:creationId xmlns:a16="http://schemas.microsoft.com/office/drawing/2014/main" id="{4C234115-3DE6-4AEC-A716-D52F820F139D}"/>
              </a:ext>
            </a:extLst>
          </p:cNvPr>
          <p:cNvSpPr>
            <a:spLocks noGrp="1" noChangeArrowheads="1"/>
          </p:cNvSpPr>
          <p:nvPr>
            <p:ph type="dt" sz="half" idx="10"/>
          </p:nvPr>
        </p:nvSpPr>
        <p:spPr>
          <a:ln/>
        </p:spPr>
        <p:txBody>
          <a:bodyPr/>
          <a:lstStyle>
            <a:lvl1pPr>
              <a:defRPr/>
            </a:lvl1pPr>
          </a:lstStyle>
          <a:p>
            <a:pPr>
              <a:defRPr/>
            </a:pPr>
            <a:fld id="{10E68E52-9CB8-41F9-A57C-D5D6738B066F}" type="datetimeFigureOut">
              <a:rPr lang="zh-CN" altLang="en-US"/>
              <a:pPr>
                <a:defRPr/>
              </a:pPr>
              <a:t>2020/5/3</a:t>
            </a:fld>
            <a:endParaRPr lang="zh-CN" altLang="en-US"/>
          </a:p>
        </p:txBody>
      </p:sp>
      <p:sp>
        <p:nvSpPr>
          <p:cNvPr id="8" name="Rectangle 520">
            <a:extLst>
              <a:ext uri="{FF2B5EF4-FFF2-40B4-BE49-F238E27FC236}">
                <a16:creationId xmlns:a16="http://schemas.microsoft.com/office/drawing/2014/main" id="{36046DBE-4EF3-445C-884C-9EFBF00287C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522">
            <a:extLst>
              <a:ext uri="{FF2B5EF4-FFF2-40B4-BE49-F238E27FC236}">
                <a16:creationId xmlns:a16="http://schemas.microsoft.com/office/drawing/2014/main" id="{9E43AA4A-B4D4-4120-B7D8-78C5D03CDE43}"/>
              </a:ext>
            </a:extLst>
          </p:cNvPr>
          <p:cNvSpPr>
            <a:spLocks noGrp="1" noChangeArrowheads="1"/>
          </p:cNvSpPr>
          <p:nvPr>
            <p:ph type="sldNum" sz="quarter" idx="12"/>
          </p:nvPr>
        </p:nvSpPr>
        <p:spPr>
          <a:ln/>
        </p:spPr>
        <p:txBody>
          <a:bodyPr/>
          <a:lstStyle>
            <a:lvl1pPr>
              <a:defRPr/>
            </a:lvl1pPr>
          </a:lstStyle>
          <a:p>
            <a:fld id="{62E60E21-22D5-4DB4-8144-2CCFF3142E5C}" type="slidenum">
              <a:rPr lang="zh-CN" altLang="en-US"/>
              <a:pPr/>
              <a:t>‹#›</a:t>
            </a:fld>
            <a:endParaRPr lang="zh-CN" altLang="en-US"/>
          </a:p>
        </p:txBody>
      </p:sp>
    </p:spTree>
    <p:extLst>
      <p:ext uri="{BB962C8B-B14F-4D97-AF65-F5344CB8AC3E}">
        <p14:creationId xmlns:p14="http://schemas.microsoft.com/office/powerpoint/2010/main" val="35241188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18">
            <a:extLst>
              <a:ext uri="{FF2B5EF4-FFF2-40B4-BE49-F238E27FC236}">
                <a16:creationId xmlns:a16="http://schemas.microsoft.com/office/drawing/2014/main" id="{F4C93309-B937-46DC-9DBE-F315664AD91B}"/>
              </a:ext>
            </a:extLst>
          </p:cNvPr>
          <p:cNvSpPr>
            <a:spLocks noGrp="1" noChangeArrowheads="1"/>
          </p:cNvSpPr>
          <p:nvPr>
            <p:ph type="dt" sz="half" idx="10"/>
          </p:nvPr>
        </p:nvSpPr>
        <p:spPr>
          <a:ln/>
        </p:spPr>
        <p:txBody>
          <a:bodyPr/>
          <a:lstStyle>
            <a:lvl1pPr>
              <a:defRPr/>
            </a:lvl1pPr>
          </a:lstStyle>
          <a:p>
            <a:pPr>
              <a:defRPr/>
            </a:pPr>
            <a:fld id="{387CA997-55A1-4D78-82F8-ED0894B3BEE0}" type="datetimeFigureOut">
              <a:rPr lang="zh-CN" altLang="en-US"/>
              <a:pPr>
                <a:defRPr/>
              </a:pPr>
              <a:t>2020/5/3</a:t>
            </a:fld>
            <a:endParaRPr lang="zh-CN" altLang="en-US"/>
          </a:p>
        </p:txBody>
      </p:sp>
      <p:sp>
        <p:nvSpPr>
          <p:cNvPr id="4" name="Rectangle 520">
            <a:extLst>
              <a:ext uri="{FF2B5EF4-FFF2-40B4-BE49-F238E27FC236}">
                <a16:creationId xmlns:a16="http://schemas.microsoft.com/office/drawing/2014/main" id="{0418E2F8-C357-4E7F-A4E1-70DC134398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522">
            <a:extLst>
              <a:ext uri="{FF2B5EF4-FFF2-40B4-BE49-F238E27FC236}">
                <a16:creationId xmlns:a16="http://schemas.microsoft.com/office/drawing/2014/main" id="{FA67B8DF-25A4-4FAC-90A7-9B8ECA483F10}"/>
              </a:ext>
            </a:extLst>
          </p:cNvPr>
          <p:cNvSpPr>
            <a:spLocks noGrp="1" noChangeArrowheads="1"/>
          </p:cNvSpPr>
          <p:nvPr>
            <p:ph type="sldNum" sz="quarter" idx="12"/>
          </p:nvPr>
        </p:nvSpPr>
        <p:spPr>
          <a:ln/>
        </p:spPr>
        <p:txBody>
          <a:bodyPr/>
          <a:lstStyle>
            <a:lvl1pPr>
              <a:defRPr/>
            </a:lvl1pPr>
          </a:lstStyle>
          <a:p>
            <a:fld id="{0A2C591F-1EB8-4FB0-8DD7-DD55C53B1D5B}" type="slidenum">
              <a:rPr lang="zh-CN" altLang="en-US"/>
              <a:pPr/>
              <a:t>‹#›</a:t>
            </a:fld>
            <a:endParaRPr lang="zh-CN" altLang="en-US"/>
          </a:p>
        </p:txBody>
      </p:sp>
    </p:spTree>
    <p:extLst>
      <p:ext uri="{BB962C8B-B14F-4D97-AF65-F5344CB8AC3E}">
        <p14:creationId xmlns:p14="http://schemas.microsoft.com/office/powerpoint/2010/main" val="4755393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18">
            <a:extLst>
              <a:ext uri="{FF2B5EF4-FFF2-40B4-BE49-F238E27FC236}">
                <a16:creationId xmlns:a16="http://schemas.microsoft.com/office/drawing/2014/main" id="{4474DE5A-9EA0-46D5-A9AF-DCF90DF9A478}"/>
              </a:ext>
            </a:extLst>
          </p:cNvPr>
          <p:cNvSpPr>
            <a:spLocks noGrp="1" noChangeArrowheads="1"/>
          </p:cNvSpPr>
          <p:nvPr>
            <p:ph type="dt" sz="half" idx="10"/>
          </p:nvPr>
        </p:nvSpPr>
        <p:spPr>
          <a:ln/>
        </p:spPr>
        <p:txBody>
          <a:bodyPr/>
          <a:lstStyle>
            <a:lvl1pPr>
              <a:defRPr/>
            </a:lvl1pPr>
          </a:lstStyle>
          <a:p>
            <a:pPr>
              <a:defRPr/>
            </a:pPr>
            <a:fld id="{0785063A-09D1-471B-A154-032E8D8AFC42}" type="datetimeFigureOut">
              <a:rPr lang="zh-CN" altLang="en-US"/>
              <a:pPr>
                <a:defRPr/>
              </a:pPr>
              <a:t>2020/5/3</a:t>
            </a:fld>
            <a:endParaRPr lang="zh-CN" altLang="en-US"/>
          </a:p>
        </p:txBody>
      </p:sp>
      <p:sp>
        <p:nvSpPr>
          <p:cNvPr id="3" name="Rectangle 520">
            <a:extLst>
              <a:ext uri="{FF2B5EF4-FFF2-40B4-BE49-F238E27FC236}">
                <a16:creationId xmlns:a16="http://schemas.microsoft.com/office/drawing/2014/main" id="{07AF5C81-E97E-4F96-A3C8-C391EAF428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522">
            <a:extLst>
              <a:ext uri="{FF2B5EF4-FFF2-40B4-BE49-F238E27FC236}">
                <a16:creationId xmlns:a16="http://schemas.microsoft.com/office/drawing/2014/main" id="{FA0C1699-2BCF-4EA3-BE2C-08C8337CD2C7}"/>
              </a:ext>
            </a:extLst>
          </p:cNvPr>
          <p:cNvSpPr>
            <a:spLocks noGrp="1" noChangeArrowheads="1"/>
          </p:cNvSpPr>
          <p:nvPr>
            <p:ph type="sldNum" sz="quarter" idx="12"/>
          </p:nvPr>
        </p:nvSpPr>
        <p:spPr>
          <a:ln/>
        </p:spPr>
        <p:txBody>
          <a:bodyPr/>
          <a:lstStyle>
            <a:lvl1pPr>
              <a:defRPr/>
            </a:lvl1pPr>
          </a:lstStyle>
          <a:p>
            <a:fld id="{4A17C253-62A3-4F09-B1CA-2D40EB8E9F4D}" type="slidenum">
              <a:rPr lang="zh-CN" altLang="en-US"/>
              <a:pPr/>
              <a:t>‹#›</a:t>
            </a:fld>
            <a:endParaRPr lang="zh-CN" altLang="en-US"/>
          </a:p>
        </p:txBody>
      </p:sp>
    </p:spTree>
    <p:extLst>
      <p:ext uri="{BB962C8B-B14F-4D97-AF65-F5344CB8AC3E}">
        <p14:creationId xmlns:p14="http://schemas.microsoft.com/office/powerpoint/2010/main" val="27844146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18">
            <a:extLst>
              <a:ext uri="{FF2B5EF4-FFF2-40B4-BE49-F238E27FC236}">
                <a16:creationId xmlns:a16="http://schemas.microsoft.com/office/drawing/2014/main" id="{9FA0028A-0E6E-4A3C-A7A6-61717C6F1A52}"/>
              </a:ext>
            </a:extLst>
          </p:cNvPr>
          <p:cNvSpPr>
            <a:spLocks noGrp="1" noChangeArrowheads="1"/>
          </p:cNvSpPr>
          <p:nvPr>
            <p:ph type="dt" sz="half" idx="10"/>
          </p:nvPr>
        </p:nvSpPr>
        <p:spPr>
          <a:ln/>
        </p:spPr>
        <p:txBody>
          <a:bodyPr/>
          <a:lstStyle>
            <a:lvl1pPr>
              <a:defRPr/>
            </a:lvl1pPr>
          </a:lstStyle>
          <a:p>
            <a:pPr>
              <a:defRPr/>
            </a:pPr>
            <a:fld id="{01059860-50A0-4485-B1CE-6EC7261C7D62}" type="datetimeFigureOut">
              <a:rPr lang="zh-CN" altLang="en-US"/>
              <a:pPr>
                <a:defRPr/>
              </a:pPr>
              <a:t>2020/5/3</a:t>
            </a:fld>
            <a:endParaRPr lang="zh-CN" altLang="en-US"/>
          </a:p>
        </p:txBody>
      </p:sp>
      <p:sp>
        <p:nvSpPr>
          <p:cNvPr id="6" name="Rectangle 520">
            <a:extLst>
              <a:ext uri="{FF2B5EF4-FFF2-40B4-BE49-F238E27FC236}">
                <a16:creationId xmlns:a16="http://schemas.microsoft.com/office/drawing/2014/main" id="{EFC129C8-D2AA-4788-8CB3-84AFA1B5EFF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22">
            <a:extLst>
              <a:ext uri="{FF2B5EF4-FFF2-40B4-BE49-F238E27FC236}">
                <a16:creationId xmlns:a16="http://schemas.microsoft.com/office/drawing/2014/main" id="{1F19D26C-3308-4EEE-9B82-F79347A7DF49}"/>
              </a:ext>
            </a:extLst>
          </p:cNvPr>
          <p:cNvSpPr>
            <a:spLocks noGrp="1" noChangeArrowheads="1"/>
          </p:cNvSpPr>
          <p:nvPr>
            <p:ph type="sldNum" sz="quarter" idx="12"/>
          </p:nvPr>
        </p:nvSpPr>
        <p:spPr>
          <a:ln/>
        </p:spPr>
        <p:txBody>
          <a:bodyPr/>
          <a:lstStyle>
            <a:lvl1pPr>
              <a:defRPr/>
            </a:lvl1pPr>
          </a:lstStyle>
          <a:p>
            <a:fld id="{50C55C7B-B4FD-47B8-B33A-EE9562C1B229}" type="slidenum">
              <a:rPr lang="zh-CN" altLang="en-US"/>
              <a:pPr/>
              <a:t>‹#›</a:t>
            </a:fld>
            <a:endParaRPr lang="zh-CN" altLang="en-US"/>
          </a:p>
        </p:txBody>
      </p:sp>
    </p:spTree>
    <p:extLst>
      <p:ext uri="{BB962C8B-B14F-4D97-AF65-F5344CB8AC3E}">
        <p14:creationId xmlns:p14="http://schemas.microsoft.com/office/powerpoint/2010/main" val="37113770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18">
            <a:extLst>
              <a:ext uri="{FF2B5EF4-FFF2-40B4-BE49-F238E27FC236}">
                <a16:creationId xmlns:a16="http://schemas.microsoft.com/office/drawing/2014/main" id="{5E5ED080-4527-462D-B593-3DBF8EC4A30B}"/>
              </a:ext>
            </a:extLst>
          </p:cNvPr>
          <p:cNvSpPr>
            <a:spLocks noGrp="1" noChangeArrowheads="1"/>
          </p:cNvSpPr>
          <p:nvPr>
            <p:ph type="dt" sz="half" idx="10"/>
          </p:nvPr>
        </p:nvSpPr>
        <p:spPr>
          <a:ln/>
        </p:spPr>
        <p:txBody>
          <a:bodyPr/>
          <a:lstStyle>
            <a:lvl1pPr>
              <a:defRPr/>
            </a:lvl1pPr>
          </a:lstStyle>
          <a:p>
            <a:pPr>
              <a:defRPr/>
            </a:pPr>
            <a:fld id="{32790466-B3BA-4F92-9F90-7410611E9CEF}" type="datetimeFigureOut">
              <a:rPr lang="zh-CN" altLang="en-US"/>
              <a:pPr>
                <a:defRPr/>
              </a:pPr>
              <a:t>2020/5/3</a:t>
            </a:fld>
            <a:endParaRPr lang="zh-CN" altLang="en-US"/>
          </a:p>
        </p:txBody>
      </p:sp>
      <p:sp>
        <p:nvSpPr>
          <p:cNvPr id="6" name="Rectangle 520">
            <a:extLst>
              <a:ext uri="{FF2B5EF4-FFF2-40B4-BE49-F238E27FC236}">
                <a16:creationId xmlns:a16="http://schemas.microsoft.com/office/drawing/2014/main" id="{D4D2AB6B-47C4-4D55-804E-7DBDF9C9F68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522">
            <a:extLst>
              <a:ext uri="{FF2B5EF4-FFF2-40B4-BE49-F238E27FC236}">
                <a16:creationId xmlns:a16="http://schemas.microsoft.com/office/drawing/2014/main" id="{28A241A5-4290-461A-85B2-5BEF1C097851}"/>
              </a:ext>
            </a:extLst>
          </p:cNvPr>
          <p:cNvSpPr>
            <a:spLocks noGrp="1" noChangeArrowheads="1"/>
          </p:cNvSpPr>
          <p:nvPr>
            <p:ph type="sldNum" sz="quarter" idx="12"/>
          </p:nvPr>
        </p:nvSpPr>
        <p:spPr>
          <a:ln/>
        </p:spPr>
        <p:txBody>
          <a:bodyPr/>
          <a:lstStyle>
            <a:lvl1pPr>
              <a:defRPr/>
            </a:lvl1pPr>
          </a:lstStyle>
          <a:p>
            <a:fld id="{B7F93543-C697-4D7F-9F00-35DB5D525EF6}" type="slidenum">
              <a:rPr lang="zh-CN" altLang="en-US"/>
              <a:pPr/>
              <a:t>‹#›</a:t>
            </a:fld>
            <a:endParaRPr lang="zh-CN" altLang="en-US"/>
          </a:p>
        </p:txBody>
      </p:sp>
    </p:spTree>
    <p:extLst>
      <p:ext uri="{BB962C8B-B14F-4D97-AF65-F5344CB8AC3E}">
        <p14:creationId xmlns:p14="http://schemas.microsoft.com/office/powerpoint/2010/main" val="6001264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18">
            <a:extLst>
              <a:ext uri="{FF2B5EF4-FFF2-40B4-BE49-F238E27FC236}">
                <a16:creationId xmlns:a16="http://schemas.microsoft.com/office/drawing/2014/main" id="{1284DB59-8A52-4CC7-8FFB-A625C8C3560D}"/>
              </a:ext>
            </a:extLst>
          </p:cNvPr>
          <p:cNvSpPr>
            <a:spLocks noGrp="1" noChangeArrowheads="1"/>
          </p:cNvSpPr>
          <p:nvPr>
            <p:ph type="dt" sz="half" idx="10"/>
          </p:nvPr>
        </p:nvSpPr>
        <p:spPr>
          <a:ln/>
        </p:spPr>
        <p:txBody>
          <a:bodyPr/>
          <a:lstStyle>
            <a:lvl1pPr>
              <a:defRPr/>
            </a:lvl1pPr>
          </a:lstStyle>
          <a:p>
            <a:pPr>
              <a:defRPr/>
            </a:pPr>
            <a:fld id="{AD2A0F88-0AE4-4554-922B-EED72E7D2C59}" type="datetimeFigureOut">
              <a:rPr lang="zh-CN" altLang="en-US"/>
              <a:pPr>
                <a:defRPr/>
              </a:pPr>
              <a:t>2020/5/3</a:t>
            </a:fld>
            <a:endParaRPr lang="zh-CN" altLang="en-US"/>
          </a:p>
        </p:txBody>
      </p:sp>
      <p:sp>
        <p:nvSpPr>
          <p:cNvPr id="5" name="Rectangle 520">
            <a:extLst>
              <a:ext uri="{FF2B5EF4-FFF2-40B4-BE49-F238E27FC236}">
                <a16:creationId xmlns:a16="http://schemas.microsoft.com/office/drawing/2014/main" id="{F16634F9-C466-4E48-84B2-57D3DF9F68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22">
            <a:extLst>
              <a:ext uri="{FF2B5EF4-FFF2-40B4-BE49-F238E27FC236}">
                <a16:creationId xmlns:a16="http://schemas.microsoft.com/office/drawing/2014/main" id="{BA0DA3AE-23E5-4D4E-AC24-D8D810918511}"/>
              </a:ext>
            </a:extLst>
          </p:cNvPr>
          <p:cNvSpPr>
            <a:spLocks noGrp="1" noChangeArrowheads="1"/>
          </p:cNvSpPr>
          <p:nvPr>
            <p:ph type="sldNum" sz="quarter" idx="12"/>
          </p:nvPr>
        </p:nvSpPr>
        <p:spPr>
          <a:ln/>
        </p:spPr>
        <p:txBody>
          <a:bodyPr/>
          <a:lstStyle>
            <a:lvl1pPr>
              <a:defRPr/>
            </a:lvl1pPr>
          </a:lstStyle>
          <a:p>
            <a:fld id="{D6D29A28-63BC-4847-8570-A04985068498}" type="slidenum">
              <a:rPr lang="zh-CN" altLang="en-US"/>
              <a:pPr/>
              <a:t>‹#›</a:t>
            </a:fld>
            <a:endParaRPr lang="zh-CN" altLang="en-US"/>
          </a:p>
        </p:txBody>
      </p:sp>
    </p:spTree>
    <p:extLst>
      <p:ext uri="{BB962C8B-B14F-4D97-AF65-F5344CB8AC3E}">
        <p14:creationId xmlns:p14="http://schemas.microsoft.com/office/powerpoint/2010/main" val="10909884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9038" y="442913"/>
            <a:ext cx="271303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9925" y="442913"/>
            <a:ext cx="7986713" cy="5899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18">
            <a:extLst>
              <a:ext uri="{FF2B5EF4-FFF2-40B4-BE49-F238E27FC236}">
                <a16:creationId xmlns:a16="http://schemas.microsoft.com/office/drawing/2014/main" id="{87E35BA4-F2EF-4156-8CE6-17B61E6E0FF0}"/>
              </a:ext>
            </a:extLst>
          </p:cNvPr>
          <p:cNvSpPr>
            <a:spLocks noGrp="1" noChangeArrowheads="1"/>
          </p:cNvSpPr>
          <p:nvPr>
            <p:ph type="dt" sz="half" idx="10"/>
          </p:nvPr>
        </p:nvSpPr>
        <p:spPr>
          <a:ln/>
        </p:spPr>
        <p:txBody>
          <a:bodyPr/>
          <a:lstStyle>
            <a:lvl1pPr>
              <a:defRPr/>
            </a:lvl1pPr>
          </a:lstStyle>
          <a:p>
            <a:pPr>
              <a:defRPr/>
            </a:pPr>
            <a:fld id="{38D92B1C-CF64-453F-9EA5-FFA8D412233A}" type="datetimeFigureOut">
              <a:rPr lang="zh-CN" altLang="en-US"/>
              <a:pPr>
                <a:defRPr/>
              </a:pPr>
              <a:t>2020/5/3</a:t>
            </a:fld>
            <a:endParaRPr lang="zh-CN" altLang="en-US"/>
          </a:p>
        </p:txBody>
      </p:sp>
      <p:sp>
        <p:nvSpPr>
          <p:cNvPr id="5" name="Rectangle 520">
            <a:extLst>
              <a:ext uri="{FF2B5EF4-FFF2-40B4-BE49-F238E27FC236}">
                <a16:creationId xmlns:a16="http://schemas.microsoft.com/office/drawing/2014/main" id="{40C6E670-8C20-417F-A18F-E8180269AA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522">
            <a:extLst>
              <a:ext uri="{FF2B5EF4-FFF2-40B4-BE49-F238E27FC236}">
                <a16:creationId xmlns:a16="http://schemas.microsoft.com/office/drawing/2014/main" id="{BDC55DFE-82A7-4339-9FED-C7BFD889FADE}"/>
              </a:ext>
            </a:extLst>
          </p:cNvPr>
          <p:cNvSpPr>
            <a:spLocks noGrp="1" noChangeArrowheads="1"/>
          </p:cNvSpPr>
          <p:nvPr>
            <p:ph type="sldNum" sz="quarter" idx="12"/>
          </p:nvPr>
        </p:nvSpPr>
        <p:spPr>
          <a:ln/>
        </p:spPr>
        <p:txBody>
          <a:bodyPr/>
          <a:lstStyle>
            <a:lvl1pPr>
              <a:defRPr/>
            </a:lvl1pPr>
          </a:lstStyle>
          <a:p>
            <a:fld id="{8D05D270-773C-4823-B489-27D57491FC92}" type="slidenum">
              <a:rPr lang="zh-CN" altLang="en-US"/>
              <a:pPr/>
              <a:t>‹#›</a:t>
            </a:fld>
            <a:endParaRPr lang="zh-CN" altLang="en-US"/>
          </a:p>
        </p:txBody>
      </p:sp>
    </p:spTree>
    <p:extLst>
      <p:ext uri="{BB962C8B-B14F-4D97-AF65-F5344CB8AC3E}">
        <p14:creationId xmlns:p14="http://schemas.microsoft.com/office/powerpoint/2010/main" val="248082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4.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5.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6.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4.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4.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8992" name="Rectangle 416" hidden="1">
            <a:extLst>
              <a:ext uri="{FF2B5EF4-FFF2-40B4-BE49-F238E27FC236}">
                <a16:creationId xmlns:a16="http://schemas.microsoft.com/office/drawing/2014/main" id="{C2102B5F-CDC1-47F2-BFFE-05A2D5749E78}"/>
              </a:ext>
            </a:extLst>
          </p:cNvPr>
          <p:cNvSpPr>
            <a:spLocks/>
          </p:cNvSpPr>
          <p:nvPr/>
        </p:nvSpPr>
        <p:spPr bwMode="auto">
          <a:xfrm>
            <a:off x="0" y="0"/>
            <a:ext cx="0" cy="0"/>
          </a:xfrm>
          <a:prstGeom prst="rect">
            <a:avLst/>
          </a:prstGeom>
          <a:solidFill>
            <a:srgbClr val="49A882"/>
          </a:solidFill>
          <a:ln w="12700">
            <a:solidFill>
              <a:srgbClr val="337A5D"/>
            </a:solidFill>
            <a:miter lim="800000"/>
            <a:headEnd/>
            <a:tailEnd/>
          </a:ln>
        </p:spPr>
        <p:txBody>
          <a:bodyPr anchor="ctr"/>
          <a:lstStyle/>
          <a:p>
            <a:pPr algn="ctr">
              <a:defRPr/>
            </a:pPr>
            <a:endParaRPr lang="zh-CN" altLang="en-US">
              <a:latin typeface="Arial" charset="0"/>
              <a:ea typeface="宋体" charset="-122"/>
              <a:cs typeface="Arial" charset="0"/>
            </a:endParaRPr>
          </a:p>
        </p:txBody>
      </p:sp>
      <p:sp>
        <p:nvSpPr>
          <p:cNvPr id="1048582" name="Rectangle 6">
            <a:extLst>
              <a:ext uri="{FF2B5EF4-FFF2-40B4-BE49-F238E27FC236}">
                <a16:creationId xmlns:a16="http://schemas.microsoft.com/office/drawing/2014/main" id="{3CAAE2AD-E65B-4E98-AAE1-51624E370AB3}"/>
              </a:ext>
            </a:extLst>
          </p:cNvPr>
          <p:cNvSpPr>
            <a:spLocks noChangeArrowheads="1"/>
          </p:cNvSpPr>
          <p:nvPr/>
        </p:nvSpPr>
        <p:spPr bwMode="auto">
          <a:xfrm>
            <a:off x="779463" y="1152525"/>
            <a:ext cx="10633075" cy="4703763"/>
          </a:xfrm>
          <a:prstGeom prst="rect">
            <a:avLst/>
          </a:prstGeom>
          <a:solidFill>
            <a:srgbClr val="EFF6EA"/>
          </a:solidFill>
          <a:ln w="9525">
            <a:noFill/>
            <a:miter lim="800000"/>
            <a:headEnd/>
            <a:tailEnd/>
          </a:ln>
        </p:spPr>
        <p:txBody>
          <a:bodyPr anchor="ctr"/>
          <a:lstStyle/>
          <a:p>
            <a:pPr algn="ctr">
              <a:defRPr/>
            </a:pPr>
            <a:endParaRPr lang="zh-CN" altLang="en-US">
              <a:latin typeface="Arial" charset="0"/>
              <a:ea typeface="宋体" charset="-122"/>
              <a:cs typeface="Arial" charset="0"/>
            </a:endParaRPr>
          </a:p>
        </p:txBody>
      </p:sp>
      <p:pic>
        <p:nvPicPr>
          <p:cNvPr id="1028" name="Picture 0">
            <a:extLst>
              <a:ext uri="{FF2B5EF4-FFF2-40B4-BE49-F238E27FC236}">
                <a16:creationId xmlns:a16="http://schemas.microsoft.com/office/drawing/2014/main" id="{B2B21DDF-BAE2-435B-98F7-1C0C74B3DFB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6386513"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9" name="Line 1024">
            <a:extLst>
              <a:ext uri="{FF2B5EF4-FFF2-40B4-BE49-F238E27FC236}">
                <a16:creationId xmlns:a16="http://schemas.microsoft.com/office/drawing/2014/main" id="{8831518C-1189-49D1-9DA9-AA9AB19B7314}"/>
              </a:ext>
            </a:extLst>
          </p:cNvPr>
          <p:cNvCxnSpPr>
            <a:cxnSpLocks noChangeShapeType="1"/>
          </p:cNvCxnSpPr>
          <p:nvPr/>
        </p:nvCxnSpPr>
        <p:spPr bwMode="auto">
          <a:xfrm flipH="1">
            <a:off x="9415463" y="3886200"/>
            <a:ext cx="1408112" cy="140811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cxnSp>
      <p:sp>
        <p:nvSpPr>
          <p:cNvPr id="1048583" name="Rectangle 7">
            <a:extLst>
              <a:ext uri="{FF2B5EF4-FFF2-40B4-BE49-F238E27FC236}">
                <a16:creationId xmlns:a16="http://schemas.microsoft.com/office/drawing/2014/main" id="{E5A0733F-DA16-4512-AABC-687CD6AC753A}"/>
              </a:ext>
            </a:extLst>
          </p:cNvPr>
          <p:cNvSpPr>
            <a:spLocks noChangeArrowheads="1"/>
          </p:cNvSpPr>
          <p:nvPr/>
        </p:nvSpPr>
        <p:spPr bwMode="auto">
          <a:xfrm rot="18894576">
            <a:off x="10489406" y="4591844"/>
            <a:ext cx="668338" cy="679450"/>
          </a:xfrm>
          <a:prstGeom prst="rect">
            <a:avLst/>
          </a:prstGeom>
          <a:solidFill>
            <a:srgbClr val="D5E7C8"/>
          </a:solidFill>
          <a:ln w="9525">
            <a:noFill/>
            <a:miter lim="800000"/>
            <a:headEnd/>
            <a:tailEnd/>
          </a:ln>
        </p:spPr>
        <p:txBody>
          <a:bodyPr anchor="ctr"/>
          <a:lstStyle/>
          <a:p>
            <a:pPr algn="ctr">
              <a:defRPr/>
            </a:pPr>
            <a:endParaRPr lang="zh-CN" altLang="en-US">
              <a:latin typeface="Arial" charset="0"/>
              <a:ea typeface="宋体" charset="-122"/>
              <a:cs typeface="Arial" charset="0"/>
            </a:endParaRPr>
          </a:p>
        </p:txBody>
      </p:sp>
      <p:sp>
        <p:nvSpPr>
          <p:cNvPr id="1031" name="Rectangle 406">
            <a:extLst>
              <a:ext uri="{FF2B5EF4-FFF2-40B4-BE49-F238E27FC236}">
                <a16:creationId xmlns:a16="http://schemas.microsoft.com/office/drawing/2014/main" id="{300E147D-C4F4-498D-B414-6D7533E3C3E0}"/>
              </a:ext>
            </a:extLst>
          </p:cNvPr>
          <p:cNvSpPr>
            <a:spLocks noGrp="1" noChangeArrowheads="1"/>
          </p:cNvSpPr>
          <p:nvPr>
            <p:ph type="title"/>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prstTxWarp prst="textNoShape">
              <a:avLst/>
            </a:prstTxWarp>
          </a:bodyPr>
          <a:lstStyle/>
          <a:p>
            <a:pPr lvl="0"/>
            <a:r>
              <a:rPr lang="zh-CN" altLang="en-US"/>
              <a:t>单击此处编辑母版标题样式</a:t>
            </a:r>
          </a:p>
        </p:txBody>
      </p:sp>
      <p:sp>
        <p:nvSpPr>
          <p:cNvPr id="1032" name="Rectangle 408">
            <a:extLst>
              <a:ext uri="{FF2B5EF4-FFF2-40B4-BE49-F238E27FC236}">
                <a16:creationId xmlns:a16="http://schemas.microsoft.com/office/drawing/2014/main" id="{6F990934-A277-40CA-A209-D8B57CEA5D14}"/>
              </a:ext>
            </a:extLst>
          </p:cNvPr>
          <p:cNvSpPr>
            <a:spLocks noGrp="1" noChangeArrowheads="1"/>
          </p:cNvSpPr>
          <p:nvPr>
            <p:ph type="body" idx="1"/>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86" name="Rectangle 410">
            <a:extLst>
              <a:ext uri="{FF2B5EF4-FFF2-40B4-BE49-F238E27FC236}">
                <a16:creationId xmlns:a16="http://schemas.microsoft.com/office/drawing/2014/main" id="{CDB7834A-61A9-46B4-B394-7A6B757CD509}"/>
              </a:ext>
            </a:extLst>
          </p:cNvPr>
          <p:cNvSpPr>
            <a:spLocks noGrp="1" noChangeArrowheads="1"/>
          </p:cNvSpPr>
          <p:nvPr>
            <p:ph type="dt" sz="half" idx="2"/>
          </p:nvPr>
        </p:nvSpPr>
        <p:spPr bwMode="auto">
          <a:xfrm>
            <a:off x="879475"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120000"/>
              </a:lnSpc>
              <a:defRPr sz="1200">
                <a:solidFill>
                  <a:srgbClr val="888888"/>
                </a:solidFill>
                <a:latin typeface="Arial" charset="0"/>
                <a:ea typeface="宋体" charset="-122"/>
                <a:cs typeface="+mn-cs"/>
              </a:defRPr>
            </a:lvl1pPr>
          </a:lstStyle>
          <a:p>
            <a:pPr>
              <a:defRPr/>
            </a:pPr>
            <a:fld id="{67B4FFDC-3414-4712-A597-88E2953F72E5}" type="datetimeFigureOut">
              <a:rPr lang="zh-CN" altLang="en-US"/>
              <a:pPr>
                <a:defRPr/>
              </a:pPr>
              <a:t>2020/5/3</a:t>
            </a:fld>
            <a:endParaRPr lang="zh-CN" altLang="en-US"/>
          </a:p>
        </p:txBody>
      </p:sp>
      <p:sp>
        <p:nvSpPr>
          <p:cNvPr id="1048988" name="Rectangle 412">
            <a:extLst>
              <a:ext uri="{FF2B5EF4-FFF2-40B4-BE49-F238E27FC236}">
                <a16:creationId xmlns:a16="http://schemas.microsoft.com/office/drawing/2014/main" id="{A9063085-7F6E-4656-95D3-817C656ACBF7}"/>
              </a:ext>
            </a:extLst>
          </p:cNvPr>
          <p:cNvSpPr>
            <a:spLocks noGrp="1" noChangeArrowheads="1"/>
          </p:cNvSpPr>
          <p:nvPr>
            <p:ph type="ftr" sz="quarter" idx="3"/>
          </p:nvPr>
        </p:nvSpPr>
        <p:spPr bwMode="auto">
          <a:xfrm>
            <a:off x="4116388" y="6350000"/>
            <a:ext cx="3959225"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ct val="120000"/>
              </a:lnSpc>
              <a:defRPr sz="1200">
                <a:solidFill>
                  <a:srgbClr val="888888"/>
                </a:solidFill>
                <a:latin typeface="Arial" charset="0"/>
                <a:ea typeface="宋体" charset="-122"/>
                <a:cs typeface="+mn-cs"/>
              </a:defRPr>
            </a:lvl1pPr>
          </a:lstStyle>
          <a:p>
            <a:pPr>
              <a:defRPr/>
            </a:pPr>
            <a:endParaRPr lang="zh-CN" altLang="en-US"/>
          </a:p>
        </p:txBody>
      </p:sp>
      <p:sp>
        <p:nvSpPr>
          <p:cNvPr id="1048990" name="Rectangle 414">
            <a:extLst>
              <a:ext uri="{FF2B5EF4-FFF2-40B4-BE49-F238E27FC236}">
                <a16:creationId xmlns:a16="http://schemas.microsoft.com/office/drawing/2014/main" id="{314B2273-84EF-4D8A-98CB-3988DA688D48}"/>
              </a:ext>
            </a:extLst>
          </p:cNvPr>
          <p:cNvSpPr>
            <a:spLocks noGrp="1" noChangeArrowheads="1"/>
          </p:cNvSpPr>
          <p:nvPr>
            <p:ph type="sldNum" sz="quarter" idx="4"/>
          </p:nvPr>
        </p:nvSpPr>
        <p:spPr bwMode="auto">
          <a:xfrm>
            <a:off x="8610600"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lnSpc>
                <a:spcPct val="120000"/>
              </a:lnSpc>
              <a:defRPr sz="1200">
                <a:solidFill>
                  <a:srgbClr val="888888"/>
                </a:solidFill>
                <a:ea typeface="宋体" panose="02010600030101010101" pitchFamily="2" charset="-122"/>
              </a:defRPr>
            </a:lvl1pPr>
          </a:lstStyle>
          <a:p>
            <a:fld id="{164CA2D5-1475-4D3E-98C5-3FB71C57CA8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sldNum="0" hdr="0" ftr="0" dt="0"/>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Arial" charset="0"/>
          <a:cs typeface="Arial" charset="0"/>
        </a:defRPr>
      </a:lvl2pPr>
      <a:lvl3pPr algn="l" rtl="0" eaLnBrk="0" fontAlgn="base" hangingPunct="0">
        <a:spcBef>
          <a:spcPct val="0"/>
        </a:spcBef>
        <a:spcAft>
          <a:spcPct val="0"/>
        </a:spcAft>
        <a:defRPr sz="2400" b="1">
          <a:solidFill>
            <a:srgbClr val="000000"/>
          </a:solidFill>
          <a:latin typeface="Arial" charset="0"/>
          <a:cs typeface="Arial" charset="0"/>
        </a:defRPr>
      </a:lvl3pPr>
      <a:lvl4pPr algn="l" rtl="0" eaLnBrk="0" fontAlgn="base" hangingPunct="0">
        <a:spcBef>
          <a:spcPct val="0"/>
        </a:spcBef>
        <a:spcAft>
          <a:spcPct val="0"/>
        </a:spcAft>
        <a:defRPr sz="2400" b="1">
          <a:solidFill>
            <a:srgbClr val="000000"/>
          </a:solidFill>
          <a:latin typeface="Arial" charset="0"/>
          <a:cs typeface="Arial" charset="0"/>
        </a:defRPr>
      </a:lvl4pPr>
      <a:lvl5pPr algn="l" rtl="0" eaLnBrk="0" fontAlgn="base" hangingPunct="0">
        <a:spcBef>
          <a:spcPct val="0"/>
        </a:spcBef>
        <a:spcAft>
          <a:spcPct val="0"/>
        </a:spcAft>
        <a:defRPr sz="2400" b="1">
          <a:solidFill>
            <a:srgbClr val="000000"/>
          </a:solidFill>
          <a:latin typeface="Arial" charset="0"/>
          <a:cs typeface="Arial" charset="0"/>
        </a:defRPr>
      </a:lvl5pPr>
      <a:lvl6pPr marL="457200" algn="l" rtl="0" fontAlgn="base">
        <a:spcBef>
          <a:spcPct val="0"/>
        </a:spcBef>
        <a:spcAft>
          <a:spcPct val="0"/>
        </a:spcAft>
        <a:defRPr sz="2400" b="1">
          <a:solidFill>
            <a:srgbClr val="000000"/>
          </a:solidFill>
          <a:latin typeface="Arial" charset="0"/>
          <a:cs typeface="Arial" charset="0"/>
        </a:defRPr>
      </a:lvl6pPr>
      <a:lvl7pPr marL="914400" algn="l" rtl="0" fontAlgn="base">
        <a:spcBef>
          <a:spcPct val="0"/>
        </a:spcBef>
        <a:spcAft>
          <a:spcPct val="0"/>
        </a:spcAft>
        <a:defRPr sz="2400" b="1">
          <a:solidFill>
            <a:srgbClr val="000000"/>
          </a:solidFill>
          <a:latin typeface="Arial" charset="0"/>
          <a:cs typeface="Arial" charset="0"/>
        </a:defRPr>
      </a:lvl7pPr>
      <a:lvl8pPr marL="1371600" algn="l" rtl="0" fontAlgn="base">
        <a:spcBef>
          <a:spcPct val="0"/>
        </a:spcBef>
        <a:spcAft>
          <a:spcPct val="0"/>
        </a:spcAft>
        <a:defRPr sz="2400" b="1">
          <a:solidFill>
            <a:srgbClr val="000000"/>
          </a:solidFill>
          <a:latin typeface="Arial" charset="0"/>
          <a:cs typeface="Arial" charset="0"/>
        </a:defRPr>
      </a:lvl8pPr>
      <a:lvl9pPr marL="1828800" algn="l" rtl="0" fontAlgn="base">
        <a:spcBef>
          <a:spcPct val="0"/>
        </a:spcBef>
        <a:spcAft>
          <a:spcPct val="0"/>
        </a:spcAft>
        <a:defRPr sz="2400" b="1">
          <a:solidFill>
            <a:srgbClr val="000000"/>
          </a:solidFill>
          <a:latin typeface="Arial" charset="0"/>
          <a:cs typeface="Arial" charset="0"/>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5pPr>
      <a:lvl6pPr marL="25146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6pPr>
      <a:lvl7pPr marL="29718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7pPr>
      <a:lvl8pPr marL="34290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8pPr>
      <a:lvl9pPr marL="38862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112" name="Rectangle 536" hidden="1">
            <a:extLst>
              <a:ext uri="{FF2B5EF4-FFF2-40B4-BE49-F238E27FC236}">
                <a16:creationId xmlns:a16="http://schemas.microsoft.com/office/drawing/2014/main" id="{0CD18325-5487-4D25-9999-BD2C22A9442C}"/>
              </a:ext>
            </a:extLst>
          </p:cNvPr>
          <p:cNvSpPr>
            <a:spLocks/>
          </p:cNvSpPr>
          <p:nvPr/>
        </p:nvSpPr>
        <p:spPr bwMode="auto">
          <a:xfrm>
            <a:off x="0" y="0"/>
            <a:ext cx="0" cy="0"/>
          </a:xfrm>
          <a:prstGeom prst="rect">
            <a:avLst/>
          </a:prstGeom>
          <a:solidFill>
            <a:srgbClr val="49A882"/>
          </a:solidFill>
          <a:ln w="12700">
            <a:solidFill>
              <a:srgbClr val="337A5D"/>
            </a:solidFill>
            <a:miter lim="800000"/>
            <a:headEnd/>
            <a:tailEnd/>
          </a:ln>
        </p:spPr>
        <p:txBody>
          <a:bodyPr anchor="ctr"/>
          <a:lstStyle/>
          <a:p>
            <a:pPr algn="ctr">
              <a:defRPr/>
            </a:pPr>
            <a:endParaRPr lang="zh-CN" altLang="en-US">
              <a:latin typeface="Arial" charset="0"/>
              <a:ea typeface="宋体" charset="-122"/>
              <a:cs typeface="Arial" charset="0"/>
            </a:endParaRPr>
          </a:p>
        </p:txBody>
      </p:sp>
      <p:sp>
        <p:nvSpPr>
          <p:cNvPr id="1048739" name="Rectangle 163">
            <a:extLst>
              <a:ext uri="{FF2B5EF4-FFF2-40B4-BE49-F238E27FC236}">
                <a16:creationId xmlns:a16="http://schemas.microsoft.com/office/drawing/2014/main" id="{040C6D5B-5919-4D65-BB6C-E4717B9F5698}"/>
              </a:ext>
            </a:extLst>
          </p:cNvPr>
          <p:cNvSpPr>
            <a:spLocks noChangeArrowheads="1"/>
          </p:cNvSpPr>
          <p:nvPr/>
        </p:nvSpPr>
        <p:spPr bwMode="auto">
          <a:xfrm>
            <a:off x="779463" y="1152525"/>
            <a:ext cx="10633075" cy="4703763"/>
          </a:xfrm>
          <a:prstGeom prst="rect">
            <a:avLst/>
          </a:prstGeom>
          <a:solidFill>
            <a:srgbClr val="EFF6EA"/>
          </a:solidFill>
          <a:ln w="9525">
            <a:noFill/>
            <a:miter lim="800000"/>
            <a:headEnd/>
            <a:tailEnd/>
          </a:ln>
        </p:spPr>
        <p:txBody>
          <a:bodyPr anchor="ctr"/>
          <a:lstStyle/>
          <a:p>
            <a:pPr algn="ctr">
              <a:defRPr/>
            </a:pPr>
            <a:endParaRPr lang="zh-CN" altLang="en-US">
              <a:latin typeface="Arial" charset="0"/>
              <a:ea typeface="宋体" charset="-122"/>
              <a:cs typeface="Arial" charset="0"/>
            </a:endParaRPr>
          </a:p>
        </p:txBody>
      </p:sp>
      <p:pic>
        <p:nvPicPr>
          <p:cNvPr id="11268" name="Picture 19">
            <a:extLst>
              <a:ext uri="{FF2B5EF4-FFF2-40B4-BE49-F238E27FC236}">
                <a16:creationId xmlns:a16="http://schemas.microsoft.com/office/drawing/2014/main" id="{C508E036-AD60-47D0-B3FE-283854194DA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6386513"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9" name="Group -944">
            <a:extLst>
              <a:ext uri="{FF2B5EF4-FFF2-40B4-BE49-F238E27FC236}">
                <a16:creationId xmlns:a16="http://schemas.microsoft.com/office/drawing/2014/main" id="{A04138D6-1094-4B8F-8BCF-3313DC62BA01}"/>
              </a:ext>
            </a:extLst>
          </p:cNvPr>
          <p:cNvGrpSpPr>
            <a:grpSpLocks/>
          </p:cNvGrpSpPr>
          <p:nvPr/>
        </p:nvGrpSpPr>
        <p:grpSpPr bwMode="auto">
          <a:xfrm>
            <a:off x="9488488" y="3184525"/>
            <a:ext cx="1408112" cy="1408113"/>
            <a:chOff x="9915537" y="3043235"/>
            <a:chExt cx="1408347" cy="1408347"/>
          </a:xfrm>
        </p:grpSpPr>
        <p:cxnSp>
          <p:nvCxnSpPr>
            <p:cNvPr id="11275" name="Line 19">
              <a:extLst>
                <a:ext uri="{FF2B5EF4-FFF2-40B4-BE49-F238E27FC236}">
                  <a16:creationId xmlns:a16="http://schemas.microsoft.com/office/drawing/2014/main" id="{7BE78DA8-A2A2-4970-A5B4-2BDD50A7F2D1}"/>
                </a:ext>
              </a:extLst>
            </p:cNvPr>
            <p:cNvCxnSpPr>
              <a:cxnSpLocks noChangeShapeType="1"/>
            </p:cNvCxnSpPr>
            <p:nvPr/>
          </p:nvCxnSpPr>
          <p:spPr bwMode="auto">
            <a:xfrm flipH="1">
              <a:off x="9915537" y="3043235"/>
              <a:ext cx="1408347" cy="1408347"/>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cxnSp>
        <p:sp>
          <p:nvSpPr>
            <p:cNvPr id="1048740" name="Rectangle 164">
              <a:extLst>
                <a:ext uri="{FF2B5EF4-FFF2-40B4-BE49-F238E27FC236}">
                  <a16:creationId xmlns:a16="http://schemas.microsoft.com/office/drawing/2014/main" id="{758237B4-65DB-4498-AE68-5CCD59F7301B}"/>
                </a:ext>
              </a:extLst>
            </p:cNvPr>
            <p:cNvSpPr>
              <a:spLocks noChangeArrowheads="1"/>
            </p:cNvSpPr>
            <p:nvPr/>
          </p:nvSpPr>
          <p:spPr bwMode="auto">
            <a:xfrm rot="18894576">
              <a:off x="10444262" y="3757729"/>
              <a:ext cx="670036" cy="679563"/>
            </a:xfrm>
            <a:prstGeom prst="rect">
              <a:avLst/>
            </a:prstGeom>
            <a:solidFill>
              <a:srgbClr val="D5E7C8"/>
            </a:solidFill>
            <a:ln w="9525">
              <a:noFill/>
              <a:miter lim="800000"/>
              <a:headEnd/>
              <a:tailEnd/>
            </a:ln>
          </p:spPr>
          <p:txBody>
            <a:bodyPr lIns="90170" tIns="46990" rIns="90170" bIns="46990" anchor="ctr"/>
            <a:lstStyle/>
            <a:p>
              <a:pPr algn="ctr">
                <a:defRPr/>
              </a:pPr>
              <a:endParaRPr lang="zh-CN" altLang="en-US">
                <a:latin typeface="Arial" charset="0"/>
                <a:ea typeface="宋体" charset="-122"/>
                <a:cs typeface="Arial" charset="0"/>
              </a:endParaRPr>
            </a:p>
          </p:txBody>
        </p:sp>
      </p:grpSp>
      <p:sp>
        <p:nvSpPr>
          <p:cNvPr id="11270" name="Rectangle 526">
            <a:extLst>
              <a:ext uri="{FF2B5EF4-FFF2-40B4-BE49-F238E27FC236}">
                <a16:creationId xmlns:a16="http://schemas.microsoft.com/office/drawing/2014/main" id="{9DBDEA09-9844-411D-ACFF-79180A03405F}"/>
              </a:ext>
            </a:extLst>
          </p:cNvPr>
          <p:cNvSpPr>
            <a:spLocks noGrp="1" noChangeArrowheads="1"/>
          </p:cNvSpPr>
          <p:nvPr>
            <p:ph type="title"/>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prstTxWarp prst="textNoShape">
              <a:avLst/>
            </a:prstTxWarp>
          </a:bodyPr>
          <a:lstStyle/>
          <a:p>
            <a:pPr lvl="0"/>
            <a:r>
              <a:rPr lang="zh-CN" altLang="en-US"/>
              <a:t>单击此处编辑母版标题样式</a:t>
            </a:r>
          </a:p>
        </p:txBody>
      </p:sp>
      <p:sp>
        <p:nvSpPr>
          <p:cNvPr id="11271" name="Rectangle 528">
            <a:extLst>
              <a:ext uri="{FF2B5EF4-FFF2-40B4-BE49-F238E27FC236}">
                <a16:creationId xmlns:a16="http://schemas.microsoft.com/office/drawing/2014/main" id="{FB413B0F-5961-4D53-B007-643ED223CFA0}"/>
              </a:ext>
            </a:extLst>
          </p:cNvPr>
          <p:cNvSpPr>
            <a:spLocks noGrp="1" noChangeArrowheads="1"/>
          </p:cNvSpPr>
          <p:nvPr>
            <p:ph type="body" idx="1"/>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106" name="Rectangle 530">
            <a:extLst>
              <a:ext uri="{FF2B5EF4-FFF2-40B4-BE49-F238E27FC236}">
                <a16:creationId xmlns:a16="http://schemas.microsoft.com/office/drawing/2014/main" id="{36DCD118-B16E-41C1-B8B6-3947D6898B8A}"/>
              </a:ext>
            </a:extLst>
          </p:cNvPr>
          <p:cNvSpPr>
            <a:spLocks noGrp="1" noChangeArrowheads="1"/>
          </p:cNvSpPr>
          <p:nvPr>
            <p:ph type="dt" sz="half" idx="2"/>
          </p:nvPr>
        </p:nvSpPr>
        <p:spPr bwMode="auto">
          <a:xfrm>
            <a:off x="879475"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120000"/>
              </a:lnSpc>
              <a:defRPr sz="1200">
                <a:solidFill>
                  <a:srgbClr val="888888"/>
                </a:solidFill>
                <a:latin typeface="Arial" charset="0"/>
                <a:ea typeface="宋体" charset="-122"/>
                <a:cs typeface="+mn-cs"/>
              </a:defRPr>
            </a:lvl1pPr>
          </a:lstStyle>
          <a:p>
            <a:pPr>
              <a:defRPr/>
            </a:pPr>
            <a:fld id="{3C8103B6-B649-4DFB-B78F-9CD9B2C74021}" type="datetimeFigureOut">
              <a:rPr lang="zh-CN" altLang="en-US"/>
              <a:pPr>
                <a:defRPr/>
              </a:pPr>
              <a:t>2020/5/3</a:t>
            </a:fld>
            <a:endParaRPr lang="zh-CN" altLang="en-US"/>
          </a:p>
        </p:txBody>
      </p:sp>
      <p:sp>
        <p:nvSpPr>
          <p:cNvPr id="1049108" name="Rectangle 532">
            <a:extLst>
              <a:ext uri="{FF2B5EF4-FFF2-40B4-BE49-F238E27FC236}">
                <a16:creationId xmlns:a16="http://schemas.microsoft.com/office/drawing/2014/main" id="{63D641D5-E212-45E3-8226-DBD0E584AD26}"/>
              </a:ext>
            </a:extLst>
          </p:cNvPr>
          <p:cNvSpPr>
            <a:spLocks noGrp="1" noChangeArrowheads="1"/>
          </p:cNvSpPr>
          <p:nvPr>
            <p:ph type="ftr" sz="quarter" idx="3"/>
          </p:nvPr>
        </p:nvSpPr>
        <p:spPr bwMode="auto">
          <a:xfrm>
            <a:off x="4116388" y="6350000"/>
            <a:ext cx="3959225"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ct val="120000"/>
              </a:lnSpc>
              <a:defRPr sz="1200">
                <a:solidFill>
                  <a:srgbClr val="888888"/>
                </a:solidFill>
                <a:latin typeface="Arial" charset="0"/>
                <a:ea typeface="宋体" charset="-122"/>
                <a:cs typeface="+mn-cs"/>
              </a:defRPr>
            </a:lvl1pPr>
          </a:lstStyle>
          <a:p>
            <a:pPr>
              <a:defRPr/>
            </a:pPr>
            <a:endParaRPr lang="zh-CN" altLang="en-US"/>
          </a:p>
        </p:txBody>
      </p:sp>
      <p:sp>
        <p:nvSpPr>
          <p:cNvPr id="1049110" name="Rectangle 534">
            <a:extLst>
              <a:ext uri="{FF2B5EF4-FFF2-40B4-BE49-F238E27FC236}">
                <a16:creationId xmlns:a16="http://schemas.microsoft.com/office/drawing/2014/main" id="{DE2CC93E-1053-40CC-B71F-033CF51A1BAF}"/>
              </a:ext>
            </a:extLst>
          </p:cNvPr>
          <p:cNvSpPr>
            <a:spLocks noGrp="1" noChangeArrowheads="1"/>
          </p:cNvSpPr>
          <p:nvPr>
            <p:ph type="sldNum" sz="quarter" idx="4"/>
          </p:nvPr>
        </p:nvSpPr>
        <p:spPr bwMode="auto">
          <a:xfrm>
            <a:off x="8610600"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lnSpc>
                <a:spcPct val="120000"/>
              </a:lnSpc>
              <a:defRPr sz="1200">
                <a:solidFill>
                  <a:srgbClr val="888888"/>
                </a:solidFill>
                <a:ea typeface="宋体" panose="02010600030101010101" pitchFamily="2" charset="-122"/>
              </a:defRPr>
            </a:lvl1pPr>
          </a:lstStyle>
          <a:p>
            <a:fld id="{201C003B-031F-4E45-BAA7-CDCDF44F684C}"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sldNum="0" hdr="0" ftr="0" dt="0"/>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Arial" charset="0"/>
          <a:cs typeface="Arial" charset="0"/>
        </a:defRPr>
      </a:lvl2pPr>
      <a:lvl3pPr algn="l" rtl="0" eaLnBrk="0" fontAlgn="base" hangingPunct="0">
        <a:spcBef>
          <a:spcPct val="0"/>
        </a:spcBef>
        <a:spcAft>
          <a:spcPct val="0"/>
        </a:spcAft>
        <a:defRPr sz="2400" b="1">
          <a:solidFill>
            <a:srgbClr val="000000"/>
          </a:solidFill>
          <a:latin typeface="Arial" charset="0"/>
          <a:cs typeface="Arial" charset="0"/>
        </a:defRPr>
      </a:lvl3pPr>
      <a:lvl4pPr algn="l" rtl="0" eaLnBrk="0" fontAlgn="base" hangingPunct="0">
        <a:spcBef>
          <a:spcPct val="0"/>
        </a:spcBef>
        <a:spcAft>
          <a:spcPct val="0"/>
        </a:spcAft>
        <a:defRPr sz="2400" b="1">
          <a:solidFill>
            <a:srgbClr val="000000"/>
          </a:solidFill>
          <a:latin typeface="Arial" charset="0"/>
          <a:cs typeface="Arial" charset="0"/>
        </a:defRPr>
      </a:lvl4pPr>
      <a:lvl5pPr algn="l" rtl="0" eaLnBrk="0" fontAlgn="base" hangingPunct="0">
        <a:spcBef>
          <a:spcPct val="0"/>
        </a:spcBef>
        <a:spcAft>
          <a:spcPct val="0"/>
        </a:spcAft>
        <a:defRPr sz="2400" b="1">
          <a:solidFill>
            <a:srgbClr val="000000"/>
          </a:solidFill>
          <a:latin typeface="Arial" charset="0"/>
          <a:cs typeface="Arial" charset="0"/>
        </a:defRPr>
      </a:lvl5pPr>
      <a:lvl6pPr marL="457200" algn="l" rtl="0" fontAlgn="base">
        <a:spcBef>
          <a:spcPct val="0"/>
        </a:spcBef>
        <a:spcAft>
          <a:spcPct val="0"/>
        </a:spcAft>
        <a:defRPr sz="2400" b="1">
          <a:solidFill>
            <a:srgbClr val="000000"/>
          </a:solidFill>
          <a:latin typeface="Arial" charset="0"/>
          <a:cs typeface="Arial" charset="0"/>
        </a:defRPr>
      </a:lvl6pPr>
      <a:lvl7pPr marL="914400" algn="l" rtl="0" fontAlgn="base">
        <a:spcBef>
          <a:spcPct val="0"/>
        </a:spcBef>
        <a:spcAft>
          <a:spcPct val="0"/>
        </a:spcAft>
        <a:defRPr sz="2400" b="1">
          <a:solidFill>
            <a:srgbClr val="000000"/>
          </a:solidFill>
          <a:latin typeface="Arial" charset="0"/>
          <a:cs typeface="Arial" charset="0"/>
        </a:defRPr>
      </a:lvl7pPr>
      <a:lvl8pPr marL="1371600" algn="l" rtl="0" fontAlgn="base">
        <a:spcBef>
          <a:spcPct val="0"/>
        </a:spcBef>
        <a:spcAft>
          <a:spcPct val="0"/>
        </a:spcAft>
        <a:defRPr sz="2400" b="1">
          <a:solidFill>
            <a:srgbClr val="000000"/>
          </a:solidFill>
          <a:latin typeface="Arial" charset="0"/>
          <a:cs typeface="Arial" charset="0"/>
        </a:defRPr>
      </a:lvl8pPr>
      <a:lvl9pPr marL="1828800" algn="l" rtl="0" fontAlgn="base">
        <a:spcBef>
          <a:spcPct val="0"/>
        </a:spcBef>
        <a:spcAft>
          <a:spcPct val="0"/>
        </a:spcAft>
        <a:defRPr sz="2400" b="1">
          <a:solidFill>
            <a:srgbClr val="000000"/>
          </a:solidFill>
          <a:latin typeface="Arial" charset="0"/>
          <a:cs typeface="Arial" charset="0"/>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5pPr>
      <a:lvl6pPr marL="25146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6pPr>
      <a:lvl7pPr marL="29718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7pPr>
      <a:lvl8pPr marL="34290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8pPr>
      <a:lvl9pPr marL="38862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136" name="Rectangle 560" hidden="1">
            <a:extLst>
              <a:ext uri="{FF2B5EF4-FFF2-40B4-BE49-F238E27FC236}">
                <a16:creationId xmlns:a16="http://schemas.microsoft.com/office/drawing/2014/main" id="{80E9F473-E5C5-4B7C-A67D-6DD81A822872}"/>
              </a:ext>
            </a:extLst>
          </p:cNvPr>
          <p:cNvSpPr>
            <a:spLocks/>
          </p:cNvSpPr>
          <p:nvPr/>
        </p:nvSpPr>
        <p:spPr bwMode="auto">
          <a:xfrm>
            <a:off x="0" y="0"/>
            <a:ext cx="0" cy="0"/>
          </a:xfrm>
          <a:prstGeom prst="rect">
            <a:avLst/>
          </a:prstGeom>
          <a:solidFill>
            <a:srgbClr val="49A882"/>
          </a:solidFill>
          <a:ln w="12700">
            <a:solidFill>
              <a:srgbClr val="337A5D"/>
            </a:solidFill>
            <a:miter lim="800000"/>
            <a:headEnd/>
            <a:tailEnd/>
          </a:ln>
        </p:spPr>
        <p:txBody>
          <a:bodyPr anchor="ctr"/>
          <a:lstStyle/>
          <a:p>
            <a:pPr algn="ctr">
              <a:defRPr/>
            </a:pPr>
            <a:endParaRPr lang="zh-CN" altLang="en-US">
              <a:latin typeface="Arial" charset="0"/>
              <a:ea typeface="宋体" charset="-122"/>
              <a:cs typeface="Arial" charset="0"/>
            </a:endParaRPr>
          </a:p>
        </p:txBody>
      </p:sp>
      <p:grpSp>
        <p:nvGrpSpPr>
          <p:cNvPr id="12291" name="Group -962">
            <a:extLst>
              <a:ext uri="{FF2B5EF4-FFF2-40B4-BE49-F238E27FC236}">
                <a16:creationId xmlns:a16="http://schemas.microsoft.com/office/drawing/2014/main" id="{A13CBB69-DD4A-4252-AC56-C0D1FF347EC7}"/>
              </a:ext>
            </a:extLst>
          </p:cNvPr>
          <p:cNvGrpSpPr>
            <a:grpSpLocks/>
          </p:cNvGrpSpPr>
          <p:nvPr/>
        </p:nvGrpSpPr>
        <p:grpSpPr bwMode="auto">
          <a:xfrm>
            <a:off x="0" y="0"/>
            <a:ext cx="12182475" cy="6854825"/>
            <a:chOff x="0" y="0"/>
            <a:chExt cx="12183109" cy="6854190"/>
          </a:xfrm>
        </p:grpSpPr>
        <p:sp>
          <p:nvSpPr>
            <p:cNvPr id="1048677" name="Rectangle 101">
              <a:extLst>
                <a:ext uri="{FF2B5EF4-FFF2-40B4-BE49-F238E27FC236}">
                  <a16:creationId xmlns:a16="http://schemas.microsoft.com/office/drawing/2014/main" id="{D4292E80-6E2D-4290-8E85-91A6225BEEF5}"/>
                </a:ext>
              </a:extLst>
            </p:cNvPr>
            <p:cNvSpPr>
              <a:spLocks noChangeArrowheads="1"/>
            </p:cNvSpPr>
            <p:nvPr/>
          </p:nvSpPr>
          <p:spPr bwMode="auto">
            <a:xfrm>
              <a:off x="287353" y="247627"/>
              <a:ext cx="11616342" cy="6311315"/>
            </a:xfrm>
            <a:prstGeom prst="rect">
              <a:avLst/>
            </a:prstGeom>
            <a:solidFill>
              <a:srgbClr val="EFF6EA"/>
            </a:solidFill>
            <a:ln w="9525">
              <a:noFill/>
              <a:miter lim="800000"/>
              <a:headEnd/>
              <a:tailEnd/>
            </a:ln>
          </p:spPr>
          <p:txBody>
            <a:bodyPr anchor="ctr"/>
            <a:lstStyle/>
            <a:p>
              <a:pPr algn="ctr">
                <a:defRPr/>
              </a:pPr>
              <a:endParaRPr lang="en-US" altLang="zh-CN">
                <a:latin typeface="Arial" charset="0"/>
                <a:ea typeface="宋体" charset="-122"/>
                <a:cs typeface="Arial" charset="0"/>
                <a:sym typeface="Arial" charset="0"/>
              </a:endParaRPr>
            </a:p>
          </p:txBody>
        </p:sp>
        <p:pic>
          <p:nvPicPr>
            <p:cNvPr id="12298" name="Picture 6">
              <a:extLst>
                <a:ext uri="{FF2B5EF4-FFF2-40B4-BE49-F238E27FC236}">
                  <a16:creationId xmlns:a16="http://schemas.microsoft.com/office/drawing/2014/main" id="{F7849B35-4297-4607-89B5-77FF264667D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flipH="1" flipV="1">
              <a:off x="11108987" y="5719864"/>
              <a:ext cx="1074122" cy="11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7">
              <a:extLst>
                <a:ext uri="{FF2B5EF4-FFF2-40B4-BE49-F238E27FC236}">
                  <a16:creationId xmlns:a16="http://schemas.microsoft.com/office/drawing/2014/main" id="{E5549B98-F3C9-422F-B94B-E6326FCC52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flipV="1">
              <a:off x="0" y="0"/>
              <a:ext cx="1074122" cy="11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2" name="Rectangle 550">
            <a:extLst>
              <a:ext uri="{FF2B5EF4-FFF2-40B4-BE49-F238E27FC236}">
                <a16:creationId xmlns:a16="http://schemas.microsoft.com/office/drawing/2014/main" id="{31922911-D526-4C6F-8993-3E3BDE690C8B}"/>
              </a:ext>
            </a:extLst>
          </p:cNvPr>
          <p:cNvSpPr>
            <a:spLocks noGrp="1" noChangeArrowheads="1"/>
          </p:cNvSpPr>
          <p:nvPr>
            <p:ph type="title"/>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prstTxWarp prst="textNoShape">
              <a:avLst/>
            </a:prstTxWarp>
          </a:bodyPr>
          <a:lstStyle/>
          <a:p>
            <a:pPr lvl="0"/>
            <a:r>
              <a:rPr lang="zh-CN" altLang="en-US"/>
              <a:t>单击此处编辑母版标题样式</a:t>
            </a:r>
          </a:p>
        </p:txBody>
      </p:sp>
      <p:sp>
        <p:nvSpPr>
          <p:cNvPr id="12293" name="Rectangle 552">
            <a:extLst>
              <a:ext uri="{FF2B5EF4-FFF2-40B4-BE49-F238E27FC236}">
                <a16:creationId xmlns:a16="http://schemas.microsoft.com/office/drawing/2014/main" id="{22ADF9F7-F817-487E-AA07-08693E928B33}"/>
              </a:ext>
            </a:extLst>
          </p:cNvPr>
          <p:cNvSpPr>
            <a:spLocks noGrp="1" noChangeArrowheads="1"/>
          </p:cNvSpPr>
          <p:nvPr>
            <p:ph type="body" idx="1"/>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130" name="Rectangle 554">
            <a:extLst>
              <a:ext uri="{FF2B5EF4-FFF2-40B4-BE49-F238E27FC236}">
                <a16:creationId xmlns:a16="http://schemas.microsoft.com/office/drawing/2014/main" id="{9CB2F57F-D92A-40D2-AC3B-418078CB7D1C}"/>
              </a:ext>
            </a:extLst>
          </p:cNvPr>
          <p:cNvSpPr>
            <a:spLocks noGrp="1" noChangeArrowheads="1"/>
          </p:cNvSpPr>
          <p:nvPr>
            <p:ph type="dt" sz="half" idx="2"/>
          </p:nvPr>
        </p:nvSpPr>
        <p:spPr bwMode="auto">
          <a:xfrm>
            <a:off x="879475"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120000"/>
              </a:lnSpc>
              <a:defRPr sz="1200">
                <a:solidFill>
                  <a:srgbClr val="888888"/>
                </a:solidFill>
                <a:latin typeface="Arial" charset="0"/>
                <a:ea typeface="宋体" charset="-122"/>
                <a:cs typeface="+mn-cs"/>
              </a:defRPr>
            </a:lvl1pPr>
          </a:lstStyle>
          <a:p>
            <a:pPr>
              <a:defRPr/>
            </a:pPr>
            <a:fld id="{1A8D41BE-BBFD-4F7A-8C79-1E007A94C8E6}" type="datetimeFigureOut">
              <a:rPr lang="zh-CN" altLang="en-US"/>
              <a:pPr>
                <a:defRPr/>
              </a:pPr>
              <a:t>2020/5/3</a:t>
            </a:fld>
            <a:endParaRPr lang="zh-CN" altLang="en-US"/>
          </a:p>
        </p:txBody>
      </p:sp>
      <p:sp>
        <p:nvSpPr>
          <p:cNvPr id="1049132" name="Rectangle 556">
            <a:extLst>
              <a:ext uri="{FF2B5EF4-FFF2-40B4-BE49-F238E27FC236}">
                <a16:creationId xmlns:a16="http://schemas.microsoft.com/office/drawing/2014/main" id="{2CA6E845-ED3D-4591-A34D-5FE6C399A803}"/>
              </a:ext>
            </a:extLst>
          </p:cNvPr>
          <p:cNvSpPr>
            <a:spLocks noGrp="1" noChangeArrowheads="1"/>
          </p:cNvSpPr>
          <p:nvPr>
            <p:ph type="ftr" sz="quarter" idx="3"/>
          </p:nvPr>
        </p:nvSpPr>
        <p:spPr bwMode="auto">
          <a:xfrm>
            <a:off x="4116388" y="6350000"/>
            <a:ext cx="3959225"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ct val="120000"/>
              </a:lnSpc>
              <a:defRPr sz="1200">
                <a:solidFill>
                  <a:srgbClr val="888888"/>
                </a:solidFill>
                <a:latin typeface="Arial" charset="0"/>
                <a:ea typeface="宋体" charset="-122"/>
                <a:cs typeface="+mn-cs"/>
              </a:defRPr>
            </a:lvl1pPr>
          </a:lstStyle>
          <a:p>
            <a:pPr>
              <a:defRPr/>
            </a:pPr>
            <a:endParaRPr lang="zh-CN" altLang="en-US"/>
          </a:p>
        </p:txBody>
      </p:sp>
      <p:sp>
        <p:nvSpPr>
          <p:cNvPr id="1049134" name="Rectangle 558">
            <a:extLst>
              <a:ext uri="{FF2B5EF4-FFF2-40B4-BE49-F238E27FC236}">
                <a16:creationId xmlns:a16="http://schemas.microsoft.com/office/drawing/2014/main" id="{A78FAC85-EA57-4794-AE07-EFFC50E0E247}"/>
              </a:ext>
            </a:extLst>
          </p:cNvPr>
          <p:cNvSpPr>
            <a:spLocks noGrp="1" noChangeArrowheads="1"/>
          </p:cNvSpPr>
          <p:nvPr>
            <p:ph type="sldNum" sz="quarter" idx="4"/>
          </p:nvPr>
        </p:nvSpPr>
        <p:spPr bwMode="auto">
          <a:xfrm>
            <a:off x="8610600"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lnSpc>
                <a:spcPct val="120000"/>
              </a:lnSpc>
              <a:defRPr sz="1200">
                <a:solidFill>
                  <a:srgbClr val="888888"/>
                </a:solidFill>
                <a:ea typeface="宋体" panose="02010600030101010101" pitchFamily="2" charset="-122"/>
              </a:defRPr>
            </a:lvl1pPr>
          </a:lstStyle>
          <a:p>
            <a:fld id="{276EAEE3-B539-4D52-92C4-68445867E28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hf sldNum="0" hdr="0" ftr="0" dt="0"/>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Arial" charset="0"/>
          <a:cs typeface="Arial" charset="0"/>
        </a:defRPr>
      </a:lvl2pPr>
      <a:lvl3pPr algn="l" rtl="0" eaLnBrk="0" fontAlgn="base" hangingPunct="0">
        <a:spcBef>
          <a:spcPct val="0"/>
        </a:spcBef>
        <a:spcAft>
          <a:spcPct val="0"/>
        </a:spcAft>
        <a:defRPr sz="2400" b="1">
          <a:solidFill>
            <a:srgbClr val="000000"/>
          </a:solidFill>
          <a:latin typeface="Arial" charset="0"/>
          <a:cs typeface="Arial" charset="0"/>
        </a:defRPr>
      </a:lvl3pPr>
      <a:lvl4pPr algn="l" rtl="0" eaLnBrk="0" fontAlgn="base" hangingPunct="0">
        <a:spcBef>
          <a:spcPct val="0"/>
        </a:spcBef>
        <a:spcAft>
          <a:spcPct val="0"/>
        </a:spcAft>
        <a:defRPr sz="2400" b="1">
          <a:solidFill>
            <a:srgbClr val="000000"/>
          </a:solidFill>
          <a:latin typeface="Arial" charset="0"/>
          <a:cs typeface="Arial" charset="0"/>
        </a:defRPr>
      </a:lvl4pPr>
      <a:lvl5pPr algn="l" rtl="0" eaLnBrk="0" fontAlgn="base" hangingPunct="0">
        <a:spcBef>
          <a:spcPct val="0"/>
        </a:spcBef>
        <a:spcAft>
          <a:spcPct val="0"/>
        </a:spcAft>
        <a:defRPr sz="2400" b="1">
          <a:solidFill>
            <a:srgbClr val="000000"/>
          </a:solidFill>
          <a:latin typeface="Arial" charset="0"/>
          <a:cs typeface="Arial" charset="0"/>
        </a:defRPr>
      </a:lvl5pPr>
      <a:lvl6pPr marL="457200" algn="l" rtl="0" fontAlgn="base">
        <a:spcBef>
          <a:spcPct val="0"/>
        </a:spcBef>
        <a:spcAft>
          <a:spcPct val="0"/>
        </a:spcAft>
        <a:defRPr sz="2400" b="1">
          <a:solidFill>
            <a:srgbClr val="000000"/>
          </a:solidFill>
          <a:latin typeface="Arial" charset="0"/>
          <a:cs typeface="Arial" charset="0"/>
        </a:defRPr>
      </a:lvl6pPr>
      <a:lvl7pPr marL="914400" algn="l" rtl="0" fontAlgn="base">
        <a:spcBef>
          <a:spcPct val="0"/>
        </a:spcBef>
        <a:spcAft>
          <a:spcPct val="0"/>
        </a:spcAft>
        <a:defRPr sz="2400" b="1">
          <a:solidFill>
            <a:srgbClr val="000000"/>
          </a:solidFill>
          <a:latin typeface="Arial" charset="0"/>
          <a:cs typeface="Arial" charset="0"/>
        </a:defRPr>
      </a:lvl7pPr>
      <a:lvl8pPr marL="1371600" algn="l" rtl="0" fontAlgn="base">
        <a:spcBef>
          <a:spcPct val="0"/>
        </a:spcBef>
        <a:spcAft>
          <a:spcPct val="0"/>
        </a:spcAft>
        <a:defRPr sz="2400" b="1">
          <a:solidFill>
            <a:srgbClr val="000000"/>
          </a:solidFill>
          <a:latin typeface="Arial" charset="0"/>
          <a:cs typeface="Arial" charset="0"/>
        </a:defRPr>
      </a:lvl8pPr>
      <a:lvl9pPr marL="1828800" algn="l" rtl="0" fontAlgn="base">
        <a:spcBef>
          <a:spcPct val="0"/>
        </a:spcBef>
        <a:spcAft>
          <a:spcPct val="0"/>
        </a:spcAft>
        <a:defRPr sz="2400" b="1">
          <a:solidFill>
            <a:srgbClr val="000000"/>
          </a:solidFill>
          <a:latin typeface="Arial" charset="0"/>
          <a:cs typeface="Arial" charset="0"/>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5pPr>
      <a:lvl6pPr marL="25146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6pPr>
      <a:lvl7pPr marL="29718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7pPr>
      <a:lvl8pPr marL="34290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8pPr>
      <a:lvl9pPr marL="38862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160" name="Rectangle 584" hidden="1">
            <a:extLst>
              <a:ext uri="{FF2B5EF4-FFF2-40B4-BE49-F238E27FC236}">
                <a16:creationId xmlns:a16="http://schemas.microsoft.com/office/drawing/2014/main" id="{7E419218-D257-4CD8-88C4-6DF8CEBE5701}"/>
              </a:ext>
            </a:extLst>
          </p:cNvPr>
          <p:cNvSpPr>
            <a:spLocks/>
          </p:cNvSpPr>
          <p:nvPr/>
        </p:nvSpPr>
        <p:spPr bwMode="auto">
          <a:xfrm>
            <a:off x="0" y="0"/>
            <a:ext cx="0" cy="0"/>
          </a:xfrm>
          <a:prstGeom prst="rect">
            <a:avLst/>
          </a:prstGeom>
          <a:solidFill>
            <a:srgbClr val="49A882"/>
          </a:solidFill>
          <a:ln w="12700">
            <a:solidFill>
              <a:srgbClr val="337A5D"/>
            </a:solidFill>
            <a:miter lim="800000"/>
            <a:headEnd/>
            <a:tailEnd/>
          </a:ln>
        </p:spPr>
        <p:txBody>
          <a:bodyPr anchor="ctr"/>
          <a:lstStyle/>
          <a:p>
            <a:pPr algn="ctr">
              <a:defRPr/>
            </a:pPr>
            <a:endParaRPr lang="zh-CN" altLang="en-US">
              <a:latin typeface="Arial" charset="0"/>
              <a:ea typeface="宋体" charset="-122"/>
              <a:cs typeface="Arial" charset="0"/>
            </a:endParaRPr>
          </a:p>
        </p:txBody>
      </p:sp>
      <p:pic>
        <p:nvPicPr>
          <p:cNvPr id="13315" name="Picture 10">
            <a:extLst>
              <a:ext uri="{FF2B5EF4-FFF2-40B4-BE49-F238E27FC236}">
                <a16:creationId xmlns:a16="http://schemas.microsoft.com/office/drawing/2014/main" id="{06F64E06-B336-4782-BF70-271E83C1830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flipH="1" flipV="1">
            <a:off x="11109325" y="5719763"/>
            <a:ext cx="107315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697" name="Rectangle 121">
            <a:extLst>
              <a:ext uri="{FF2B5EF4-FFF2-40B4-BE49-F238E27FC236}">
                <a16:creationId xmlns:a16="http://schemas.microsoft.com/office/drawing/2014/main" id="{BEBFEDDA-4D38-4995-ABC4-B26400AA7978}"/>
              </a:ext>
            </a:extLst>
          </p:cNvPr>
          <p:cNvSpPr>
            <a:spLocks noChangeArrowheads="1"/>
          </p:cNvSpPr>
          <p:nvPr/>
        </p:nvSpPr>
        <p:spPr bwMode="auto">
          <a:xfrm>
            <a:off x="292100" y="268288"/>
            <a:ext cx="11607800" cy="174625"/>
          </a:xfrm>
          <a:prstGeom prst="rect">
            <a:avLst/>
          </a:prstGeom>
          <a:solidFill>
            <a:srgbClr val="E2EFD9"/>
          </a:solidFill>
          <a:ln w="9525">
            <a:noFill/>
            <a:miter lim="800000"/>
            <a:headEnd/>
            <a:tailEnd/>
          </a:ln>
        </p:spPr>
        <p:txBody>
          <a:bodyPr anchor="ctr"/>
          <a:lstStyle/>
          <a:p>
            <a:pPr algn="ctr">
              <a:defRPr/>
            </a:pPr>
            <a:endParaRPr lang="zh-CN" altLang="en-US">
              <a:latin typeface="Arial" charset="0"/>
              <a:ea typeface="宋体" charset="-122"/>
              <a:cs typeface="Arial" charset="0"/>
            </a:endParaRPr>
          </a:p>
        </p:txBody>
      </p:sp>
      <p:sp>
        <p:nvSpPr>
          <p:cNvPr id="1048698" name="Rectangle 122">
            <a:extLst>
              <a:ext uri="{FF2B5EF4-FFF2-40B4-BE49-F238E27FC236}">
                <a16:creationId xmlns:a16="http://schemas.microsoft.com/office/drawing/2014/main" id="{4324527B-2073-4BC3-A545-FE60F534765E}"/>
              </a:ext>
            </a:extLst>
          </p:cNvPr>
          <p:cNvSpPr>
            <a:spLocks noChangeArrowheads="1"/>
          </p:cNvSpPr>
          <p:nvPr/>
        </p:nvSpPr>
        <p:spPr bwMode="auto">
          <a:xfrm>
            <a:off x="0" y="0"/>
            <a:ext cx="12192000" cy="2663825"/>
          </a:xfrm>
          <a:prstGeom prst="rect">
            <a:avLst/>
          </a:prstGeom>
          <a:solidFill>
            <a:srgbClr val="EFF6EA"/>
          </a:solidFill>
          <a:ln w="9525">
            <a:noFill/>
            <a:miter lim="800000"/>
            <a:headEnd/>
            <a:tailEnd/>
          </a:ln>
        </p:spPr>
        <p:txBody>
          <a:bodyPr anchor="ctr"/>
          <a:lstStyle/>
          <a:p>
            <a:pPr algn="ctr">
              <a:defRPr/>
            </a:pPr>
            <a:endParaRPr lang="en-US" altLang="zh-CN">
              <a:latin typeface="Arial" charset="0"/>
              <a:ea typeface="宋体" charset="-122"/>
              <a:cs typeface="Arial" charset="0"/>
              <a:sym typeface="Arial" charset="0"/>
            </a:endParaRPr>
          </a:p>
        </p:txBody>
      </p:sp>
      <p:sp>
        <p:nvSpPr>
          <p:cNvPr id="13318" name="Rectangle 574">
            <a:extLst>
              <a:ext uri="{FF2B5EF4-FFF2-40B4-BE49-F238E27FC236}">
                <a16:creationId xmlns:a16="http://schemas.microsoft.com/office/drawing/2014/main" id="{FED57183-6165-4739-9C6E-B01D2400EC35}"/>
              </a:ext>
            </a:extLst>
          </p:cNvPr>
          <p:cNvSpPr>
            <a:spLocks noGrp="1" noChangeArrowheads="1"/>
          </p:cNvSpPr>
          <p:nvPr>
            <p:ph type="title"/>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prstTxWarp prst="textNoShape">
              <a:avLst/>
            </a:prstTxWarp>
          </a:bodyPr>
          <a:lstStyle/>
          <a:p>
            <a:pPr lvl="0"/>
            <a:r>
              <a:rPr lang="zh-CN" altLang="en-US"/>
              <a:t>单击此处编辑母版标题样式</a:t>
            </a:r>
          </a:p>
        </p:txBody>
      </p:sp>
      <p:sp>
        <p:nvSpPr>
          <p:cNvPr id="13319" name="Rectangle 576">
            <a:extLst>
              <a:ext uri="{FF2B5EF4-FFF2-40B4-BE49-F238E27FC236}">
                <a16:creationId xmlns:a16="http://schemas.microsoft.com/office/drawing/2014/main" id="{98B6BAB8-F48B-4617-8B0C-78853C8DA98D}"/>
              </a:ext>
            </a:extLst>
          </p:cNvPr>
          <p:cNvSpPr>
            <a:spLocks noGrp="1" noChangeArrowheads="1"/>
          </p:cNvSpPr>
          <p:nvPr>
            <p:ph type="body" idx="1"/>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154" name="Rectangle 578">
            <a:extLst>
              <a:ext uri="{FF2B5EF4-FFF2-40B4-BE49-F238E27FC236}">
                <a16:creationId xmlns:a16="http://schemas.microsoft.com/office/drawing/2014/main" id="{46A64C17-8377-45DC-BF16-B70D2A46DB04}"/>
              </a:ext>
            </a:extLst>
          </p:cNvPr>
          <p:cNvSpPr>
            <a:spLocks noGrp="1" noChangeArrowheads="1"/>
          </p:cNvSpPr>
          <p:nvPr>
            <p:ph type="dt" sz="half" idx="2"/>
          </p:nvPr>
        </p:nvSpPr>
        <p:spPr bwMode="auto">
          <a:xfrm>
            <a:off x="879475"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120000"/>
              </a:lnSpc>
              <a:defRPr sz="1200">
                <a:solidFill>
                  <a:srgbClr val="888888"/>
                </a:solidFill>
                <a:latin typeface="Arial" charset="0"/>
                <a:ea typeface="宋体" charset="-122"/>
                <a:cs typeface="+mn-cs"/>
              </a:defRPr>
            </a:lvl1pPr>
          </a:lstStyle>
          <a:p>
            <a:pPr>
              <a:defRPr/>
            </a:pPr>
            <a:fld id="{E882282C-40F8-460F-A1DD-91244ED08594}" type="datetimeFigureOut">
              <a:rPr lang="zh-CN" altLang="en-US"/>
              <a:pPr>
                <a:defRPr/>
              </a:pPr>
              <a:t>2020/5/3</a:t>
            </a:fld>
            <a:endParaRPr lang="zh-CN" altLang="en-US"/>
          </a:p>
        </p:txBody>
      </p:sp>
      <p:sp>
        <p:nvSpPr>
          <p:cNvPr id="1049156" name="Rectangle 580">
            <a:extLst>
              <a:ext uri="{FF2B5EF4-FFF2-40B4-BE49-F238E27FC236}">
                <a16:creationId xmlns:a16="http://schemas.microsoft.com/office/drawing/2014/main" id="{ED0615E3-1B7E-40D5-B9E9-541100FFA9F3}"/>
              </a:ext>
            </a:extLst>
          </p:cNvPr>
          <p:cNvSpPr>
            <a:spLocks noGrp="1" noChangeArrowheads="1"/>
          </p:cNvSpPr>
          <p:nvPr>
            <p:ph type="ftr" sz="quarter" idx="3"/>
          </p:nvPr>
        </p:nvSpPr>
        <p:spPr bwMode="auto">
          <a:xfrm>
            <a:off x="4116388" y="6350000"/>
            <a:ext cx="3959225"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ct val="120000"/>
              </a:lnSpc>
              <a:defRPr sz="1200">
                <a:solidFill>
                  <a:srgbClr val="888888"/>
                </a:solidFill>
                <a:latin typeface="Arial" charset="0"/>
                <a:ea typeface="宋体" charset="-122"/>
                <a:cs typeface="+mn-cs"/>
              </a:defRPr>
            </a:lvl1pPr>
          </a:lstStyle>
          <a:p>
            <a:pPr>
              <a:defRPr/>
            </a:pPr>
            <a:endParaRPr lang="zh-CN" altLang="en-US"/>
          </a:p>
        </p:txBody>
      </p:sp>
      <p:sp>
        <p:nvSpPr>
          <p:cNvPr id="1049158" name="Rectangle 582">
            <a:extLst>
              <a:ext uri="{FF2B5EF4-FFF2-40B4-BE49-F238E27FC236}">
                <a16:creationId xmlns:a16="http://schemas.microsoft.com/office/drawing/2014/main" id="{E108BFA5-7E90-44D2-9551-FA428FF43075}"/>
              </a:ext>
            </a:extLst>
          </p:cNvPr>
          <p:cNvSpPr>
            <a:spLocks noGrp="1" noChangeArrowheads="1"/>
          </p:cNvSpPr>
          <p:nvPr>
            <p:ph type="sldNum" sz="quarter" idx="4"/>
          </p:nvPr>
        </p:nvSpPr>
        <p:spPr bwMode="auto">
          <a:xfrm>
            <a:off x="8610600"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lnSpc>
                <a:spcPct val="120000"/>
              </a:lnSpc>
              <a:defRPr sz="1200">
                <a:solidFill>
                  <a:srgbClr val="888888"/>
                </a:solidFill>
                <a:ea typeface="宋体" panose="02010600030101010101" pitchFamily="2" charset="-122"/>
              </a:defRPr>
            </a:lvl1pPr>
          </a:lstStyle>
          <a:p>
            <a:fld id="{27831D68-93EC-4D86-9A3C-701F14D3A8B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sldNum="0" hdr="0" ftr="0" dt="0"/>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Arial" charset="0"/>
          <a:cs typeface="Arial" charset="0"/>
        </a:defRPr>
      </a:lvl2pPr>
      <a:lvl3pPr algn="l" rtl="0" eaLnBrk="0" fontAlgn="base" hangingPunct="0">
        <a:spcBef>
          <a:spcPct val="0"/>
        </a:spcBef>
        <a:spcAft>
          <a:spcPct val="0"/>
        </a:spcAft>
        <a:defRPr sz="2400" b="1">
          <a:solidFill>
            <a:srgbClr val="000000"/>
          </a:solidFill>
          <a:latin typeface="Arial" charset="0"/>
          <a:cs typeface="Arial" charset="0"/>
        </a:defRPr>
      </a:lvl3pPr>
      <a:lvl4pPr algn="l" rtl="0" eaLnBrk="0" fontAlgn="base" hangingPunct="0">
        <a:spcBef>
          <a:spcPct val="0"/>
        </a:spcBef>
        <a:spcAft>
          <a:spcPct val="0"/>
        </a:spcAft>
        <a:defRPr sz="2400" b="1">
          <a:solidFill>
            <a:srgbClr val="000000"/>
          </a:solidFill>
          <a:latin typeface="Arial" charset="0"/>
          <a:cs typeface="Arial" charset="0"/>
        </a:defRPr>
      </a:lvl4pPr>
      <a:lvl5pPr algn="l" rtl="0" eaLnBrk="0" fontAlgn="base" hangingPunct="0">
        <a:spcBef>
          <a:spcPct val="0"/>
        </a:spcBef>
        <a:spcAft>
          <a:spcPct val="0"/>
        </a:spcAft>
        <a:defRPr sz="2400" b="1">
          <a:solidFill>
            <a:srgbClr val="000000"/>
          </a:solidFill>
          <a:latin typeface="Arial" charset="0"/>
          <a:cs typeface="Arial" charset="0"/>
        </a:defRPr>
      </a:lvl5pPr>
      <a:lvl6pPr marL="457200" algn="l" rtl="0" fontAlgn="base">
        <a:spcBef>
          <a:spcPct val="0"/>
        </a:spcBef>
        <a:spcAft>
          <a:spcPct val="0"/>
        </a:spcAft>
        <a:defRPr sz="2400" b="1">
          <a:solidFill>
            <a:srgbClr val="000000"/>
          </a:solidFill>
          <a:latin typeface="Arial" charset="0"/>
          <a:cs typeface="Arial" charset="0"/>
        </a:defRPr>
      </a:lvl6pPr>
      <a:lvl7pPr marL="914400" algn="l" rtl="0" fontAlgn="base">
        <a:spcBef>
          <a:spcPct val="0"/>
        </a:spcBef>
        <a:spcAft>
          <a:spcPct val="0"/>
        </a:spcAft>
        <a:defRPr sz="2400" b="1">
          <a:solidFill>
            <a:srgbClr val="000000"/>
          </a:solidFill>
          <a:latin typeface="Arial" charset="0"/>
          <a:cs typeface="Arial" charset="0"/>
        </a:defRPr>
      </a:lvl7pPr>
      <a:lvl8pPr marL="1371600" algn="l" rtl="0" fontAlgn="base">
        <a:spcBef>
          <a:spcPct val="0"/>
        </a:spcBef>
        <a:spcAft>
          <a:spcPct val="0"/>
        </a:spcAft>
        <a:defRPr sz="2400" b="1">
          <a:solidFill>
            <a:srgbClr val="000000"/>
          </a:solidFill>
          <a:latin typeface="Arial" charset="0"/>
          <a:cs typeface="Arial" charset="0"/>
        </a:defRPr>
      </a:lvl8pPr>
      <a:lvl9pPr marL="1828800" algn="l" rtl="0" fontAlgn="base">
        <a:spcBef>
          <a:spcPct val="0"/>
        </a:spcBef>
        <a:spcAft>
          <a:spcPct val="0"/>
        </a:spcAft>
        <a:defRPr sz="2400" b="1">
          <a:solidFill>
            <a:srgbClr val="000000"/>
          </a:solidFill>
          <a:latin typeface="Arial" charset="0"/>
          <a:cs typeface="Arial" charset="0"/>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5pPr>
      <a:lvl6pPr marL="25146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6pPr>
      <a:lvl7pPr marL="29718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7pPr>
      <a:lvl8pPr marL="34290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8pPr>
      <a:lvl9pPr marL="38862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172" name="Rectangle 596" hidden="1">
            <a:extLst>
              <a:ext uri="{FF2B5EF4-FFF2-40B4-BE49-F238E27FC236}">
                <a16:creationId xmlns:a16="http://schemas.microsoft.com/office/drawing/2014/main" id="{F85CE5D6-BBD7-4426-B563-72FEE70EFF7E}"/>
              </a:ext>
            </a:extLst>
          </p:cNvPr>
          <p:cNvSpPr>
            <a:spLocks/>
          </p:cNvSpPr>
          <p:nvPr/>
        </p:nvSpPr>
        <p:spPr bwMode="auto">
          <a:xfrm>
            <a:off x="0" y="0"/>
            <a:ext cx="0" cy="0"/>
          </a:xfrm>
          <a:prstGeom prst="rect">
            <a:avLst/>
          </a:prstGeom>
          <a:solidFill>
            <a:srgbClr val="49A882"/>
          </a:solidFill>
          <a:ln w="12700">
            <a:solidFill>
              <a:srgbClr val="337A5D"/>
            </a:solidFill>
            <a:miter lim="800000"/>
            <a:headEnd/>
            <a:tailEnd/>
          </a:ln>
        </p:spPr>
        <p:txBody>
          <a:bodyPr anchor="ctr"/>
          <a:lstStyle/>
          <a:p>
            <a:pPr algn="ctr">
              <a:defRPr/>
            </a:pPr>
            <a:endParaRPr lang="zh-CN" altLang="en-US">
              <a:latin typeface="Arial" charset="0"/>
              <a:ea typeface="宋体" charset="-122"/>
              <a:cs typeface="Arial" charset="0"/>
            </a:endParaRPr>
          </a:p>
        </p:txBody>
      </p:sp>
      <p:pic>
        <p:nvPicPr>
          <p:cNvPr id="14339" name="Picture 12">
            <a:extLst>
              <a:ext uri="{FF2B5EF4-FFF2-40B4-BE49-F238E27FC236}">
                <a16:creationId xmlns:a16="http://schemas.microsoft.com/office/drawing/2014/main" id="{4A8D4FFA-C29E-4E93-BB76-2DF23F6773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56938" y="0"/>
            <a:ext cx="1135062"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707" name="Rectangle 131">
            <a:extLst>
              <a:ext uri="{FF2B5EF4-FFF2-40B4-BE49-F238E27FC236}">
                <a16:creationId xmlns:a16="http://schemas.microsoft.com/office/drawing/2014/main" id="{97B0F16E-DE65-45FA-BFEF-32CC245482AF}"/>
              </a:ext>
            </a:extLst>
          </p:cNvPr>
          <p:cNvSpPr>
            <a:spLocks noChangeArrowheads="1"/>
          </p:cNvSpPr>
          <p:nvPr/>
        </p:nvSpPr>
        <p:spPr bwMode="auto">
          <a:xfrm>
            <a:off x="0" y="5029200"/>
            <a:ext cx="12192000" cy="1828800"/>
          </a:xfrm>
          <a:prstGeom prst="rect">
            <a:avLst/>
          </a:prstGeom>
          <a:solidFill>
            <a:srgbClr val="EFF6EA"/>
          </a:solidFill>
          <a:ln w="9525">
            <a:noFill/>
            <a:miter lim="800000"/>
            <a:headEnd/>
            <a:tailEnd/>
          </a:ln>
        </p:spPr>
        <p:txBody>
          <a:bodyPr anchor="ctr"/>
          <a:lstStyle/>
          <a:p>
            <a:pPr algn="ctr">
              <a:defRPr/>
            </a:pPr>
            <a:endParaRPr lang="en-US" altLang="zh-CN">
              <a:latin typeface="Arial" charset="0"/>
              <a:ea typeface="宋体" charset="-122"/>
              <a:cs typeface="Arial" charset="0"/>
              <a:sym typeface="Arial" charset="0"/>
            </a:endParaRPr>
          </a:p>
        </p:txBody>
      </p:sp>
      <p:sp>
        <p:nvSpPr>
          <p:cNvPr id="14341" name="Rectangle 586">
            <a:extLst>
              <a:ext uri="{FF2B5EF4-FFF2-40B4-BE49-F238E27FC236}">
                <a16:creationId xmlns:a16="http://schemas.microsoft.com/office/drawing/2014/main" id="{7E8F0597-4CFB-4D1C-B479-0DB3D1039FA6}"/>
              </a:ext>
            </a:extLst>
          </p:cNvPr>
          <p:cNvSpPr>
            <a:spLocks noGrp="1" noChangeArrowheads="1"/>
          </p:cNvSpPr>
          <p:nvPr>
            <p:ph type="title"/>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prstTxWarp prst="textNoShape">
              <a:avLst/>
            </a:prstTxWarp>
          </a:bodyPr>
          <a:lstStyle/>
          <a:p>
            <a:pPr lvl="0"/>
            <a:r>
              <a:rPr lang="zh-CN" altLang="en-US"/>
              <a:t>单击此处编辑母版标题样式</a:t>
            </a:r>
          </a:p>
        </p:txBody>
      </p:sp>
      <p:sp>
        <p:nvSpPr>
          <p:cNvPr id="14342" name="Rectangle 588">
            <a:extLst>
              <a:ext uri="{FF2B5EF4-FFF2-40B4-BE49-F238E27FC236}">
                <a16:creationId xmlns:a16="http://schemas.microsoft.com/office/drawing/2014/main" id="{D0B042E8-DDC8-48AB-99F7-735648A351F8}"/>
              </a:ext>
            </a:extLst>
          </p:cNvPr>
          <p:cNvSpPr>
            <a:spLocks noGrp="1" noChangeArrowheads="1"/>
          </p:cNvSpPr>
          <p:nvPr>
            <p:ph type="body" idx="1"/>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166" name="Rectangle 590">
            <a:extLst>
              <a:ext uri="{FF2B5EF4-FFF2-40B4-BE49-F238E27FC236}">
                <a16:creationId xmlns:a16="http://schemas.microsoft.com/office/drawing/2014/main" id="{C471C292-EFF6-4EEE-B597-818E6C5F3943}"/>
              </a:ext>
            </a:extLst>
          </p:cNvPr>
          <p:cNvSpPr>
            <a:spLocks noGrp="1" noChangeArrowheads="1"/>
          </p:cNvSpPr>
          <p:nvPr>
            <p:ph type="dt" sz="half" idx="2"/>
          </p:nvPr>
        </p:nvSpPr>
        <p:spPr bwMode="auto">
          <a:xfrm>
            <a:off x="879475"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120000"/>
              </a:lnSpc>
              <a:defRPr sz="1200">
                <a:solidFill>
                  <a:srgbClr val="888888"/>
                </a:solidFill>
                <a:latin typeface="Arial" charset="0"/>
                <a:ea typeface="宋体" charset="-122"/>
                <a:cs typeface="+mn-cs"/>
              </a:defRPr>
            </a:lvl1pPr>
          </a:lstStyle>
          <a:p>
            <a:pPr>
              <a:defRPr/>
            </a:pPr>
            <a:fld id="{3621A47E-A1DA-4FC1-BD65-1F0BF34CDBCD}" type="datetimeFigureOut">
              <a:rPr lang="zh-CN" altLang="en-US"/>
              <a:pPr>
                <a:defRPr/>
              </a:pPr>
              <a:t>2020/5/3</a:t>
            </a:fld>
            <a:endParaRPr lang="zh-CN" altLang="en-US"/>
          </a:p>
        </p:txBody>
      </p:sp>
      <p:sp>
        <p:nvSpPr>
          <p:cNvPr id="1049168" name="Rectangle 592">
            <a:extLst>
              <a:ext uri="{FF2B5EF4-FFF2-40B4-BE49-F238E27FC236}">
                <a16:creationId xmlns:a16="http://schemas.microsoft.com/office/drawing/2014/main" id="{5F1C274A-2488-4CBE-88A1-420557A8B414}"/>
              </a:ext>
            </a:extLst>
          </p:cNvPr>
          <p:cNvSpPr>
            <a:spLocks noGrp="1" noChangeArrowheads="1"/>
          </p:cNvSpPr>
          <p:nvPr>
            <p:ph type="ftr" sz="quarter" idx="3"/>
          </p:nvPr>
        </p:nvSpPr>
        <p:spPr bwMode="auto">
          <a:xfrm>
            <a:off x="4116388" y="6350000"/>
            <a:ext cx="3959225"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ct val="120000"/>
              </a:lnSpc>
              <a:defRPr sz="1200">
                <a:solidFill>
                  <a:srgbClr val="888888"/>
                </a:solidFill>
                <a:latin typeface="Arial" charset="0"/>
                <a:ea typeface="宋体" charset="-122"/>
                <a:cs typeface="+mn-cs"/>
              </a:defRPr>
            </a:lvl1pPr>
          </a:lstStyle>
          <a:p>
            <a:pPr>
              <a:defRPr/>
            </a:pPr>
            <a:endParaRPr lang="zh-CN" altLang="en-US"/>
          </a:p>
        </p:txBody>
      </p:sp>
      <p:sp>
        <p:nvSpPr>
          <p:cNvPr id="1049170" name="Rectangle 594">
            <a:extLst>
              <a:ext uri="{FF2B5EF4-FFF2-40B4-BE49-F238E27FC236}">
                <a16:creationId xmlns:a16="http://schemas.microsoft.com/office/drawing/2014/main" id="{CF83E5B5-4510-4C0F-A2EA-E7091D701F77}"/>
              </a:ext>
            </a:extLst>
          </p:cNvPr>
          <p:cNvSpPr>
            <a:spLocks noGrp="1" noChangeArrowheads="1"/>
          </p:cNvSpPr>
          <p:nvPr>
            <p:ph type="sldNum" sz="quarter" idx="4"/>
          </p:nvPr>
        </p:nvSpPr>
        <p:spPr bwMode="auto">
          <a:xfrm>
            <a:off x="8610600"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lnSpc>
                <a:spcPct val="120000"/>
              </a:lnSpc>
              <a:defRPr sz="1200">
                <a:solidFill>
                  <a:srgbClr val="888888"/>
                </a:solidFill>
                <a:ea typeface="宋体" panose="02010600030101010101" pitchFamily="2" charset="-122"/>
              </a:defRPr>
            </a:lvl1pPr>
          </a:lstStyle>
          <a:p>
            <a:fld id="{AF22FE76-1596-4A74-9EC1-7B6A618493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sldNum="0" hdr="0" ftr="0" dt="0"/>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Arial" charset="0"/>
          <a:cs typeface="Arial" charset="0"/>
        </a:defRPr>
      </a:lvl2pPr>
      <a:lvl3pPr algn="l" rtl="0" eaLnBrk="0" fontAlgn="base" hangingPunct="0">
        <a:spcBef>
          <a:spcPct val="0"/>
        </a:spcBef>
        <a:spcAft>
          <a:spcPct val="0"/>
        </a:spcAft>
        <a:defRPr sz="2400" b="1">
          <a:solidFill>
            <a:srgbClr val="000000"/>
          </a:solidFill>
          <a:latin typeface="Arial" charset="0"/>
          <a:cs typeface="Arial" charset="0"/>
        </a:defRPr>
      </a:lvl3pPr>
      <a:lvl4pPr algn="l" rtl="0" eaLnBrk="0" fontAlgn="base" hangingPunct="0">
        <a:spcBef>
          <a:spcPct val="0"/>
        </a:spcBef>
        <a:spcAft>
          <a:spcPct val="0"/>
        </a:spcAft>
        <a:defRPr sz="2400" b="1">
          <a:solidFill>
            <a:srgbClr val="000000"/>
          </a:solidFill>
          <a:latin typeface="Arial" charset="0"/>
          <a:cs typeface="Arial" charset="0"/>
        </a:defRPr>
      </a:lvl4pPr>
      <a:lvl5pPr algn="l" rtl="0" eaLnBrk="0" fontAlgn="base" hangingPunct="0">
        <a:spcBef>
          <a:spcPct val="0"/>
        </a:spcBef>
        <a:spcAft>
          <a:spcPct val="0"/>
        </a:spcAft>
        <a:defRPr sz="2400" b="1">
          <a:solidFill>
            <a:srgbClr val="000000"/>
          </a:solidFill>
          <a:latin typeface="Arial" charset="0"/>
          <a:cs typeface="Arial" charset="0"/>
        </a:defRPr>
      </a:lvl5pPr>
      <a:lvl6pPr marL="457200" algn="l" rtl="0" fontAlgn="base">
        <a:spcBef>
          <a:spcPct val="0"/>
        </a:spcBef>
        <a:spcAft>
          <a:spcPct val="0"/>
        </a:spcAft>
        <a:defRPr sz="2400" b="1">
          <a:solidFill>
            <a:srgbClr val="000000"/>
          </a:solidFill>
          <a:latin typeface="Arial" charset="0"/>
          <a:cs typeface="Arial" charset="0"/>
        </a:defRPr>
      </a:lvl6pPr>
      <a:lvl7pPr marL="914400" algn="l" rtl="0" fontAlgn="base">
        <a:spcBef>
          <a:spcPct val="0"/>
        </a:spcBef>
        <a:spcAft>
          <a:spcPct val="0"/>
        </a:spcAft>
        <a:defRPr sz="2400" b="1">
          <a:solidFill>
            <a:srgbClr val="000000"/>
          </a:solidFill>
          <a:latin typeface="Arial" charset="0"/>
          <a:cs typeface="Arial" charset="0"/>
        </a:defRPr>
      </a:lvl7pPr>
      <a:lvl8pPr marL="1371600" algn="l" rtl="0" fontAlgn="base">
        <a:spcBef>
          <a:spcPct val="0"/>
        </a:spcBef>
        <a:spcAft>
          <a:spcPct val="0"/>
        </a:spcAft>
        <a:defRPr sz="2400" b="1">
          <a:solidFill>
            <a:srgbClr val="000000"/>
          </a:solidFill>
          <a:latin typeface="Arial" charset="0"/>
          <a:cs typeface="Arial" charset="0"/>
        </a:defRPr>
      </a:lvl8pPr>
      <a:lvl9pPr marL="1828800" algn="l" rtl="0" fontAlgn="base">
        <a:spcBef>
          <a:spcPct val="0"/>
        </a:spcBef>
        <a:spcAft>
          <a:spcPct val="0"/>
        </a:spcAft>
        <a:defRPr sz="2400" b="1">
          <a:solidFill>
            <a:srgbClr val="000000"/>
          </a:solidFill>
          <a:latin typeface="Arial" charset="0"/>
          <a:cs typeface="Arial" charset="0"/>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5pPr>
      <a:lvl6pPr marL="25146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6pPr>
      <a:lvl7pPr marL="29718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7pPr>
      <a:lvl8pPr marL="34290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8pPr>
      <a:lvl9pPr marL="38862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184" name="Rectangle 608" hidden="1">
            <a:extLst>
              <a:ext uri="{FF2B5EF4-FFF2-40B4-BE49-F238E27FC236}">
                <a16:creationId xmlns:a16="http://schemas.microsoft.com/office/drawing/2014/main" id="{C208370C-06FE-4D23-B909-A4C299E9A0F0}"/>
              </a:ext>
            </a:extLst>
          </p:cNvPr>
          <p:cNvSpPr>
            <a:spLocks/>
          </p:cNvSpPr>
          <p:nvPr/>
        </p:nvSpPr>
        <p:spPr bwMode="auto">
          <a:xfrm>
            <a:off x="0" y="0"/>
            <a:ext cx="0" cy="0"/>
          </a:xfrm>
          <a:prstGeom prst="rect">
            <a:avLst/>
          </a:prstGeom>
          <a:solidFill>
            <a:srgbClr val="49A882"/>
          </a:solidFill>
          <a:ln w="12700">
            <a:solidFill>
              <a:srgbClr val="337A5D"/>
            </a:solidFill>
            <a:miter lim="800000"/>
            <a:headEnd/>
            <a:tailEnd/>
          </a:ln>
        </p:spPr>
        <p:txBody>
          <a:bodyPr anchor="ctr"/>
          <a:lstStyle/>
          <a:p>
            <a:pPr algn="ctr">
              <a:defRPr/>
            </a:pPr>
            <a:endParaRPr lang="zh-CN" altLang="en-US">
              <a:latin typeface="Arial" charset="0"/>
              <a:ea typeface="宋体" charset="-122"/>
              <a:cs typeface="Arial" charset="0"/>
            </a:endParaRPr>
          </a:p>
        </p:txBody>
      </p:sp>
      <p:pic>
        <p:nvPicPr>
          <p:cNvPr id="15363" name="Picture 14">
            <a:extLst>
              <a:ext uri="{FF2B5EF4-FFF2-40B4-BE49-F238E27FC236}">
                <a16:creationId xmlns:a16="http://schemas.microsoft.com/office/drawing/2014/main" id="{A4348F53-DCFB-47F6-A827-5C62ADD2EBF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flipH="1" flipV="1">
            <a:off x="11109325" y="5719763"/>
            <a:ext cx="107315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716" name="Rectangle 140">
            <a:extLst>
              <a:ext uri="{FF2B5EF4-FFF2-40B4-BE49-F238E27FC236}">
                <a16:creationId xmlns:a16="http://schemas.microsoft.com/office/drawing/2014/main" id="{B505F718-A761-4482-BD74-2A85E85ED48F}"/>
              </a:ext>
            </a:extLst>
          </p:cNvPr>
          <p:cNvSpPr>
            <a:spLocks noChangeArrowheads="1"/>
          </p:cNvSpPr>
          <p:nvPr/>
        </p:nvSpPr>
        <p:spPr bwMode="auto">
          <a:xfrm>
            <a:off x="292100" y="268288"/>
            <a:ext cx="11607800" cy="174625"/>
          </a:xfrm>
          <a:prstGeom prst="rect">
            <a:avLst/>
          </a:prstGeom>
          <a:solidFill>
            <a:srgbClr val="E2EFD9"/>
          </a:solidFill>
          <a:ln w="9525">
            <a:noFill/>
            <a:miter lim="800000"/>
            <a:headEnd/>
            <a:tailEnd/>
          </a:ln>
        </p:spPr>
        <p:txBody>
          <a:bodyPr anchor="ctr"/>
          <a:lstStyle/>
          <a:p>
            <a:pPr algn="ctr">
              <a:defRPr/>
            </a:pPr>
            <a:endParaRPr lang="zh-CN" altLang="en-US">
              <a:latin typeface="Arial" charset="0"/>
              <a:ea typeface="宋体" charset="-122"/>
              <a:cs typeface="Arial" charset="0"/>
            </a:endParaRPr>
          </a:p>
        </p:txBody>
      </p:sp>
      <p:sp>
        <p:nvSpPr>
          <p:cNvPr id="1048717" name="Rectangle 141">
            <a:extLst>
              <a:ext uri="{FF2B5EF4-FFF2-40B4-BE49-F238E27FC236}">
                <a16:creationId xmlns:a16="http://schemas.microsoft.com/office/drawing/2014/main" id="{FB6D2C78-24E5-4A20-9450-634A636D6A84}"/>
              </a:ext>
            </a:extLst>
          </p:cNvPr>
          <p:cNvSpPr>
            <a:spLocks noChangeArrowheads="1"/>
          </p:cNvSpPr>
          <p:nvPr/>
        </p:nvSpPr>
        <p:spPr bwMode="auto">
          <a:xfrm>
            <a:off x="0" y="1588"/>
            <a:ext cx="12192000" cy="914400"/>
          </a:xfrm>
          <a:prstGeom prst="rect">
            <a:avLst/>
          </a:prstGeom>
          <a:solidFill>
            <a:srgbClr val="EFF6EA"/>
          </a:solidFill>
          <a:ln w="9525">
            <a:noFill/>
            <a:miter lim="800000"/>
            <a:headEnd/>
            <a:tailEnd/>
          </a:ln>
        </p:spPr>
        <p:txBody>
          <a:bodyPr anchor="ctr"/>
          <a:lstStyle/>
          <a:p>
            <a:pPr algn="ctr">
              <a:defRPr/>
            </a:pPr>
            <a:endParaRPr lang="en-US" altLang="zh-CN">
              <a:latin typeface="Arial" charset="0"/>
              <a:ea typeface="宋体" charset="-122"/>
              <a:cs typeface="Arial" charset="0"/>
              <a:sym typeface="Arial" charset="0"/>
            </a:endParaRPr>
          </a:p>
        </p:txBody>
      </p:sp>
      <p:sp>
        <p:nvSpPr>
          <p:cNvPr id="15366" name="Rectangle 598">
            <a:extLst>
              <a:ext uri="{FF2B5EF4-FFF2-40B4-BE49-F238E27FC236}">
                <a16:creationId xmlns:a16="http://schemas.microsoft.com/office/drawing/2014/main" id="{9DA7C999-C978-4BA2-91AE-552053914915}"/>
              </a:ext>
            </a:extLst>
          </p:cNvPr>
          <p:cNvSpPr>
            <a:spLocks noGrp="1" noChangeArrowheads="1"/>
          </p:cNvSpPr>
          <p:nvPr>
            <p:ph type="title"/>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prstTxWarp prst="textNoShape">
              <a:avLst/>
            </a:prstTxWarp>
          </a:bodyPr>
          <a:lstStyle/>
          <a:p>
            <a:pPr lvl="0"/>
            <a:r>
              <a:rPr lang="zh-CN" altLang="en-US"/>
              <a:t>单击此处编辑母版标题样式</a:t>
            </a:r>
          </a:p>
        </p:txBody>
      </p:sp>
      <p:sp>
        <p:nvSpPr>
          <p:cNvPr id="15367" name="Rectangle 600">
            <a:extLst>
              <a:ext uri="{FF2B5EF4-FFF2-40B4-BE49-F238E27FC236}">
                <a16:creationId xmlns:a16="http://schemas.microsoft.com/office/drawing/2014/main" id="{645FA156-125F-4898-BB43-CD45312922E5}"/>
              </a:ext>
            </a:extLst>
          </p:cNvPr>
          <p:cNvSpPr>
            <a:spLocks noGrp="1" noChangeArrowheads="1"/>
          </p:cNvSpPr>
          <p:nvPr>
            <p:ph type="body" idx="1"/>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178" name="Rectangle 602">
            <a:extLst>
              <a:ext uri="{FF2B5EF4-FFF2-40B4-BE49-F238E27FC236}">
                <a16:creationId xmlns:a16="http://schemas.microsoft.com/office/drawing/2014/main" id="{534B8695-E99E-4F6E-8C35-CC0AA2393110}"/>
              </a:ext>
            </a:extLst>
          </p:cNvPr>
          <p:cNvSpPr>
            <a:spLocks noGrp="1" noChangeArrowheads="1"/>
          </p:cNvSpPr>
          <p:nvPr>
            <p:ph type="dt" sz="half" idx="2"/>
          </p:nvPr>
        </p:nvSpPr>
        <p:spPr bwMode="auto">
          <a:xfrm>
            <a:off x="879475"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120000"/>
              </a:lnSpc>
              <a:defRPr sz="1200">
                <a:solidFill>
                  <a:srgbClr val="888888"/>
                </a:solidFill>
                <a:latin typeface="Arial" charset="0"/>
                <a:ea typeface="宋体" charset="-122"/>
                <a:cs typeface="+mn-cs"/>
              </a:defRPr>
            </a:lvl1pPr>
          </a:lstStyle>
          <a:p>
            <a:pPr>
              <a:defRPr/>
            </a:pPr>
            <a:fld id="{DAF17991-5871-489D-88BB-70050ACCFE1B}" type="datetimeFigureOut">
              <a:rPr lang="zh-CN" altLang="en-US"/>
              <a:pPr>
                <a:defRPr/>
              </a:pPr>
              <a:t>2020/5/3</a:t>
            </a:fld>
            <a:endParaRPr lang="zh-CN" altLang="en-US"/>
          </a:p>
        </p:txBody>
      </p:sp>
      <p:sp>
        <p:nvSpPr>
          <p:cNvPr id="1049180" name="Rectangle 604">
            <a:extLst>
              <a:ext uri="{FF2B5EF4-FFF2-40B4-BE49-F238E27FC236}">
                <a16:creationId xmlns:a16="http://schemas.microsoft.com/office/drawing/2014/main" id="{3414188C-EE13-489B-8F30-9AC5EB8820CE}"/>
              </a:ext>
            </a:extLst>
          </p:cNvPr>
          <p:cNvSpPr>
            <a:spLocks noGrp="1" noChangeArrowheads="1"/>
          </p:cNvSpPr>
          <p:nvPr>
            <p:ph type="ftr" sz="quarter" idx="3"/>
          </p:nvPr>
        </p:nvSpPr>
        <p:spPr bwMode="auto">
          <a:xfrm>
            <a:off x="4116388" y="6350000"/>
            <a:ext cx="3959225"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ct val="120000"/>
              </a:lnSpc>
              <a:defRPr sz="1200">
                <a:solidFill>
                  <a:srgbClr val="888888"/>
                </a:solidFill>
                <a:latin typeface="Arial" charset="0"/>
                <a:ea typeface="宋体" charset="-122"/>
                <a:cs typeface="+mn-cs"/>
              </a:defRPr>
            </a:lvl1pPr>
          </a:lstStyle>
          <a:p>
            <a:pPr>
              <a:defRPr/>
            </a:pPr>
            <a:endParaRPr lang="zh-CN" altLang="en-US"/>
          </a:p>
        </p:txBody>
      </p:sp>
      <p:sp>
        <p:nvSpPr>
          <p:cNvPr id="1049182" name="Rectangle 606">
            <a:extLst>
              <a:ext uri="{FF2B5EF4-FFF2-40B4-BE49-F238E27FC236}">
                <a16:creationId xmlns:a16="http://schemas.microsoft.com/office/drawing/2014/main" id="{6731B779-A2D3-4870-9F1C-949DBE990F91}"/>
              </a:ext>
            </a:extLst>
          </p:cNvPr>
          <p:cNvSpPr>
            <a:spLocks noGrp="1" noChangeArrowheads="1"/>
          </p:cNvSpPr>
          <p:nvPr>
            <p:ph type="sldNum" sz="quarter" idx="4"/>
          </p:nvPr>
        </p:nvSpPr>
        <p:spPr bwMode="auto">
          <a:xfrm>
            <a:off x="8610600"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lnSpc>
                <a:spcPct val="120000"/>
              </a:lnSpc>
              <a:defRPr sz="1200">
                <a:solidFill>
                  <a:srgbClr val="888888"/>
                </a:solidFill>
                <a:ea typeface="宋体" panose="02010600030101010101" pitchFamily="2" charset="-122"/>
              </a:defRPr>
            </a:lvl1pPr>
          </a:lstStyle>
          <a:p>
            <a:fld id="{00DBA6FE-353F-41ED-B8A2-341D87A0B02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sldNum="0" hdr="0" ftr="0" dt="0"/>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Arial" charset="0"/>
          <a:cs typeface="Arial" charset="0"/>
        </a:defRPr>
      </a:lvl2pPr>
      <a:lvl3pPr algn="l" rtl="0" eaLnBrk="0" fontAlgn="base" hangingPunct="0">
        <a:spcBef>
          <a:spcPct val="0"/>
        </a:spcBef>
        <a:spcAft>
          <a:spcPct val="0"/>
        </a:spcAft>
        <a:defRPr sz="2400" b="1">
          <a:solidFill>
            <a:srgbClr val="000000"/>
          </a:solidFill>
          <a:latin typeface="Arial" charset="0"/>
          <a:cs typeface="Arial" charset="0"/>
        </a:defRPr>
      </a:lvl3pPr>
      <a:lvl4pPr algn="l" rtl="0" eaLnBrk="0" fontAlgn="base" hangingPunct="0">
        <a:spcBef>
          <a:spcPct val="0"/>
        </a:spcBef>
        <a:spcAft>
          <a:spcPct val="0"/>
        </a:spcAft>
        <a:defRPr sz="2400" b="1">
          <a:solidFill>
            <a:srgbClr val="000000"/>
          </a:solidFill>
          <a:latin typeface="Arial" charset="0"/>
          <a:cs typeface="Arial" charset="0"/>
        </a:defRPr>
      </a:lvl4pPr>
      <a:lvl5pPr algn="l" rtl="0" eaLnBrk="0" fontAlgn="base" hangingPunct="0">
        <a:spcBef>
          <a:spcPct val="0"/>
        </a:spcBef>
        <a:spcAft>
          <a:spcPct val="0"/>
        </a:spcAft>
        <a:defRPr sz="2400" b="1">
          <a:solidFill>
            <a:srgbClr val="000000"/>
          </a:solidFill>
          <a:latin typeface="Arial" charset="0"/>
          <a:cs typeface="Arial" charset="0"/>
        </a:defRPr>
      </a:lvl5pPr>
      <a:lvl6pPr marL="457200" algn="l" rtl="0" fontAlgn="base">
        <a:spcBef>
          <a:spcPct val="0"/>
        </a:spcBef>
        <a:spcAft>
          <a:spcPct val="0"/>
        </a:spcAft>
        <a:defRPr sz="2400" b="1">
          <a:solidFill>
            <a:srgbClr val="000000"/>
          </a:solidFill>
          <a:latin typeface="Arial" charset="0"/>
          <a:cs typeface="Arial" charset="0"/>
        </a:defRPr>
      </a:lvl6pPr>
      <a:lvl7pPr marL="914400" algn="l" rtl="0" fontAlgn="base">
        <a:spcBef>
          <a:spcPct val="0"/>
        </a:spcBef>
        <a:spcAft>
          <a:spcPct val="0"/>
        </a:spcAft>
        <a:defRPr sz="2400" b="1">
          <a:solidFill>
            <a:srgbClr val="000000"/>
          </a:solidFill>
          <a:latin typeface="Arial" charset="0"/>
          <a:cs typeface="Arial" charset="0"/>
        </a:defRPr>
      </a:lvl7pPr>
      <a:lvl8pPr marL="1371600" algn="l" rtl="0" fontAlgn="base">
        <a:spcBef>
          <a:spcPct val="0"/>
        </a:spcBef>
        <a:spcAft>
          <a:spcPct val="0"/>
        </a:spcAft>
        <a:defRPr sz="2400" b="1">
          <a:solidFill>
            <a:srgbClr val="000000"/>
          </a:solidFill>
          <a:latin typeface="Arial" charset="0"/>
          <a:cs typeface="Arial" charset="0"/>
        </a:defRPr>
      </a:lvl8pPr>
      <a:lvl9pPr marL="1828800" algn="l" rtl="0" fontAlgn="base">
        <a:spcBef>
          <a:spcPct val="0"/>
        </a:spcBef>
        <a:spcAft>
          <a:spcPct val="0"/>
        </a:spcAft>
        <a:defRPr sz="2400" b="1">
          <a:solidFill>
            <a:srgbClr val="000000"/>
          </a:solidFill>
          <a:latin typeface="Arial" charset="0"/>
          <a:cs typeface="Arial" charset="0"/>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5pPr>
      <a:lvl6pPr marL="25146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6pPr>
      <a:lvl7pPr marL="29718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7pPr>
      <a:lvl8pPr marL="34290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8pPr>
      <a:lvl9pPr marL="38862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196" name="Rectangle 620" hidden="1">
            <a:extLst>
              <a:ext uri="{FF2B5EF4-FFF2-40B4-BE49-F238E27FC236}">
                <a16:creationId xmlns:a16="http://schemas.microsoft.com/office/drawing/2014/main" id="{742C1128-2FE3-4370-8FF5-9C6C34DA3DA2}"/>
              </a:ext>
            </a:extLst>
          </p:cNvPr>
          <p:cNvSpPr>
            <a:spLocks/>
          </p:cNvSpPr>
          <p:nvPr/>
        </p:nvSpPr>
        <p:spPr bwMode="auto">
          <a:xfrm>
            <a:off x="0" y="0"/>
            <a:ext cx="0" cy="0"/>
          </a:xfrm>
          <a:prstGeom prst="rect">
            <a:avLst/>
          </a:prstGeom>
          <a:solidFill>
            <a:srgbClr val="49A882"/>
          </a:solidFill>
          <a:ln w="12700">
            <a:solidFill>
              <a:srgbClr val="337A5D"/>
            </a:solidFill>
            <a:miter lim="800000"/>
            <a:headEnd/>
            <a:tailEnd/>
          </a:ln>
        </p:spPr>
        <p:txBody>
          <a:bodyPr anchor="ctr"/>
          <a:lstStyle/>
          <a:p>
            <a:pPr algn="ctr">
              <a:defRPr/>
            </a:pPr>
            <a:endParaRPr lang="zh-CN" altLang="en-US">
              <a:latin typeface="Arial" charset="0"/>
              <a:ea typeface="宋体" charset="-122"/>
              <a:cs typeface="Arial" charset="0"/>
            </a:endParaRPr>
          </a:p>
        </p:txBody>
      </p:sp>
      <p:sp>
        <p:nvSpPr>
          <p:cNvPr id="1048731" name="Rectangle 155">
            <a:extLst>
              <a:ext uri="{FF2B5EF4-FFF2-40B4-BE49-F238E27FC236}">
                <a16:creationId xmlns:a16="http://schemas.microsoft.com/office/drawing/2014/main" id="{D6882A3D-E247-418A-A734-73EE104E23D6}"/>
              </a:ext>
            </a:extLst>
          </p:cNvPr>
          <p:cNvSpPr>
            <a:spLocks noChangeArrowheads="1"/>
          </p:cNvSpPr>
          <p:nvPr/>
        </p:nvSpPr>
        <p:spPr bwMode="auto">
          <a:xfrm>
            <a:off x="0" y="958850"/>
            <a:ext cx="12192000" cy="4940300"/>
          </a:xfrm>
          <a:prstGeom prst="rect">
            <a:avLst/>
          </a:prstGeom>
          <a:solidFill>
            <a:srgbClr val="EFF6EA"/>
          </a:solidFill>
          <a:ln w="9525">
            <a:noFill/>
            <a:miter lim="800000"/>
            <a:headEnd/>
            <a:tailEnd/>
          </a:ln>
        </p:spPr>
        <p:txBody>
          <a:bodyPr anchor="ctr"/>
          <a:lstStyle/>
          <a:p>
            <a:pPr algn="ctr">
              <a:defRPr/>
            </a:pPr>
            <a:endParaRPr lang="en-US" altLang="zh-CN">
              <a:latin typeface="Arial" charset="0"/>
              <a:ea typeface="宋体" charset="-122"/>
              <a:cs typeface="Arial" charset="0"/>
              <a:sym typeface="Arial" charset="0"/>
            </a:endParaRPr>
          </a:p>
        </p:txBody>
      </p:sp>
      <p:grpSp>
        <p:nvGrpSpPr>
          <p:cNvPr id="16388" name="Group -947">
            <a:extLst>
              <a:ext uri="{FF2B5EF4-FFF2-40B4-BE49-F238E27FC236}">
                <a16:creationId xmlns:a16="http://schemas.microsoft.com/office/drawing/2014/main" id="{5408F9E5-3E79-48A8-BCA7-12CB79B15AAF}"/>
              </a:ext>
            </a:extLst>
          </p:cNvPr>
          <p:cNvGrpSpPr>
            <a:grpSpLocks/>
          </p:cNvGrpSpPr>
          <p:nvPr/>
        </p:nvGrpSpPr>
        <p:grpSpPr bwMode="auto">
          <a:xfrm>
            <a:off x="0" y="-3175"/>
            <a:ext cx="12192000" cy="6867525"/>
            <a:chOff x="0" y="-3810"/>
            <a:chExt cx="12192000" cy="6868160"/>
          </a:xfrm>
        </p:grpSpPr>
        <p:pic>
          <p:nvPicPr>
            <p:cNvPr id="16394" name="Picture 17">
              <a:extLst>
                <a:ext uri="{FF2B5EF4-FFF2-40B4-BE49-F238E27FC236}">
                  <a16:creationId xmlns:a16="http://schemas.microsoft.com/office/drawing/2014/main" id="{4D058EDF-30F4-4FB7-A9CE-14CAA87260F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flipV="1">
              <a:off x="0" y="-3810"/>
              <a:ext cx="1497330" cy="12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8">
              <a:extLst>
                <a:ext uri="{FF2B5EF4-FFF2-40B4-BE49-F238E27FC236}">
                  <a16:creationId xmlns:a16="http://schemas.microsoft.com/office/drawing/2014/main" id="{69D6B843-A195-444D-A4A0-CB9A45D517A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flipH="1" flipV="1">
              <a:off x="10591800" y="5535295"/>
              <a:ext cx="1600200" cy="132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9" name="Rectangle 610">
            <a:extLst>
              <a:ext uri="{FF2B5EF4-FFF2-40B4-BE49-F238E27FC236}">
                <a16:creationId xmlns:a16="http://schemas.microsoft.com/office/drawing/2014/main" id="{E630ECD7-8F6B-43EF-B20E-2E0C7BD4965F}"/>
              </a:ext>
            </a:extLst>
          </p:cNvPr>
          <p:cNvSpPr>
            <a:spLocks noGrp="1" noChangeArrowheads="1"/>
          </p:cNvSpPr>
          <p:nvPr>
            <p:ph type="title"/>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prstTxWarp prst="textNoShape">
              <a:avLst/>
            </a:prstTxWarp>
          </a:bodyPr>
          <a:lstStyle/>
          <a:p>
            <a:pPr lvl="0"/>
            <a:r>
              <a:rPr lang="zh-CN" altLang="en-US"/>
              <a:t>单击此处编辑母版标题样式</a:t>
            </a:r>
          </a:p>
        </p:txBody>
      </p:sp>
      <p:sp>
        <p:nvSpPr>
          <p:cNvPr id="16390" name="Rectangle 612">
            <a:extLst>
              <a:ext uri="{FF2B5EF4-FFF2-40B4-BE49-F238E27FC236}">
                <a16:creationId xmlns:a16="http://schemas.microsoft.com/office/drawing/2014/main" id="{E97E2190-9F70-4C95-959C-ADC931EECCA7}"/>
              </a:ext>
            </a:extLst>
          </p:cNvPr>
          <p:cNvSpPr>
            <a:spLocks noGrp="1" noChangeArrowheads="1"/>
          </p:cNvSpPr>
          <p:nvPr>
            <p:ph type="body" idx="1"/>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190" name="Rectangle 614">
            <a:extLst>
              <a:ext uri="{FF2B5EF4-FFF2-40B4-BE49-F238E27FC236}">
                <a16:creationId xmlns:a16="http://schemas.microsoft.com/office/drawing/2014/main" id="{58AEF44B-6364-4199-839E-DB5DA9BC14A2}"/>
              </a:ext>
            </a:extLst>
          </p:cNvPr>
          <p:cNvSpPr>
            <a:spLocks noGrp="1" noChangeArrowheads="1"/>
          </p:cNvSpPr>
          <p:nvPr>
            <p:ph type="dt" sz="half" idx="2"/>
          </p:nvPr>
        </p:nvSpPr>
        <p:spPr bwMode="auto">
          <a:xfrm>
            <a:off x="879475"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120000"/>
              </a:lnSpc>
              <a:defRPr sz="1200">
                <a:solidFill>
                  <a:srgbClr val="888888"/>
                </a:solidFill>
                <a:latin typeface="Arial" charset="0"/>
                <a:ea typeface="宋体" charset="-122"/>
                <a:cs typeface="+mn-cs"/>
              </a:defRPr>
            </a:lvl1pPr>
          </a:lstStyle>
          <a:p>
            <a:pPr>
              <a:defRPr/>
            </a:pPr>
            <a:fld id="{85D5D6F0-6959-4D27-ABF0-9C0BB6E62029}" type="datetimeFigureOut">
              <a:rPr lang="zh-CN" altLang="en-US"/>
              <a:pPr>
                <a:defRPr/>
              </a:pPr>
              <a:t>2020/5/3</a:t>
            </a:fld>
            <a:endParaRPr lang="zh-CN" altLang="en-US"/>
          </a:p>
        </p:txBody>
      </p:sp>
      <p:sp>
        <p:nvSpPr>
          <p:cNvPr id="1049192" name="Rectangle 616">
            <a:extLst>
              <a:ext uri="{FF2B5EF4-FFF2-40B4-BE49-F238E27FC236}">
                <a16:creationId xmlns:a16="http://schemas.microsoft.com/office/drawing/2014/main" id="{0F8259E4-B765-42D6-8AF9-039205D4BEEA}"/>
              </a:ext>
            </a:extLst>
          </p:cNvPr>
          <p:cNvSpPr>
            <a:spLocks noGrp="1" noChangeArrowheads="1"/>
          </p:cNvSpPr>
          <p:nvPr>
            <p:ph type="ftr" sz="quarter" idx="3"/>
          </p:nvPr>
        </p:nvSpPr>
        <p:spPr bwMode="auto">
          <a:xfrm>
            <a:off x="4116388" y="6350000"/>
            <a:ext cx="3959225"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ct val="120000"/>
              </a:lnSpc>
              <a:defRPr sz="1200">
                <a:solidFill>
                  <a:srgbClr val="888888"/>
                </a:solidFill>
                <a:latin typeface="Arial" charset="0"/>
                <a:ea typeface="宋体" charset="-122"/>
                <a:cs typeface="+mn-cs"/>
              </a:defRPr>
            </a:lvl1pPr>
          </a:lstStyle>
          <a:p>
            <a:pPr>
              <a:defRPr/>
            </a:pPr>
            <a:endParaRPr lang="zh-CN" altLang="en-US"/>
          </a:p>
        </p:txBody>
      </p:sp>
      <p:sp>
        <p:nvSpPr>
          <p:cNvPr id="1049194" name="Rectangle 618">
            <a:extLst>
              <a:ext uri="{FF2B5EF4-FFF2-40B4-BE49-F238E27FC236}">
                <a16:creationId xmlns:a16="http://schemas.microsoft.com/office/drawing/2014/main" id="{1FEDC839-4352-4398-837B-3CE8F81E436F}"/>
              </a:ext>
            </a:extLst>
          </p:cNvPr>
          <p:cNvSpPr>
            <a:spLocks noGrp="1" noChangeArrowheads="1"/>
          </p:cNvSpPr>
          <p:nvPr>
            <p:ph type="sldNum" sz="quarter" idx="4"/>
          </p:nvPr>
        </p:nvSpPr>
        <p:spPr bwMode="auto">
          <a:xfrm>
            <a:off x="8610600"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lnSpc>
                <a:spcPct val="120000"/>
              </a:lnSpc>
              <a:defRPr sz="1200">
                <a:solidFill>
                  <a:srgbClr val="888888"/>
                </a:solidFill>
                <a:ea typeface="宋体" panose="02010600030101010101" pitchFamily="2" charset="-122"/>
              </a:defRPr>
            </a:lvl1pPr>
          </a:lstStyle>
          <a:p>
            <a:fld id="{2BAEFEC7-E7F0-4B84-B8D7-2FA31465117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sldNum="0" hdr="0" ftr="0" dt="0"/>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Arial" charset="0"/>
          <a:cs typeface="Arial" charset="0"/>
        </a:defRPr>
      </a:lvl2pPr>
      <a:lvl3pPr algn="l" rtl="0" eaLnBrk="0" fontAlgn="base" hangingPunct="0">
        <a:spcBef>
          <a:spcPct val="0"/>
        </a:spcBef>
        <a:spcAft>
          <a:spcPct val="0"/>
        </a:spcAft>
        <a:defRPr sz="2400" b="1">
          <a:solidFill>
            <a:srgbClr val="000000"/>
          </a:solidFill>
          <a:latin typeface="Arial" charset="0"/>
          <a:cs typeface="Arial" charset="0"/>
        </a:defRPr>
      </a:lvl3pPr>
      <a:lvl4pPr algn="l" rtl="0" eaLnBrk="0" fontAlgn="base" hangingPunct="0">
        <a:spcBef>
          <a:spcPct val="0"/>
        </a:spcBef>
        <a:spcAft>
          <a:spcPct val="0"/>
        </a:spcAft>
        <a:defRPr sz="2400" b="1">
          <a:solidFill>
            <a:srgbClr val="000000"/>
          </a:solidFill>
          <a:latin typeface="Arial" charset="0"/>
          <a:cs typeface="Arial" charset="0"/>
        </a:defRPr>
      </a:lvl4pPr>
      <a:lvl5pPr algn="l" rtl="0" eaLnBrk="0" fontAlgn="base" hangingPunct="0">
        <a:spcBef>
          <a:spcPct val="0"/>
        </a:spcBef>
        <a:spcAft>
          <a:spcPct val="0"/>
        </a:spcAft>
        <a:defRPr sz="2400" b="1">
          <a:solidFill>
            <a:srgbClr val="000000"/>
          </a:solidFill>
          <a:latin typeface="Arial" charset="0"/>
          <a:cs typeface="Arial" charset="0"/>
        </a:defRPr>
      </a:lvl5pPr>
      <a:lvl6pPr marL="457200" algn="l" rtl="0" fontAlgn="base">
        <a:spcBef>
          <a:spcPct val="0"/>
        </a:spcBef>
        <a:spcAft>
          <a:spcPct val="0"/>
        </a:spcAft>
        <a:defRPr sz="2400" b="1">
          <a:solidFill>
            <a:srgbClr val="000000"/>
          </a:solidFill>
          <a:latin typeface="Arial" charset="0"/>
          <a:cs typeface="Arial" charset="0"/>
        </a:defRPr>
      </a:lvl6pPr>
      <a:lvl7pPr marL="914400" algn="l" rtl="0" fontAlgn="base">
        <a:spcBef>
          <a:spcPct val="0"/>
        </a:spcBef>
        <a:spcAft>
          <a:spcPct val="0"/>
        </a:spcAft>
        <a:defRPr sz="2400" b="1">
          <a:solidFill>
            <a:srgbClr val="000000"/>
          </a:solidFill>
          <a:latin typeface="Arial" charset="0"/>
          <a:cs typeface="Arial" charset="0"/>
        </a:defRPr>
      </a:lvl7pPr>
      <a:lvl8pPr marL="1371600" algn="l" rtl="0" fontAlgn="base">
        <a:spcBef>
          <a:spcPct val="0"/>
        </a:spcBef>
        <a:spcAft>
          <a:spcPct val="0"/>
        </a:spcAft>
        <a:defRPr sz="2400" b="1">
          <a:solidFill>
            <a:srgbClr val="000000"/>
          </a:solidFill>
          <a:latin typeface="Arial" charset="0"/>
          <a:cs typeface="Arial" charset="0"/>
        </a:defRPr>
      </a:lvl8pPr>
      <a:lvl9pPr marL="1828800" algn="l" rtl="0" fontAlgn="base">
        <a:spcBef>
          <a:spcPct val="0"/>
        </a:spcBef>
        <a:spcAft>
          <a:spcPct val="0"/>
        </a:spcAft>
        <a:defRPr sz="2400" b="1">
          <a:solidFill>
            <a:srgbClr val="000000"/>
          </a:solidFill>
          <a:latin typeface="Arial" charset="0"/>
          <a:cs typeface="Arial" charset="0"/>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5pPr>
      <a:lvl6pPr marL="25146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6pPr>
      <a:lvl7pPr marL="29718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7pPr>
      <a:lvl8pPr marL="34290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8pPr>
      <a:lvl9pPr marL="38862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016" name="Rectangle 440" hidden="1">
            <a:extLst>
              <a:ext uri="{FF2B5EF4-FFF2-40B4-BE49-F238E27FC236}">
                <a16:creationId xmlns:a16="http://schemas.microsoft.com/office/drawing/2014/main" id="{BD9323E6-675B-4B9E-9EF3-59E7F1402D02}"/>
              </a:ext>
            </a:extLst>
          </p:cNvPr>
          <p:cNvSpPr>
            <a:spLocks/>
          </p:cNvSpPr>
          <p:nvPr/>
        </p:nvSpPr>
        <p:spPr bwMode="auto">
          <a:xfrm>
            <a:off x="0" y="0"/>
            <a:ext cx="0" cy="0"/>
          </a:xfrm>
          <a:prstGeom prst="rect">
            <a:avLst/>
          </a:prstGeom>
          <a:solidFill>
            <a:srgbClr val="49A882"/>
          </a:solidFill>
          <a:ln w="12700">
            <a:solidFill>
              <a:srgbClr val="337A5D"/>
            </a:solidFill>
            <a:miter lim="800000"/>
            <a:headEnd/>
            <a:tailEnd/>
          </a:ln>
        </p:spPr>
        <p:txBody>
          <a:bodyPr anchor="ctr"/>
          <a:lstStyle/>
          <a:p>
            <a:pPr algn="ctr">
              <a:defRPr/>
            </a:pPr>
            <a:endParaRPr lang="zh-CN" altLang="en-US">
              <a:latin typeface="Arial" charset="0"/>
              <a:ea typeface="宋体" charset="-122"/>
              <a:cs typeface="Arial" charset="0"/>
            </a:endParaRPr>
          </a:p>
        </p:txBody>
      </p:sp>
      <p:sp>
        <p:nvSpPr>
          <p:cNvPr id="1048659" name="Rectangle 83">
            <a:extLst>
              <a:ext uri="{FF2B5EF4-FFF2-40B4-BE49-F238E27FC236}">
                <a16:creationId xmlns:a16="http://schemas.microsoft.com/office/drawing/2014/main" id="{A5506669-7FC6-468B-9F6C-4785BBBC1C99}"/>
              </a:ext>
            </a:extLst>
          </p:cNvPr>
          <p:cNvSpPr>
            <a:spLocks noChangeArrowheads="1"/>
          </p:cNvSpPr>
          <p:nvPr/>
        </p:nvSpPr>
        <p:spPr bwMode="auto">
          <a:xfrm>
            <a:off x="292100" y="268288"/>
            <a:ext cx="11607800" cy="174625"/>
          </a:xfrm>
          <a:prstGeom prst="rect">
            <a:avLst/>
          </a:prstGeom>
          <a:solidFill>
            <a:srgbClr val="E2F0D9"/>
          </a:solidFill>
          <a:ln w="9525">
            <a:noFill/>
            <a:miter lim="800000"/>
            <a:headEnd/>
            <a:tailEnd/>
          </a:ln>
        </p:spPr>
        <p:txBody>
          <a:bodyPr anchor="ctr"/>
          <a:lstStyle/>
          <a:p>
            <a:pPr algn="ctr">
              <a:defRPr/>
            </a:pPr>
            <a:endParaRPr lang="zh-CN" altLang="en-US">
              <a:latin typeface="Arial" charset="0"/>
              <a:ea typeface="宋体" charset="-122"/>
              <a:cs typeface="Arial" charset="0"/>
            </a:endParaRPr>
          </a:p>
        </p:txBody>
      </p:sp>
      <p:sp>
        <p:nvSpPr>
          <p:cNvPr id="1048660" name="Rectangle 84">
            <a:extLst>
              <a:ext uri="{FF2B5EF4-FFF2-40B4-BE49-F238E27FC236}">
                <a16:creationId xmlns:a16="http://schemas.microsoft.com/office/drawing/2014/main" id="{850E5DC9-659C-48F3-8962-7E2E3DA9F7E9}"/>
              </a:ext>
            </a:extLst>
          </p:cNvPr>
          <p:cNvSpPr>
            <a:spLocks noChangeArrowheads="1"/>
          </p:cNvSpPr>
          <p:nvPr/>
        </p:nvSpPr>
        <p:spPr bwMode="auto">
          <a:xfrm>
            <a:off x="290513" y="6342063"/>
            <a:ext cx="11609387" cy="174625"/>
          </a:xfrm>
          <a:prstGeom prst="rect">
            <a:avLst/>
          </a:prstGeom>
          <a:solidFill>
            <a:srgbClr val="E2F0D9"/>
          </a:solidFill>
          <a:ln w="9525">
            <a:noFill/>
            <a:miter lim="800000"/>
            <a:headEnd/>
            <a:tailEnd/>
          </a:ln>
        </p:spPr>
        <p:txBody>
          <a:bodyPr anchor="ctr"/>
          <a:lstStyle/>
          <a:p>
            <a:pPr algn="ctr">
              <a:defRPr/>
            </a:pPr>
            <a:endParaRPr lang="zh-CN" altLang="en-US">
              <a:latin typeface="Arial" charset="0"/>
              <a:ea typeface="宋体" charset="-122"/>
              <a:cs typeface="Arial" charset="0"/>
            </a:endParaRPr>
          </a:p>
        </p:txBody>
      </p:sp>
      <p:pic>
        <p:nvPicPr>
          <p:cNvPr id="3077" name="Picture 2">
            <a:extLst>
              <a:ext uri="{FF2B5EF4-FFF2-40B4-BE49-F238E27FC236}">
                <a16:creationId xmlns:a16="http://schemas.microsoft.com/office/drawing/2014/main" id="{E80EC7DF-49D8-4B9B-B7C0-949FD0236FD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8575"/>
            <a:ext cx="20796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a:extLst>
              <a:ext uri="{FF2B5EF4-FFF2-40B4-BE49-F238E27FC236}">
                <a16:creationId xmlns:a16="http://schemas.microsoft.com/office/drawing/2014/main" id="{901E82EB-DE13-4CDF-A03A-B88E65A4075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96400" y="3757613"/>
            <a:ext cx="289560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430">
            <a:extLst>
              <a:ext uri="{FF2B5EF4-FFF2-40B4-BE49-F238E27FC236}">
                <a16:creationId xmlns:a16="http://schemas.microsoft.com/office/drawing/2014/main" id="{6406ED4F-5D06-4805-BBC7-C66B1BED5B43}"/>
              </a:ext>
            </a:extLst>
          </p:cNvPr>
          <p:cNvSpPr>
            <a:spLocks noGrp="1" noChangeArrowheads="1"/>
          </p:cNvSpPr>
          <p:nvPr>
            <p:ph type="title"/>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prstTxWarp prst="textNoShape">
              <a:avLst/>
            </a:prstTxWarp>
          </a:bodyPr>
          <a:lstStyle/>
          <a:p>
            <a:pPr lvl="0"/>
            <a:r>
              <a:rPr lang="zh-CN" altLang="en-US"/>
              <a:t>单击此处编辑母版标题样式</a:t>
            </a:r>
          </a:p>
        </p:txBody>
      </p:sp>
      <p:sp>
        <p:nvSpPr>
          <p:cNvPr id="3080" name="Rectangle 432">
            <a:extLst>
              <a:ext uri="{FF2B5EF4-FFF2-40B4-BE49-F238E27FC236}">
                <a16:creationId xmlns:a16="http://schemas.microsoft.com/office/drawing/2014/main" id="{C703686A-06A9-476B-A6B1-F287510FF3AC}"/>
              </a:ext>
            </a:extLst>
          </p:cNvPr>
          <p:cNvSpPr>
            <a:spLocks noGrp="1" noChangeArrowheads="1"/>
          </p:cNvSpPr>
          <p:nvPr>
            <p:ph type="body" idx="1"/>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10" name="Rectangle 434">
            <a:extLst>
              <a:ext uri="{FF2B5EF4-FFF2-40B4-BE49-F238E27FC236}">
                <a16:creationId xmlns:a16="http://schemas.microsoft.com/office/drawing/2014/main" id="{64DAF3B7-7395-4A7D-9A17-B6C831AC4B2A}"/>
              </a:ext>
            </a:extLst>
          </p:cNvPr>
          <p:cNvSpPr>
            <a:spLocks noGrp="1" noChangeArrowheads="1"/>
          </p:cNvSpPr>
          <p:nvPr>
            <p:ph type="dt" sz="half" idx="2"/>
          </p:nvPr>
        </p:nvSpPr>
        <p:spPr bwMode="auto">
          <a:xfrm>
            <a:off x="879475"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120000"/>
              </a:lnSpc>
              <a:defRPr sz="1200">
                <a:solidFill>
                  <a:srgbClr val="888888"/>
                </a:solidFill>
                <a:latin typeface="Arial" charset="0"/>
                <a:ea typeface="宋体" charset="-122"/>
                <a:cs typeface="+mn-cs"/>
              </a:defRPr>
            </a:lvl1pPr>
          </a:lstStyle>
          <a:p>
            <a:pPr>
              <a:defRPr/>
            </a:pPr>
            <a:fld id="{2B0EB0E1-4D8A-476A-9FDA-2529559287B1}" type="datetimeFigureOut">
              <a:rPr lang="zh-CN" altLang="en-US"/>
              <a:pPr>
                <a:defRPr/>
              </a:pPr>
              <a:t>2020/5/3</a:t>
            </a:fld>
            <a:endParaRPr lang="zh-CN" altLang="en-US"/>
          </a:p>
        </p:txBody>
      </p:sp>
      <p:sp>
        <p:nvSpPr>
          <p:cNvPr id="1049012" name="Rectangle 436">
            <a:extLst>
              <a:ext uri="{FF2B5EF4-FFF2-40B4-BE49-F238E27FC236}">
                <a16:creationId xmlns:a16="http://schemas.microsoft.com/office/drawing/2014/main" id="{3EB19E5E-6035-44EB-AE8C-DC7DEF01D214}"/>
              </a:ext>
            </a:extLst>
          </p:cNvPr>
          <p:cNvSpPr>
            <a:spLocks noGrp="1" noChangeArrowheads="1"/>
          </p:cNvSpPr>
          <p:nvPr>
            <p:ph type="ftr" sz="quarter" idx="3"/>
          </p:nvPr>
        </p:nvSpPr>
        <p:spPr bwMode="auto">
          <a:xfrm>
            <a:off x="4116388" y="6350000"/>
            <a:ext cx="3959225"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ct val="120000"/>
              </a:lnSpc>
              <a:defRPr sz="1200">
                <a:solidFill>
                  <a:srgbClr val="888888"/>
                </a:solidFill>
                <a:latin typeface="Arial" charset="0"/>
                <a:ea typeface="宋体" charset="-122"/>
                <a:cs typeface="+mn-cs"/>
              </a:defRPr>
            </a:lvl1pPr>
          </a:lstStyle>
          <a:p>
            <a:pPr>
              <a:defRPr/>
            </a:pPr>
            <a:endParaRPr lang="zh-CN" altLang="en-US"/>
          </a:p>
        </p:txBody>
      </p:sp>
      <p:sp>
        <p:nvSpPr>
          <p:cNvPr id="1049014" name="Rectangle 438">
            <a:extLst>
              <a:ext uri="{FF2B5EF4-FFF2-40B4-BE49-F238E27FC236}">
                <a16:creationId xmlns:a16="http://schemas.microsoft.com/office/drawing/2014/main" id="{58D4D29B-85EC-4A03-A926-7232650DBFE3}"/>
              </a:ext>
            </a:extLst>
          </p:cNvPr>
          <p:cNvSpPr>
            <a:spLocks noGrp="1" noChangeArrowheads="1"/>
          </p:cNvSpPr>
          <p:nvPr>
            <p:ph type="sldNum" sz="quarter" idx="4"/>
          </p:nvPr>
        </p:nvSpPr>
        <p:spPr bwMode="auto">
          <a:xfrm>
            <a:off x="8610600"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lnSpc>
                <a:spcPct val="120000"/>
              </a:lnSpc>
              <a:defRPr sz="1200">
                <a:solidFill>
                  <a:srgbClr val="888888"/>
                </a:solidFill>
                <a:ea typeface="宋体" panose="02010600030101010101" pitchFamily="2" charset="-122"/>
              </a:defRPr>
            </a:lvl1pPr>
          </a:lstStyle>
          <a:p>
            <a:fld id="{2F033CA4-8404-49E7-B891-1CEE0E4B995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Arial" charset="0"/>
          <a:cs typeface="Arial" charset="0"/>
        </a:defRPr>
      </a:lvl2pPr>
      <a:lvl3pPr algn="l" rtl="0" eaLnBrk="0" fontAlgn="base" hangingPunct="0">
        <a:spcBef>
          <a:spcPct val="0"/>
        </a:spcBef>
        <a:spcAft>
          <a:spcPct val="0"/>
        </a:spcAft>
        <a:defRPr sz="2400" b="1">
          <a:solidFill>
            <a:srgbClr val="000000"/>
          </a:solidFill>
          <a:latin typeface="Arial" charset="0"/>
          <a:cs typeface="Arial" charset="0"/>
        </a:defRPr>
      </a:lvl3pPr>
      <a:lvl4pPr algn="l" rtl="0" eaLnBrk="0" fontAlgn="base" hangingPunct="0">
        <a:spcBef>
          <a:spcPct val="0"/>
        </a:spcBef>
        <a:spcAft>
          <a:spcPct val="0"/>
        </a:spcAft>
        <a:defRPr sz="2400" b="1">
          <a:solidFill>
            <a:srgbClr val="000000"/>
          </a:solidFill>
          <a:latin typeface="Arial" charset="0"/>
          <a:cs typeface="Arial" charset="0"/>
        </a:defRPr>
      </a:lvl4pPr>
      <a:lvl5pPr algn="l" rtl="0" eaLnBrk="0" fontAlgn="base" hangingPunct="0">
        <a:spcBef>
          <a:spcPct val="0"/>
        </a:spcBef>
        <a:spcAft>
          <a:spcPct val="0"/>
        </a:spcAft>
        <a:defRPr sz="2400" b="1">
          <a:solidFill>
            <a:srgbClr val="000000"/>
          </a:solidFill>
          <a:latin typeface="Arial" charset="0"/>
          <a:cs typeface="Arial" charset="0"/>
        </a:defRPr>
      </a:lvl5pPr>
      <a:lvl6pPr marL="457200" algn="l" rtl="0" fontAlgn="base">
        <a:spcBef>
          <a:spcPct val="0"/>
        </a:spcBef>
        <a:spcAft>
          <a:spcPct val="0"/>
        </a:spcAft>
        <a:defRPr sz="2400" b="1">
          <a:solidFill>
            <a:srgbClr val="000000"/>
          </a:solidFill>
          <a:latin typeface="Arial" charset="0"/>
          <a:cs typeface="Arial" charset="0"/>
        </a:defRPr>
      </a:lvl6pPr>
      <a:lvl7pPr marL="914400" algn="l" rtl="0" fontAlgn="base">
        <a:spcBef>
          <a:spcPct val="0"/>
        </a:spcBef>
        <a:spcAft>
          <a:spcPct val="0"/>
        </a:spcAft>
        <a:defRPr sz="2400" b="1">
          <a:solidFill>
            <a:srgbClr val="000000"/>
          </a:solidFill>
          <a:latin typeface="Arial" charset="0"/>
          <a:cs typeface="Arial" charset="0"/>
        </a:defRPr>
      </a:lvl7pPr>
      <a:lvl8pPr marL="1371600" algn="l" rtl="0" fontAlgn="base">
        <a:spcBef>
          <a:spcPct val="0"/>
        </a:spcBef>
        <a:spcAft>
          <a:spcPct val="0"/>
        </a:spcAft>
        <a:defRPr sz="2400" b="1">
          <a:solidFill>
            <a:srgbClr val="000000"/>
          </a:solidFill>
          <a:latin typeface="Arial" charset="0"/>
          <a:cs typeface="Arial" charset="0"/>
        </a:defRPr>
      </a:lvl8pPr>
      <a:lvl9pPr marL="1828800" algn="l" rtl="0" fontAlgn="base">
        <a:spcBef>
          <a:spcPct val="0"/>
        </a:spcBef>
        <a:spcAft>
          <a:spcPct val="0"/>
        </a:spcAft>
        <a:defRPr sz="2400" b="1">
          <a:solidFill>
            <a:srgbClr val="000000"/>
          </a:solidFill>
          <a:latin typeface="Arial" charset="0"/>
          <a:cs typeface="Arial" charset="0"/>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5pPr>
      <a:lvl6pPr marL="25146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6pPr>
      <a:lvl7pPr marL="29718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7pPr>
      <a:lvl8pPr marL="34290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8pPr>
      <a:lvl9pPr marL="38862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028" name="Rectangle 452" hidden="1">
            <a:extLst>
              <a:ext uri="{FF2B5EF4-FFF2-40B4-BE49-F238E27FC236}">
                <a16:creationId xmlns:a16="http://schemas.microsoft.com/office/drawing/2014/main" id="{2EE5B6E1-3131-460E-873B-5AD2F2CB68B2}"/>
              </a:ext>
            </a:extLst>
          </p:cNvPr>
          <p:cNvSpPr>
            <a:spLocks/>
          </p:cNvSpPr>
          <p:nvPr/>
        </p:nvSpPr>
        <p:spPr bwMode="auto">
          <a:xfrm>
            <a:off x="0" y="0"/>
            <a:ext cx="0" cy="0"/>
          </a:xfrm>
          <a:prstGeom prst="rect">
            <a:avLst/>
          </a:prstGeom>
          <a:solidFill>
            <a:srgbClr val="49A882"/>
          </a:solidFill>
          <a:ln w="12700">
            <a:solidFill>
              <a:srgbClr val="337A5D"/>
            </a:solidFill>
            <a:miter lim="800000"/>
            <a:headEnd/>
            <a:tailEnd/>
          </a:ln>
        </p:spPr>
        <p:txBody>
          <a:bodyPr anchor="ctr"/>
          <a:lstStyle/>
          <a:p>
            <a:pPr algn="ctr">
              <a:defRPr/>
            </a:pPr>
            <a:endParaRPr lang="zh-CN" altLang="en-US">
              <a:latin typeface="Arial" charset="0"/>
              <a:ea typeface="宋体" charset="-122"/>
              <a:cs typeface="Arial" charset="0"/>
            </a:endParaRPr>
          </a:p>
        </p:txBody>
      </p:sp>
      <p:pic>
        <p:nvPicPr>
          <p:cNvPr id="4099" name="Picture 26">
            <a:extLst>
              <a:ext uri="{FF2B5EF4-FFF2-40B4-BE49-F238E27FC236}">
                <a16:creationId xmlns:a16="http://schemas.microsoft.com/office/drawing/2014/main" id="{31D4F668-AC3E-4CE0-8C62-27F59117090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flipH="1" flipV="1">
            <a:off x="11109325" y="5719763"/>
            <a:ext cx="107315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42">
            <a:extLst>
              <a:ext uri="{FF2B5EF4-FFF2-40B4-BE49-F238E27FC236}">
                <a16:creationId xmlns:a16="http://schemas.microsoft.com/office/drawing/2014/main" id="{9F33E8D4-6EB3-40D4-9116-6560BBCA4630}"/>
              </a:ext>
            </a:extLst>
          </p:cNvPr>
          <p:cNvSpPr>
            <a:spLocks noGrp="1" noChangeArrowheads="1"/>
          </p:cNvSpPr>
          <p:nvPr>
            <p:ph type="title"/>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prstTxWarp prst="textNoShape">
              <a:avLst/>
            </a:prstTxWarp>
          </a:bodyPr>
          <a:lstStyle/>
          <a:p>
            <a:pPr lvl="0"/>
            <a:r>
              <a:rPr lang="zh-CN" altLang="en-US"/>
              <a:t>单击此处编辑母版标题样式</a:t>
            </a:r>
          </a:p>
        </p:txBody>
      </p:sp>
      <p:sp>
        <p:nvSpPr>
          <p:cNvPr id="4101" name="Rectangle 444">
            <a:extLst>
              <a:ext uri="{FF2B5EF4-FFF2-40B4-BE49-F238E27FC236}">
                <a16:creationId xmlns:a16="http://schemas.microsoft.com/office/drawing/2014/main" id="{3BC4F946-74E2-4E1C-A575-667D11B96A25}"/>
              </a:ext>
            </a:extLst>
          </p:cNvPr>
          <p:cNvSpPr>
            <a:spLocks noGrp="1" noChangeArrowheads="1"/>
          </p:cNvSpPr>
          <p:nvPr>
            <p:ph type="body" idx="1"/>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22" name="Rectangle 446">
            <a:extLst>
              <a:ext uri="{FF2B5EF4-FFF2-40B4-BE49-F238E27FC236}">
                <a16:creationId xmlns:a16="http://schemas.microsoft.com/office/drawing/2014/main" id="{0829A2A1-BF7A-4714-86AB-78C46BF95C5D}"/>
              </a:ext>
            </a:extLst>
          </p:cNvPr>
          <p:cNvSpPr>
            <a:spLocks noGrp="1" noChangeArrowheads="1"/>
          </p:cNvSpPr>
          <p:nvPr>
            <p:ph type="dt" sz="half" idx="2"/>
          </p:nvPr>
        </p:nvSpPr>
        <p:spPr bwMode="auto">
          <a:xfrm>
            <a:off x="879475"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120000"/>
              </a:lnSpc>
              <a:defRPr sz="1200">
                <a:solidFill>
                  <a:srgbClr val="888888"/>
                </a:solidFill>
                <a:latin typeface="Arial" charset="0"/>
                <a:ea typeface="宋体" charset="-122"/>
                <a:cs typeface="+mn-cs"/>
              </a:defRPr>
            </a:lvl1pPr>
          </a:lstStyle>
          <a:p>
            <a:pPr>
              <a:defRPr/>
            </a:pPr>
            <a:fld id="{65069585-C900-4418-A840-19E3A197D334}" type="datetimeFigureOut">
              <a:rPr lang="zh-CN" altLang="en-US"/>
              <a:pPr>
                <a:defRPr/>
              </a:pPr>
              <a:t>2020/5/3</a:t>
            </a:fld>
            <a:endParaRPr lang="zh-CN" altLang="en-US"/>
          </a:p>
        </p:txBody>
      </p:sp>
      <p:sp>
        <p:nvSpPr>
          <p:cNvPr id="1049024" name="Rectangle 448">
            <a:extLst>
              <a:ext uri="{FF2B5EF4-FFF2-40B4-BE49-F238E27FC236}">
                <a16:creationId xmlns:a16="http://schemas.microsoft.com/office/drawing/2014/main" id="{410B1868-FB82-41FA-AB05-546FDDBE1F17}"/>
              </a:ext>
            </a:extLst>
          </p:cNvPr>
          <p:cNvSpPr>
            <a:spLocks noGrp="1" noChangeArrowheads="1"/>
          </p:cNvSpPr>
          <p:nvPr>
            <p:ph type="ftr" sz="quarter" idx="3"/>
          </p:nvPr>
        </p:nvSpPr>
        <p:spPr bwMode="auto">
          <a:xfrm>
            <a:off x="4116388" y="6350000"/>
            <a:ext cx="3959225"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ct val="120000"/>
              </a:lnSpc>
              <a:defRPr sz="1200">
                <a:solidFill>
                  <a:srgbClr val="888888"/>
                </a:solidFill>
                <a:latin typeface="Arial" charset="0"/>
                <a:ea typeface="宋体" charset="-122"/>
                <a:cs typeface="+mn-cs"/>
              </a:defRPr>
            </a:lvl1pPr>
          </a:lstStyle>
          <a:p>
            <a:pPr>
              <a:defRPr/>
            </a:pPr>
            <a:endParaRPr lang="zh-CN" altLang="en-US"/>
          </a:p>
        </p:txBody>
      </p:sp>
      <p:sp>
        <p:nvSpPr>
          <p:cNvPr id="1049026" name="Rectangle 450">
            <a:extLst>
              <a:ext uri="{FF2B5EF4-FFF2-40B4-BE49-F238E27FC236}">
                <a16:creationId xmlns:a16="http://schemas.microsoft.com/office/drawing/2014/main" id="{FF9EFEA9-4E1F-443D-AB55-B3653C8D90FC}"/>
              </a:ext>
            </a:extLst>
          </p:cNvPr>
          <p:cNvSpPr>
            <a:spLocks noGrp="1" noChangeArrowheads="1"/>
          </p:cNvSpPr>
          <p:nvPr>
            <p:ph type="sldNum" sz="quarter" idx="4"/>
          </p:nvPr>
        </p:nvSpPr>
        <p:spPr bwMode="auto">
          <a:xfrm>
            <a:off x="8610600"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lnSpc>
                <a:spcPct val="120000"/>
              </a:lnSpc>
              <a:defRPr sz="1200">
                <a:solidFill>
                  <a:srgbClr val="888888"/>
                </a:solidFill>
                <a:ea typeface="宋体" panose="02010600030101010101" pitchFamily="2" charset="-122"/>
              </a:defRPr>
            </a:lvl1pPr>
          </a:lstStyle>
          <a:p>
            <a:fld id="{933634E4-9884-4731-9467-0C59232710E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Arial" charset="0"/>
          <a:cs typeface="Arial" charset="0"/>
        </a:defRPr>
      </a:lvl2pPr>
      <a:lvl3pPr algn="l" rtl="0" eaLnBrk="0" fontAlgn="base" hangingPunct="0">
        <a:spcBef>
          <a:spcPct val="0"/>
        </a:spcBef>
        <a:spcAft>
          <a:spcPct val="0"/>
        </a:spcAft>
        <a:defRPr sz="2400" b="1">
          <a:solidFill>
            <a:srgbClr val="000000"/>
          </a:solidFill>
          <a:latin typeface="Arial" charset="0"/>
          <a:cs typeface="Arial" charset="0"/>
        </a:defRPr>
      </a:lvl3pPr>
      <a:lvl4pPr algn="l" rtl="0" eaLnBrk="0" fontAlgn="base" hangingPunct="0">
        <a:spcBef>
          <a:spcPct val="0"/>
        </a:spcBef>
        <a:spcAft>
          <a:spcPct val="0"/>
        </a:spcAft>
        <a:defRPr sz="2400" b="1">
          <a:solidFill>
            <a:srgbClr val="000000"/>
          </a:solidFill>
          <a:latin typeface="Arial" charset="0"/>
          <a:cs typeface="Arial" charset="0"/>
        </a:defRPr>
      </a:lvl4pPr>
      <a:lvl5pPr algn="l" rtl="0" eaLnBrk="0" fontAlgn="base" hangingPunct="0">
        <a:spcBef>
          <a:spcPct val="0"/>
        </a:spcBef>
        <a:spcAft>
          <a:spcPct val="0"/>
        </a:spcAft>
        <a:defRPr sz="2400" b="1">
          <a:solidFill>
            <a:srgbClr val="000000"/>
          </a:solidFill>
          <a:latin typeface="Arial" charset="0"/>
          <a:cs typeface="Arial" charset="0"/>
        </a:defRPr>
      </a:lvl5pPr>
      <a:lvl6pPr marL="457200" algn="l" rtl="0" fontAlgn="base">
        <a:spcBef>
          <a:spcPct val="0"/>
        </a:spcBef>
        <a:spcAft>
          <a:spcPct val="0"/>
        </a:spcAft>
        <a:defRPr sz="2400" b="1">
          <a:solidFill>
            <a:srgbClr val="000000"/>
          </a:solidFill>
          <a:latin typeface="Arial" charset="0"/>
          <a:cs typeface="Arial" charset="0"/>
        </a:defRPr>
      </a:lvl6pPr>
      <a:lvl7pPr marL="914400" algn="l" rtl="0" fontAlgn="base">
        <a:spcBef>
          <a:spcPct val="0"/>
        </a:spcBef>
        <a:spcAft>
          <a:spcPct val="0"/>
        </a:spcAft>
        <a:defRPr sz="2400" b="1">
          <a:solidFill>
            <a:srgbClr val="000000"/>
          </a:solidFill>
          <a:latin typeface="Arial" charset="0"/>
          <a:cs typeface="Arial" charset="0"/>
        </a:defRPr>
      </a:lvl7pPr>
      <a:lvl8pPr marL="1371600" algn="l" rtl="0" fontAlgn="base">
        <a:spcBef>
          <a:spcPct val="0"/>
        </a:spcBef>
        <a:spcAft>
          <a:spcPct val="0"/>
        </a:spcAft>
        <a:defRPr sz="2400" b="1">
          <a:solidFill>
            <a:srgbClr val="000000"/>
          </a:solidFill>
          <a:latin typeface="Arial" charset="0"/>
          <a:cs typeface="Arial" charset="0"/>
        </a:defRPr>
      </a:lvl8pPr>
      <a:lvl9pPr marL="1828800" algn="l" rtl="0" fontAlgn="base">
        <a:spcBef>
          <a:spcPct val="0"/>
        </a:spcBef>
        <a:spcAft>
          <a:spcPct val="0"/>
        </a:spcAft>
        <a:defRPr sz="2400" b="1">
          <a:solidFill>
            <a:srgbClr val="000000"/>
          </a:solidFill>
          <a:latin typeface="Arial" charset="0"/>
          <a:cs typeface="Arial" charset="0"/>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5pPr>
      <a:lvl6pPr marL="25146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6pPr>
      <a:lvl7pPr marL="29718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7pPr>
      <a:lvl8pPr marL="34290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8pPr>
      <a:lvl9pPr marL="38862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040" name="Rectangle 464" hidden="1">
            <a:extLst>
              <a:ext uri="{FF2B5EF4-FFF2-40B4-BE49-F238E27FC236}">
                <a16:creationId xmlns:a16="http://schemas.microsoft.com/office/drawing/2014/main" id="{1D17961D-20EA-46C6-B5E9-513EBB39A5BE}"/>
              </a:ext>
            </a:extLst>
          </p:cNvPr>
          <p:cNvSpPr>
            <a:spLocks/>
          </p:cNvSpPr>
          <p:nvPr/>
        </p:nvSpPr>
        <p:spPr bwMode="auto">
          <a:xfrm>
            <a:off x="0" y="0"/>
            <a:ext cx="0" cy="0"/>
          </a:xfrm>
          <a:prstGeom prst="rect">
            <a:avLst/>
          </a:prstGeom>
          <a:solidFill>
            <a:srgbClr val="49A882"/>
          </a:solidFill>
          <a:ln w="12700">
            <a:solidFill>
              <a:srgbClr val="337A5D"/>
            </a:solidFill>
            <a:miter lim="800000"/>
            <a:headEnd/>
            <a:tailEnd/>
          </a:ln>
        </p:spPr>
        <p:txBody>
          <a:bodyPr anchor="ctr"/>
          <a:lstStyle/>
          <a:p>
            <a:pPr algn="ctr">
              <a:defRPr/>
            </a:pPr>
            <a:endParaRPr lang="zh-CN" altLang="en-US">
              <a:latin typeface="Arial" charset="0"/>
              <a:ea typeface="宋体" charset="-122"/>
              <a:cs typeface="Arial" charset="0"/>
            </a:endParaRPr>
          </a:p>
        </p:txBody>
      </p:sp>
      <p:pic>
        <p:nvPicPr>
          <p:cNvPr id="5123" name="Picture 22">
            <a:extLst>
              <a:ext uri="{FF2B5EF4-FFF2-40B4-BE49-F238E27FC236}">
                <a16:creationId xmlns:a16="http://schemas.microsoft.com/office/drawing/2014/main" id="{A2BD6C97-470C-4B76-8183-8A8AE550197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flipH="1" flipV="1">
            <a:off x="11109325" y="5719763"/>
            <a:ext cx="107315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54">
            <a:extLst>
              <a:ext uri="{FF2B5EF4-FFF2-40B4-BE49-F238E27FC236}">
                <a16:creationId xmlns:a16="http://schemas.microsoft.com/office/drawing/2014/main" id="{1F22CE6F-31DC-49BF-BE9E-85A85DF18E9E}"/>
              </a:ext>
            </a:extLst>
          </p:cNvPr>
          <p:cNvSpPr>
            <a:spLocks noGrp="1" noChangeArrowheads="1"/>
          </p:cNvSpPr>
          <p:nvPr>
            <p:ph type="title"/>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prstTxWarp prst="textNoShape">
              <a:avLst/>
            </a:prstTxWarp>
          </a:bodyPr>
          <a:lstStyle/>
          <a:p>
            <a:pPr lvl="0"/>
            <a:r>
              <a:rPr lang="zh-CN" altLang="en-US"/>
              <a:t>单击此处编辑母版标题样式</a:t>
            </a:r>
          </a:p>
        </p:txBody>
      </p:sp>
      <p:sp>
        <p:nvSpPr>
          <p:cNvPr id="5125" name="Rectangle 456">
            <a:extLst>
              <a:ext uri="{FF2B5EF4-FFF2-40B4-BE49-F238E27FC236}">
                <a16:creationId xmlns:a16="http://schemas.microsoft.com/office/drawing/2014/main" id="{EE23E3C3-3318-4C9B-A3FC-0F78C7FFAE91}"/>
              </a:ext>
            </a:extLst>
          </p:cNvPr>
          <p:cNvSpPr>
            <a:spLocks noGrp="1" noChangeArrowheads="1"/>
          </p:cNvSpPr>
          <p:nvPr>
            <p:ph type="body" idx="1"/>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34" name="Rectangle 458">
            <a:extLst>
              <a:ext uri="{FF2B5EF4-FFF2-40B4-BE49-F238E27FC236}">
                <a16:creationId xmlns:a16="http://schemas.microsoft.com/office/drawing/2014/main" id="{5EB340A9-3378-40C3-9A26-B894D7EDAA5D}"/>
              </a:ext>
            </a:extLst>
          </p:cNvPr>
          <p:cNvSpPr>
            <a:spLocks noGrp="1" noChangeArrowheads="1"/>
          </p:cNvSpPr>
          <p:nvPr>
            <p:ph type="dt" sz="half" idx="2"/>
          </p:nvPr>
        </p:nvSpPr>
        <p:spPr bwMode="auto">
          <a:xfrm>
            <a:off x="879475"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120000"/>
              </a:lnSpc>
              <a:defRPr sz="1200">
                <a:solidFill>
                  <a:srgbClr val="888888"/>
                </a:solidFill>
                <a:latin typeface="Arial" charset="0"/>
                <a:ea typeface="宋体" charset="-122"/>
                <a:cs typeface="+mn-cs"/>
              </a:defRPr>
            </a:lvl1pPr>
          </a:lstStyle>
          <a:p>
            <a:pPr>
              <a:defRPr/>
            </a:pPr>
            <a:fld id="{A421CD3B-52B8-454C-A2B9-05CF960F8FE8}" type="datetimeFigureOut">
              <a:rPr lang="zh-CN" altLang="en-US"/>
              <a:pPr>
                <a:defRPr/>
              </a:pPr>
              <a:t>2020/5/3</a:t>
            </a:fld>
            <a:endParaRPr lang="zh-CN" altLang="en-US"/>
          </a:p>
        </p:txBody>
      </p:sp>
      <p:sp>
        <p:nvSpPr>
          <p:cNvPr id="1049036" name="Rectangle 460">
            <a:extLst>
              <a:ext uri="{FF2B5EF4-FFF2-40B4-BE49-F238E27FC236}">
                <a16:creationId xmlns:a16="http://schemas.microsoft.com/office/drawing/2014/main" id="{65A295E7-19B6-49DB-9451-0B7902986598}"/>
              </a:ext>
            </a:extLst>
          </p:cNvPr>
          <p:cNvSpPr>
            <a:spLocks noGrp="1" noChangeArrowheads="1"/>
          </p:cNvSpPr>
          <p:nvPr>
            <p:ph type="ftr" sz="quarter" idx="3"/>
          </p:nvPr>
        </p:nvSpPr>
        <p:spPr bwMode="auto">
          <a:xfrm>
            <a:off x="4116388" y="6350000"/>
            <a:ext cx="3959225"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ct val="120000"/>
              </a:lnSpc>
              <a:defRPr sz="1200">
                <a:solidFill>
                  <a:srgbClr val="888888"/>
                </a:solidFill>
                <a:latin typeface="Arial" charset="0"/>
                <a:ea typeface="宋体" charset="-122"/>
                <a:cs typeface="+mn-cs"/>
              </a:defRPr>
            </a:lvl1pPr>
          </a:lstStyle>
          <a:p>
            <a:pPr>
              <a:defRPr/>
            </a:pPr>
            <a:endParaRPr lang="zh-CN" altLang="en-US"/>
          </a:p>
        </p:txBody>
      </p:sp>
      <p:sp>
        <p:nvSpPr>
          <p:cNvPr id="1049038" name="Rectangle 462">
            <a:extLst>
              <a:ext uri="{FF2B5EF4-FFF2-40B4-BE49-F238E27FC236}">
                <a16:creationId xmlns:a16="http://schemas.microsoft.com/office/drawing/2014/main" id="{810A58D1-FB38-489A-BB80-B73DB217712F}"/>
              </a:ext>
            </a:extLst>
          </p:cNvPr>
          <p:cNvSpPr>
            <a:spLocks noGrp="1" noChangeArrowheads="1"/>
          </p:cNvSpPr>
          <p:nvPr>
            <p:ph type="sldNum" sz="quarter" idx="4"/>
          </p:nvPr>
        </p:nvSpPr>
        <p:spPr bwMode="auto">
          <a:xfrm>
            <a:off x="8610600"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lnSpc>
                <a:spcPct val="120000"/>
              </a:lnSpc>
              <a:defRPr sz="1200">
                <a:solidFill>
                  <a:srgbClr val="888888"/>
                </a:solidFill>
                <a:ea typeface="宋体" panose="02010600030101010101" pitchFamily="2" charset="-122"/>
              </a:defRPr>
            </a:lvl1pPr>
          </a:lstStyle>
          <a:p>
            <a:fld id="{4AE9C5C4-32C6-48BF-B71D-D5244D99C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ftr="0" dt="0"/>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Arial" charset="0"/>
          <a:cs typeface="Arial" charset="0"/>
        </a:defRPr>
      </a:lvl2pPr>
      <a:lvl3pPr algn="l" rtl="0" eaLnBrk="0" fontAlgn="base" hangingPunct="0">
        <a:spcBef>
          <a:spcPct val="0"/>
        </a:spcBef>
        <a:spcAft>
          <a:spcPct val="0"/>
        </a:spcAft>
        <a:defRPr sz="2400" b="1">
          <a:solidFill>
            <a:srgbClr val="000000"/>
          </a:solidFill>
          <a:latin typeface="Arial" charset="0"/>
          <a:cs typeface="Arial" charset="0"/>
        </a:defRPr>
      </a:lvl3pPr>
      <a:lvl4pPr algn="l" rtl="0" eaLnBrk="0" fontAlgn="base" hangingPunct="0">
        <a:spcBef>
          <a:spcPct val="0"/>
        </a:spcBef>
        <a:spcAft>
          <a:spcPct val="0"/>
        </a:spcAft>
        <a:defRPr sz="2400" b="1">
          <a:solidFill>
            <a:srgbClr val="000000"/>
          </a:solidFill>
          <a:latin typeface="Arial" charset="0"/>
          <a:cs typeface="Arial" charset="0"/>
        </a:defRPr>
      </a:lvl4pPr>
      <a:lvl5pPr algn="l" rtl="0" eaLnBrk="0" fontAlgn="base" hangingPunct="0">
        <a:spcBef>
          <a:spcPct val="0"/>
        </a:spcBef>
        <a:spcAft>
          <a:spcPct val="0"/>
        </a:spcAft>
        <a:defRPr sz="2400" b="1">
          <a:solidFill>
            <a:srgbClr val="000000"/>
          </a:solidFill>
          <a:latin typeface="Arial" charset="0"/>
          <a:cs typeface="Arial" charset="0"/>
        </a:defRPr>
      </a:lvl5pPr>
      <a:lvl6pPr marL="457200" algn="l" rtl="0" fontAlgn="base">
        <a:spcBef>
          <a:spcPct val="0"/>
        </a:spcBef>
        <a:spcAft>
          <a:spcPct val="0"/>
        </a:spcAft>
        <a:defRPr sz="2400" b="1">
          <a:solidFill>
            <a:srgbClr val="000000"/>
          </a:solidFill>
          <a:latin typeface="Arial" charset="0"/>
          <a:cs typeface="Arial" charset="0"/>
        </a:defRPr>
      </a:lvl6pPr>
      <a:lvl7pPr marL="914400" algn="l" rtl="0" fontAlgn="base">
        <a:spcBef>
          <a:spcPct val="0"/>
        </a:spcBef>
        <a:spcAft>
          <a:spcPct val="0"/>
        </a:spcAft>
        <a:defRPr sz="2400" b="1">
          <a:solidFill>
            <a:srgbClr val="000000"/>
          </a:solidFill>
          <a:latin typeface="Arial" charset="0"/>
          <a:cs typeface="Arial" charset="0"/>
        </a:defRPr>
      </a:lvl7pPr>
      <a:lvl8pPr marL="1371600" algn="l" rtl="0" fontAlgn="base">
        <a:spcBef>
          <a:spcPct val="0"/>
        </a:spcBef>
        <a:spcAft>
          <a:spcPct val="0"/>
        </a:spcAft>
        <a:defRPr sz="2400" b="1">
          <a:solidFill>
            <a:srgbClr val="000000"/>
          </a:solidFill>
          <a:latin typeface="Arial" charset="0"/>
          <a:cs typeface="Arial" charset="0"/>
        </a:defRPr>
      </a:lvl8pPr>
      <a:lvl9pPr marL="1828800" algn="l" rtl="0" fontAlgn="base">
        <a:spcBef>
          <a:spcPct val="0"/>
        </a:spcBef>
        <a:spcAft>
          <a:spcPct val="0"/>
        </a:spcAft>
        <a:defRPr sz="2400" b="1">
          <a:solidFill>
            <a:srgbClr val="000000"/>
          </a:solidFill>
          <a:latin typeface="Arial" charset="0"/>
          <a:cs typeface="Arial" charset="0"/>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5pPr>
      <a:lvl6pPr marL="25146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6pPr>
      <a:lvl7pPr marL="29718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7pPr>
      <a:lvl8pPr marL="34290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8pPr>
      <a:lvl9pPr marL="38862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052" name="Rectangle 476" hidden="1">
            <a:extLst>
              <a:ext uri="{FF2B5EF4-FFF2-40B4-BE49-F238E27FC236}">
                <a16:creationId xmlns:a16="http://schemas.microsoft.com/office/drawing/2014/main" id="{0B92854B-27B1-492B-97FA-9961FF019A8B}"/>
              </a:ext>
            </a:extLst>
          </p:cNvPr>
          <p:cNvSpPr>
            <a:spLocks/>
          </p:cNvSpPr>
          <p:nvPr/>
        </p:nvSpPr>
        <p:spPr bwMode="auto">
          <a:xfrm>
            <a:off x="0" y="0"/>
            <a:ext cx="0" cy="0"/>
          </a:xfrm>
          <a:prstGeom prst="rect">
            <a:avLst/>
          </a:prstGeom>
          <a:solidFill>
            <a:srgbClr val="49A882"/>
          </a:solidFill>
          <a:ln w="12700">
            <a:solidFill>
              <a:srgbClr val="337A5D"/>
            </a:solidFill>
            <a:miter lim="800000"/>
            <a:headEnd/>
            <a:tailEnd/>
          </a:ln>
        </p:spPr>
        <p:txBody>
          <a:bodyPr anchor="ctr"/>
          <a:lstStyle/>
          <a:p>
            <a:pPr algn="ctr">
              <a:defRPr/>
            </a:pPr>
            <a:endParaRPr lang="zh-CN" altLang="en-US">
              <a:latin typeface="Arial" charset="0"/>
              <a:ea typeface="宋体" charset="-122"/>
              <a:cs typeface="Arial" charset="0"/>
            </a:endParaRPr>
          </a:p>
        </p:txBody>
      </p:sp>
      <p:pic>
        <p:nvPicPr>
          <p:cNvPr id="6147" name="Picture 1">
            <a:extLst>
              <a:ext uri="{FF2B5EF4-FFF2-40B4-BE49-F238E27FC236}">
                <a16:creationId xmlns:a16="http://schemas.microsoft.com/office/drawing/2014/main" id="{F36BD0AA-F434-48E9-B43E-FDF47902DB0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flipH="1" flipV="1">
            <a:off x="11109325" y="5719763"/>
            <a:ext cx="107315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66">
            <a:extLst>
              <a:ext uri="{FF2B5EF4-FFF2-40B4-BE49-F238E27FC236}">
                <a16:creationId xmlns:a16="http://schemas.microsoft.com/office/drawing/2014/main" id="{3C42D369-0F5B-4281-B71D-32ECE06CE44E}"/>
              </a:ext>
            </a:extLst>
          </p:cNvPr>
          <p:cNvSpPr>
            <a:spLocks noGrp="1" noChangeArrowheads="1"/>
          </p:cNvSpPr>
          <p:nvPr>
            <p:ph type="title"/>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prstTxWarp prst="textNoShape">
              <a:avLst/>
            </a:prstTxWarp>
          </a:bodyPr>
          <a:lstStyle/>
          <a:p>
            <a:pPr lvl="0"/>
            <a:r>
              <a:rPr lang="zh-CN" altLang="en-US"/>
              <a:t>单击此处编辑母版标题样式</a:t>
            </a:r>
          </a:p>
        </p:txBody>
      </p:sp>
      <p:sp>
        <p:nvSpPr>
          <p:cNvPr id="6149" name="Rectangle 468">
            <a:extLst>
              <a:ext uri="{FF2B5EF4-FFF2-40B4-BE49-F238E27FC236}">
                <a16:creationId xmlns:a16="http://schemas.microsoft.com/office/drawing/2014/main" id="{80E3EE86-D008-4B3C-B250-B8BF8C38FBB7}"/>
              </a:ext>
            </a:extLst>
          </p:cNvPr>
          <p:cNvSpPr>
            <a:spLocks noGrp="1" noChangeArrowheads="1"/>
          </p:cNvSpPr>
          <p:nvPr>
            <p:ph type="body" idx="1"/>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46" name="Rectangle 470">
            <a:extLst>
              <a:ext uri="{FF2B5EF4-FFF2-40B4-BE49-F238E27FC236}">
                <a16:creationId xmlns:a16="http://schemas.microsoft.com/office/drawing/2014/main" id="{CD0C94EB-F680-44EF-8807-3732D305E7BB}"/>
              </a:ext>
            </a:extLst>
          </p:cNvPr>
          <p:cNvSpPr>
            <a:spLocks noGrp="1" noChangeArrowheads="1"/>
          </p:cNvSpPr>
          <p:nvPr>
            <p:ph type="dt" sz="half" idx="2"/>
          </p:nvPr>
        </p:nvSpPr>
        <p:spPr bwMode="auto">
          <a:xfrm>
            <a:off x="879475"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120000"/>
              </a:lnSpc>
              <a:defRPr sz="1200">
                <a:solidFill>
                  <a:srgbClr val="888888"/>
                </a:solidFill>
                <a:latin typeface="Arial" charset="0"/>
                <a:ea typeface="宋体" charset="-122"/>
                <a:cs typeface="+mn-cs"/>
              </a:defRPr>
            </a:lvl1pPr>
          </a:lstStyle>
          <a:p>
            <a:pPr>
              <a:defRPr/>
            </a:pPr>
            <a:fld id="{EBBF8D23-9432-48E7-99DD-77ABCC8B63B4}" type="datetimeFigureOut">
              <a:rPr lang="zh-CN" altLang="en-US"/>
              <a:pPr>
                <a:defRPr/>
              </a:pPr>
              <a:t>2020/5/3</a:t>
            </a:fld>
            <a:endParaRPr lang="zh-CN" altLang="en-US"/>
          </a:p>
        </p:txBody>
      </p:sp>
      <p:sp>
        <p:nvSpPr>
          <p:cNvPr id="1049048" name="Rectangle 472">
            <a:extLst>
              <a:ext uri="{FF2B5EF4-FFF2-40B4-BE49-F238E27FC236}">
                <a16:creationId xmlns:a16="http://schemas.microsoft.com/office/drawing/2014/main" id="{53818C54-AD63-482F-8FAB-555DFC785DBF}"/>
              </a:ext>
            </a:extLst>
          </p:cNvPr>
          <p:cNvSpPr>
            <a:spLocks noGrp="1" noChangeArrowheads="1"/>
          </p:cNvSpPr>
          <p:nvPr>
            <p:ph type="ftr" sz="quarter" idx="3"/>
          </p:nvPr>
        </p:nvSpPr>
        <p:spPr bwMode="auto">
          <a:xfrm>
            <a:off x="4116388" y="6350000"/>
            <a:ext cx="3959225"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ct val="120000"/>
              </a:lnSpc>
              <a:defRPr sz="1200">
                <a:solidFill>
                  <a:srgbClr val="888888"/>
                </a:solidFill>
                <a:latin typeface="Arial" charset="0"/>
                <a:ea typeface="宋体" charset="-122"/>
                <a:cs typeface="+mn-cs"/>
              </a:defRPr>
            </a:lvl1pPr>
          </a:lstStyle>
          <a:p>
            <a:pPr>
              <a:defRPr/>
            </a:pPr>
            <a:endParaRPr lang="zh-CN" altLang="en-US"/>
          </a:p>
        </p:txBody>
      </p:sp>
      <p:sp>
        <p:nvSpPr>
          <p:cNvPr id="1049050" name="Rectangle 474">
            <a:extLst>
              <a:ext uri="{FF2B5EF4-FFF2-40B4-BE49-F238E27FC236}">
                <a16:creationId xmlns:a16="http://schemas.microsoft.com/office/drawing/2014/main" id="{F6B1D463-155A-4ACF-977F-A47DC02DC956}"/>
              </a:ext>
            </a:extLst>
          </p:cNvPr>
          <p:cNvSpPr>
            <a:spLocks noGrp="1" noChangeArrowheads="1"/>
          </p:cNvSpPr>
          <p:nvPr>
            <p:ph type="sldNum" sz="quarter" idx="4"/>
          </p:nvPr>
        </p:nvSpPr>
        <p:spPr bwMode="auto">
          <a:xfrm>
            <a:off x="8610600"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lnSpc>
                <a:spcPct val="120000"/>
              </a:lnSpc>
              <a:defRPr sz="1200">
                <a:solidFill>
                  <a:srgbClr val="888888"/>
                </a:solidFill>
                <a:ea typeface="宋体" panose="02010600030101010101" pitchFamily="2" charset="-122"/>
              </a:defRPr>
            </a:lvl1pPr>
          </a:lstStyle>
          <a:p>
            <a:fld id="{BB2CFCE5-37D9-4B4F-AD37-B99C91AB134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sldNum="0" hdr="0" ftr="0" dt="0"/>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Arial" charset="0"/>
          <a:cs typeface="Arial" charset="0"/>
        </a:defRPr>
      </a:lvl2pPr>
      <a:lvl3pPr algn="l" rtl="0" eaLnBrk="0" fontAlgn="base" hangingPunct="0">
        <a:spcBef>
          <a:spcPct val="0"/>
        </a:spcBef>
        <a:spcAft>
          <a:spcPct val="0"/>
        </a:spcAft>
        <a:defRPr sz="2400" b="1">
          <a:solidFill>
            <a:srgbClr val="000000"/>
          </a:solidFill>
          <a:latin typeface="Arial" charset="0"/>
          <a:cs typeface="Arial" charset="0"/>
        </a:defRPr>
      </a:lvl3pPr>
      <a:lvl4pPr algn="l" rtl="0" eaLnBrk="0" fontAlgn="base" hangingPunct="0">
        <a:spcBef>
          <a:spcPct val="0"/>
        </a:spcBef>
        <a:spcAft>
          <a:spcPct val="0"/>
        </a:spcAft>
        <a:defRPr sz="2400" b="1">
          <a:solidFill>
            <a:srgbClr val="000000"/>
          </a:solidFill>
          <a:latin typeface="Arial" charset="0"/>
          <a:cs typeface="Arial" charset="0"/>
        </a:defRPr>
      </a:lvl4pPr>
      <a:lvl5pPr algn="l" rtl="0" eaLnBrk="0" fontAlgn="base" hangingPunct="0">
        <a:spcBef>
          <a:spcPct val="0"/>
        </a:spcBef>
        <a:spcAft>
          <a:spcPct val="0"/>
        </a:spcAft>
        <a:defRPr sz="2400" b="1">
          <a:solidFill>
            <a:srgbClr val="000000"/>
          </a:solidFill>
          <a:latin typeface="Arial" charset="0"/>
          <a:cs typeface="Arial" charset="0"/>
        </a:defRPr>
      </a:lvl5pPr>
      <a:lvl6pPr marL="457200" algn="l" rtl="0" fontAlgn="base">
        <a:spcBef>
          <a:spcPct val="0"/>
        </a:spcBef>
        <a:spcAft>
          <a:spcPct val="0"/>
        </a:spcAft>
        <a:defRPr sz="2400" b="1">
          <a:solidFill>
            <a:srgbClr val="000000"/>
          </a:solidFill>
          <a:latin typeface="Arial" charset="0"/>
          <a:cs typeface="Arial" charset="0"/>
        </a:defRPr>
      </a:lvl6pPr>
      <a:lvl7pPr marL="914400" algn="l" rtl="0" fontAlgn="base">
        <a:spcBef>
          <a:spcPct val="0"/>
        </a:spcBef>
        <a:spcAft>
          <a:spcPct val="0"/>
        </a:spcAft>
        <a:defRPr sz="2400" b="1">
          <a:solidFill>
            <a:srgbClr val="000000"/>
          </a:solidFill>
          <a:latin typeface="Arial" charset="0"/>
          <a:cs typeface="Arial" charset="0"/>
        </a:defRPr>
      </a:lvl7pPr>
      <a:lvl8pPr marL="1371600" algn="l" rtl="0" fontAlgn="base">
        <a:spcBef>
          <a:spcPct val="0"/>
        </a:spcBef>
        <a:spcAft>
          <a:spcPct val="0"/>
        </a:spcAft>
        <a:defRPr sz="2400" b="1">
          <a:solidFill>
            <a:srgbClr val="000000"/>
          </a:solidFill>
          <a:latin typeface="Arial" charset="0"/>
          <a:cs typeface="Arial" charset="0"/>
        </a:defRPr>
      </a:lvl8pPr>
      <a:lvl9pPr marL="1828800" algn="l" rtl="0" fontAlgn="base">
        <a:spcBef>
          <a:spcPct val="0"/>
        </a:spcBef>
        <a:spcAft>
          <a:spcPct val="0"/>
        </a:spcAft>
        <a:defRPr sz="2400" b="1">
          <a:solidFill>
            <a:srgbClr val="000000"/>
          </a:solidFill>
          <a:latin typeface="Arial" charset="0"/>
          <a:cs typeface="Arial" charset="0"/>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5pPr>
      <a:lvl6pPr marL="25146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6pPr>
      <a:lvl7pPr marL="29718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7pPr>
      <a:lvl8pPr marL="34290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8pPr>
      <a:lvl9pPr marL="38862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064" name="Rectangle 488" hidden="1">
            <a:extLst>
              <a:ext uri="{FF2B5EF4-FFF2-40B4-BE49-F238E27FC236}">
                <a16:creationId xmlns:a16="http://schemas.microsoft.com/office/drawing/2014/main" id="{3F91D791-E7E3-4A3C-A344-5F33351F8A0E}"/>
              </a:ext>
            </a:extLst>
          </p:cNvPr>
          <p:cNvSpPr>
            <a:spLocks/>
          </p:cNvSpPr>
          <p:nvPr/>
        </p:nvSpPr>
        <p:spPr bwMode="auto">
          <a:xfrm>
            <a:off x="0" y="0"/>
            <a:ext cx="0" cy="0"/>
          </a:xfrm>
          <a:prstGeom prst="rect">
            <a:avLst/>
          </a:prstGeom>
          <a:solidFill>
            <a:srgbClr val="49A882"/>
          </a:solidFill>
          <a:ln w="12700">
            <a:solidFill>
              <a:srgbClr val="337A5D"/>
            </a:solidFill>
            <a:miter lim="800000"/>
            <a:headEnd/>
            <a:tailEnd/>
          </a:ln>
        </p:spPr>
        <p:txBody>
          <a:bodyPr anchor="ctr"/>
          <a:lstStyle/>
          <a:p>
            <a:pPr algn="ctr">
              <a:defRPr/>
            </a:pPr>
            <a:endParaRPr lang="zh-CN" altLang="en-US">
              <a:latin typeface="Arial" charset="0"/>
              <a:ea typeface="宋体" charset="-122"/>
              <a:cs typeface="Arial" charset="0"/>
            </a:endParaRPr>
          </a:p>
        </p:txBody>
      </p:sp>
      <p:sp>
        <p:nvSpPr>
          <p:cNvPr id="7171" name="Rectangle 478">
            <a:extLst>
              <a:ext uri="{FF2B5EF4-FFF2-40B4-BE49-F238E27FC236}">
                <a16:creationId xmlns:a16="http://schemas.microsoft.com/office/drawing/2014/main" id="{1FFD373F-41DC-4826-86A7-3F2A7C6367FD}"/>
              </a:ext>
            </a:extLst>
          </p:cNvPr>
          <p:cNvSpPr>
            <a:spLocks noGrp="1" noChangeArrowheads="1"/>
          </p:cNvSpPr>
          <p:nvPr>
            <p:ph type="title"/>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prstTxWarp prst="textNoShape">
              <a:avLst/>
            </a:prstTxWarp>
          </a:bodyPr>
          <a:lstStyle/>
          <a:p>
            <a:pPr lvl="0"/>
            <a:r>
              <a:rPr lang="zh-CN" altLang="en-US"/>
              <a:t>单击此处编辑母版标题样式</a:t>
            </a:r>
          </a:p>
        </p:txBody>
      </p:sp>
      <p:sp>
        <p:nvSpPr>
          <p:cNvPr id="7172" name="Rectangle 480">
            <a:extLst>
              <a:ext uri="{FF2B5EF4-FFF2-40B4-BE49-F238E27FC236}">
                <a16:creationId xmlns:a16="http://schemas.microsoft.com/office/drawing/2014/main" id="{2CFF3D1A-D1F9-4579-9527-36FFB8F6848E}"/>
              </a:ext>
            </a:extLst>
          </p:cNvPr>
          <p:cNvSpPr>
            <a:spLocks noGrp="1" noChangeArrowheads="1"/>
          </p:cNvSpPr>
          <p:nvPr>
            <p:ph type="body" idx="1"/>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58" name="Rectangle 482">
            <a:extLst>
              <a:ext uri="{FF2B5EF4-FFF2-40B4-BE49-F238E27FC236}">
                <a16:creationId xmlns:a16="http://schemas.microsoft.com/office/drawing/2014/main" id="{114BDC64-EAB7-4CBC-A6A4-6F42823DFD6C}"/>
              </a:ext>
            </a:extLst>
          </p:cNvPr>
          <p:cNvSpPr>
            <a:spLocks noGrp="1" noChangeArrowheads="1"/>
          </p:cNvSpPr>
          <p:nvPr>
            <p:ph type="dt" sz="half" idx="2"/>
          </p:nvPr>
        </p:nvSpPr>
        <p:spPr bwMode="auto">
          <a:xfrm>
            <a:off x="879475"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120000"/>
              </a:lnSpc>
              <a:defRPr sz="1200">
                <a:solidFill>
                  <a:srgbClr val="888888"/>
                </a:solidFill>
                <a:latin typeface="Arial" charset="0"/>
                <a:ea typeface="宋体" charset="-122"/>
                <a:cs typeface="+mn-cs"/>
              </a:defRPr>
            </a:lvl1pPr>
          </a:lstStyle>
          <a:p>
            <a:pPr>
              <a:defRPr/>
            </a:pPr>
            <a:fld id="{5BBA437B-7770-4465-8FC8-C4D799F9C7D1}" type="datetimeFigureOut">
              <a:rPr lang="zh-CN" altLang="en-US"/>
              <a:pPr>
                <a:defRPr/>
              </a:pPr>
              <a:t>2020/5/3</a:t>
            </a:fld>
            <a:endParaRPr lang="zh-CN" altLang="en-US"/>
          </a:p>
        </p:txBody>
      </p:sp>
      <p:sp>
        <p:nvSpPr>
          <p:cNvPr id="1049060" name="Rectangle 484">
            <a:extLst>
              <a:ext uri="{FF2B5EF4-FFF2-40B4-BE49-F238E27FC236}">
                <a16:creationId xmlns:a16="http://schemas.microsoft.com/office/drawing/2014/main" id="{672078DA-9D6E-43F4-9B60-B89B51E0AE88}"/>
              </a:ext>
            </a:extLst>
          </p:cNvPr>
          <p:cNvSpPr>
            <a:spLocks noGrp="1" noChangeArrowheads="1"/>
          </p:cNvSpPr>
          <p:nvPr>
            <p:ph type="ftr" sz="quarter" idx="3"/>
          </p:nvPr>
        </p:nvSpPr>
        <p:spPr bwMode="auto">
          <a:xfrm>
            <a:off x="4116388" y="6350000"/>
            <a:ext cx="3959225"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ct val="120000"/>
              </a:lnSpc>
              <a:defRPr sz="1200">
                <a:solidFill>
                  <a:srgbClr val="888888"/>
                </a:solidFill>
                <a:latin typeface="Arial" charset="0"/>
                <a:ea typeface="宋体" charset="-122"/>
                <a:cs typeface="+mn-cs"/>
              </a:defRPr>
            </a:lvl1pPr>
          </a:lstStyle>
          <a:p>
            <a:pPr>
              <a:defRPr/>
            </a:pPr>
            <a:endParaRPr lang="zh-CN" altLang="en-US"/>
          </a:p>
        </p:txBody>
      </p:sp>
      <p:sp>
        <p:nvSpPr>
          <p:cNvPr id="1049062" name="Rectangle 486">
            <a:extLst>
              <a:ext uri="{FF2B5EF4-FFF2-40B4-BE49-F238E27FC236}">
                <a16:creationId xmlns:a16="http://schemas.microsoft.com/office/drawing/2014/main" id="{665BF82F-967C-4159-ADB7-D9DB82DC8F23}"/>
              </a:ext>
            </a:extLst>
          </p:cNvPr>
          <p:cNvSpPr>
            <a:spLocks noGrp="1" noChangeArrowheads="1"/>
          </p:cNvSpPr>
          <p:nvPr>
            <p:ph type="sldNum" sz="quarter" idx="4"/>
          </p:nvPr>
        </p:nvSpPr>
        <p:spPr bwMode="auto">
          <a:xfrm>
            <a:off x="8610600"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lnSpc>
                <a:spcPct val="120000"/>
              </a:lnSpc>
              <a:defRPr sz="1200">
                <a:solidFill>
                  <a:srgbClr val="888888"/>
                </a:solidFill>
                <a:ea typeface="宋体" panose="02010600030101010101" pitchFamily="2" charset="-122"/>
              </a:defRPr>
            </a:lvl1pPr>
          </a:lstStyle>
          <a:p>
            <a:fld id="{76927C03-9EBB-4B80-81C6-C4467BC0AE0E}"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ftr="0" dt="0"/>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Arial" charset="0"/>
          <a:cs typeface="Arial" charset="0"/>
        </a:defRPr>
      </a:lvl2pPr>
      <a:lvl3pPr algn="l" rtl="0" eaLnBrk="0" fontAlgn="base" hangingPunct="0">
        <a:spcBef>
          <a:spcPct val="0"/>
        </a:spcBef>
        <a:spcAft>
          <a:spcPct val="0"/>
        </a:spcAft>
        <a:defRPr sz="2400" b="1">
          <a:solidFill>
            <a:srgbClr val="000000"/>
          </a:solidFill>
          <a:latin typeface="Arial" charset="0"/>
          <a:cs typeface="Arial" charset="0"/>
        </a:defRPr>
      </a:lvl3pPr>
      <a:lvl4pPr algn="l" rtl="0" eaLnBrk="0" fontAlgn="base" hangingPunct="0">
        <a:spcBef>
          <a:spcPct val="0"/>
        </a:spcBef>
        <a:spcAft>
          <a:spcPct val="0"/>
        </a:spcAft>
        <a:defRPr sz="2400" b="1">
          <a:solidFill>
            <a:srgbClr val="000000"/>
          </a:solidFill>
          <a:latin typeface="Arial" charset="0"/>
          <a:cs typeface="Arial" charset="0"/>
        </a:defRPr>
      </a:lvl4pPr>
      <a:lvl5pPr algn="l" rtl="0" eaLnBrk="0" fontAlgn="base" hangingPunct="0">
        <a:spcBef>
          <a:spcPct val="0"/>
        </a:spcBef>
        <a:spcAft>
          <a:spcPct val="0"/>
        </a:spcAft>
        <a:defRPr sz="2400" b="1">
          <a:solidFill>
            <a:srgbClr val="000000"/>
          </a:solidFill>
          <a:latin typeface="Arial" charset="0"/>
          <a:cs typeface="Arial" charset="0"/>
        </a:defRPr>
      </a:lvl5pPr>
      <a:lvl6pPr marL="457200" algn="l" rtl="0" fontAlgn="base">
        <a:spcBef>
          <a:spcPct val="0"/>
        </a:spcBef>
        <a:spcAft>
          <a:spcPct val="0"/>
        </a:spcAft>
        <a:defRPr sz="2400" b="1">
          <a:solidFill>
            <a:srgbClr val="000000"/>
          </a:solidFill>
          <a:latin typeface="Arial" charset="0"/>
          <a:cs typeface="Arial" charset="0"/>
        </a:defRPr>
      </a:lvl6pPr>
      <a:lvl7pPr marL="914400" algn="l" rtl="0" fontAlgn="base">
        <a:spcBef>
          <a:spcPct val="0"/>
        </a:spcBef>
        <a:spcAft>
          <a:spcPct val="0"/>
        </a:spcAft>
        <a:defRPr sz="2400" b="1">
          <a:solidFill>
            <a:srgbClr val="000000"/>
          </a:solidFill>
          <a:latin typeface="Arial" charset="0"/>
          <a:cs typeface="Arial" charset="0"/>
        </a:defRPr>
      </a:lvl7pPr>
      <a:lvl8pPr marL="1371600" algn="l" rtl="0" fontAlgn="base">
        <a:spcBef>
          <a:spcPct val="0"/>
        </a:spcBef>
        <a:spcAft>
          <a:spcPct val="0"/>
        </a:spcAft>
        <a:defRPr sz="2400" b="1">
          <a:solidFill>
            <a:srgbClr val="000000"/>
          </a:solidFill>
          <a:latin typeface="Arial" charset="0"/>
          <a:cs typeface="Arial" charset="0"/>
        </a:defRPr>
      </a:lvl8pPr>
      <a:lvl9pPr marL="1828800" algn="l" rtl="0" fontAlgn="base">
        <a:spcBef>
          <a:spcPct val="0"/>
        </a:spcBef>
        <a:spcAft>
          <a:spcPct val="0"/>
        </a:spcAft>
        <a:defRPr sz="2400" b="1">
          <a:solidFill>
            <a:srgbClr val="000000"/>
          </a:solidFill>
          <a:latin typeface="Arial" charset="0"/>
          <a:cs typeface="Arial" charset="0"/>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5pPr>
      <a:lvl6pPr marL="25146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6pPr>
      <a:lvl7pPr marL="29718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7pPr>
      <a:lvl8pPr marL="34290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8pPr>
      <a:lvl9pPr marL="38862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076" name="Rectangle 500" hidden="1">
            <a:extLst>
              <a:ext uri="{FF2B5EF4-FFF2-40B4-BE49-F238E27FC236}">
                <a16:creationId xmlns:a16="http://schemas.microsoft.com/office/drawing/2014/main" id="{BDEA4A21-6E56-4FB7-B211-0A0988E0F468}"/>
              </a:ext>
            </a:extLst>
          </p:cNvPr>
          <p:cNvSpPr>
            <a:spLocks/>
          </p:cNvSpPr>
          <p:nvPr/>
        </p:nvSpPr>
        <p:spPr bwMode="auto">
          <a:xfrm>
            <a:off x="0" y="0"/>
            <a:ext cx="0" cy="0"/>
          </a:xfrm>
          <a:prstGeom prst="rect">
            <a:avLst/>
          </a:prstGeom>
          <a:solidFill>
            <a:srgbClr val="49A882"/>
          </a:solidFill>
          <a:ln w="12700">
            <a:solidFill>
              <a:srgbClr val="337A5D"/>
            </a:solidFill>
            <a:miter lim="800000"/>
            <a:headEnd/>
            <a:tailEnd/>
          </a:ln>
        </p:spPr>
        <p:txBody>
          <a:bodyPr anchor="ctr"/>
          <a:lstStyle/>
          <a:p>
            <a:pPr algn="ctr">
              <a:defRPr/>
            </a:pPr>
            <a:endParaRPr lang="zh-CN" altLang="en-US">
              <a:latin typeface="Arial" charset="0"/>
              <a:ea typeface="宋体" charset="-122"/>
              <a:cs typeface="Arial" charset="0"/>
            </a:endParaRPr>
          </a:p>
        </p:txBody>
      </p:sp>
      <p:pic>
        <p:nvPicPr>
          <p:cNvPr id="8195" name="Picture 27">
            <a:extLst>
              <a:ext uri="{FF2B5EF4-FFF2-40B4-BE49-F238E27FC236}">
                <a16:creationId xmlns:a16="http://schemas.microsoft.com/office/drawing/2014/main" id="{194F9E04-BE31-442A-AA26-06F2189F59B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flipH="1" flipV="1">
            <a:off x="11109325" y="5719763"/>
            <a:ext cx="107315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90">
            <a:extLst>
              <a:ext uri="{FF2B5EF4-FFF2-40B4-BE49-F238E27FC236}">
                <a16:creationId xmlns:a16="http://schemas.microsoft.com/office/drawing/2014/main" id="{8042F21F-BCC1-4B9D-ADCB-FCE71AC2DBF7}"/>
              </a:ext>
            </a:extLst>
          </p:cNvPr>
          <p:cNvSpPr>
            <a:spLocks noGrp="1" noChangeArrowheads="1"/>
          </p:cNvSpPr>
          <p:nvPr>
            <p:ph type="title"/>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prstTxWarp prst="textNoShape">
              <a:avLst/>
            </a:prstTxWarp>
          </a:bodyPr>
          <a:lstStyle/>
          <a:p>
            <a:pPr lvl="0"/>
            <a:r>
              <a:rPr lang="zh-CN" altLang="en-US"/>
              <a:t>单击此处编辑母版标题样式</a:t>
            </a:r>
          </a:p>
        </p:txBody>
      </p:sp>
      <p:sp>
        <p:nvSpPr>
          <p:cNvPr id="8197" name="Rectangle 492">
            <a:extLst>
              <a:ext uri="{FF2B5EF4-FFF2-40B4-BE49-F238E27FC236}">
                <a16:creationId xmlns:a16="http://schemas.microsoft.com/office/drawing/2014/main" id="{AC7FF2E6-4E8E-4C85-9478-8847C5F8FF6A}"/>
              </a:ext>
            </a:extLst>
          </p:cNvPr>
          <p:cNvSpPr>
            <a:spLocks noGrp="1" noChangeArrowheads="1"/>
          </p:cNvSpPr>
          <p:nvPr>
            <p:ph type="body" idx="1"/>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70" name="Rectangle 494">
            <a:extLst>
              <a:ext uri="{FF2B5EF4-FFF2-40B4-BE49-F238E27FC236}">
                <a16:creationId xmlns:a16="http://schemas.microsoft.com/office/drawing/2014/main" id="{0D3C7906-4E12-4B8B-9D64-F7DFB2C2E2C3}"/>
              </a:ext>
            </a:extLst>
          </p:cNvPr>
          <p:cNvSpPr>
            <a:spLocks noGrp="1" noChangeArrowheads="1"/>
          </p:cNvSpPr>
          <p:nvPr>
            <p:ph type="dt" sz="half" idx="2"/>
          </p:nvPr>
        </p:nvSpPr>
        <p:spPr bwMode="auto">
          <a:xfrm>
            <a:off x="879475"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120000"/>
              </a:lnSpc>
              <a:defRPr sz="1200">
                <a:solidFill>
                  <a:srgbClr val="888888"/>
                </a:solidFill>
                <a:latin typeface="Arial" charset="0"/>
                <a:ea typeface="宋体" charset="-122"/>
                <a:cs typeface="+mn-cs"/>
              </a:defRPr>
            </a:lvl1pPr>
          </a:lstStyle>
          <a:p>
            <a:pPr>
              <a:defRPr/>
            </a:pPr>
            <a:fld id="{FDE0150F-C434-4A5F-9019-02436DD86A83}" type="datetimeFigureOut">
              <a:rPr lang="zh-CN" altLang="en-US"/>
              <a:pPr>
                <a:defRPr/>
              </a:pPr>
              <a:t>2020/5/3</a:t>
            </a:fld>
            <a:endParaRPr lang="zh-CN" altLang="en-US"/>
          </a:p>
        </p:txBody>
      </p:sp>
      <p:sp>
        <p:nvSpPr>
          <p:cNvPr id="1049072" name="Rectangle 496">
            <a:extLst>
              <a:ext uri="{FF2B5EF4-FFF2-40B4-BE49-F238E27FC236}">
                <a16:creationId xmlns:a16="http://schemas.microsoft.com/office/drawing/2014/main" id="{6C1F01B7-4025-4BCE-9FF4-035C06F8F646}"/>
              </a:ext>
            </a:extLst>
          </p:cNvPr>
          <p:cNvSpPr>
            <a:spLocks noGrp="1" noChangeArrowheads="1"/>
          </p:cNvSpPr>
          <p:nvPr>
            <p:ph type="ftr" sz="quarter" idx="3"/>
          </p:nvPr>
        </p:nvSpPr>
        <p:spPr bwMode="auto">
          <a:xfrm>
            <a:off x="4116388" y="6350000"/>
            <a:ext cx="3959225"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ct val="120000"/>
              </a:lnSpc>
              <a:defRPr sz="1200">
                <a:solidFill>
                  <a:srgbClr val="888888"/>
                </a:solidFill>
                <a:latin typeface="Arial" charset="0"/>
                <a:ea typeface="宋体" charset="-122"/>
                <a:cs typeface="+mn-cs"/>
              </a:defRPr>
            </a:lvl1pPr>
          </a:lstStyle>
          <a:p>
            <a:pPr>
              <a:defRPr/>
            </a:pPr>
            <a:endParaRPr lang="zh-CN" altLang="en-US"/>
          </a:p>
        </p:txBody>
      </p:sp>
      <p:sp>
        <p:nvSpPr>
          <p:cNvPr id="1049074" name="Rectangle 498">
            <a:extLst>
              <a:ext uri="{FF2B5EF4-FFF2-40B4-BE49-F238E27FC236}">
                <a16:creationId xmlns:a16="http://schemas.microsoft.com/office/drawing/2014/main" id="{BF0B6A2A-4B5D-46AB-BD7B-631D031A3F28}"/>
              </a:ext>
            </a:extLst>
          </p:cNvPr>
          <p:cNvSpPr>
            <a:spLocks noGrp="1" noChangeArrowheads="1"/>
          </p:cNvSpPr>
          <p:nvPr>
            <p:ph type="sldNum" sz="quarter" idx="4"/>
          </p:nvPr>
        </p:nvSpPr>
        <p:spPr bwMode="auto">
          <a:xfrm>
            <a:off x="8610600"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lnSpc>
                <a:spcPct val="120000"/>
              </a:lnSpc>
              <a:defRPr sz="1200">
                <a:solidFill>
                  <a:srgbClr val="888888"/>
                </a:solidFill>
                <a:ea typeface="宋体" panose="02010600030101010101" pitchFamily="2" charset="-122"/>
              </a:defRPr>
            </a:lvl1pPr>
          </a:lstStyle>
          <a:p>
            <a:fld id="{A7669625-7811-4F21-AFAD-F3232454944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ftr="0" dt="0"/>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Arial" charset="0"/>
          <a:cs typeface="Arial" charset="0"/>
        </a:defRPr>
      </a:lvl2pPr>
      <a:lvl3pPr algn="l" rtl="0" eaLnBrk="0" fontAlgn="base" hangingPunct="0">
        <a:spcBef>
          <a:spcPct val="0"/>
        </a:spcBef>
        <a:spcAft>
          <a:spcPct val="0"/>
        </a:spcAft>
        <a:defRPr sz="2400" b="1">
          <a:solidFill>
            <a:srgbClr val="000000"/>
          </a:solidFill>
          <a:latin typeface="Arial" charset="0"/>
          <a:cs typeface="Arial" charset="0"/>
        </a:defRPr>
      </a:lvl3pPr>
      <a:lvl4pPr algn="l" rtl="0" eaLnBrk="0" fontAlgn="base" hangingPunct="0">
        <a:spcBef>
          <a:spcPct val="0"/>
        </a:spcBef>
        <a:spcAft>
          <a:spcPct val="0"/>
        </a:spcAft>
        <a:defRPr sz="2400" b="1">
          <a:solidFill>
            <a:srgbClr val="000000"/>
          </a:solidFill>
          <a:latin typeface="Arial" charset="0"/>
          <a:cs typeface="Arial" charset="0"/>
        </a:defRPr>
      </a:lvl4pPr>
      <a:lvl5pPr algn="l" rtl="0" eaLnBrk="0" fontAlgn="base" hangingPunct="0">
        <a:spcBef>
          <a:spcPct val="0"/>
        </a:spcBef>
        <a:spcAft>
          <a:spcPct val="0"/>
        </a:spcAft>
        <a:defRPr sz="2400" b="1">
          <a:solidFill>
            <a:srgbClr val="000000"/>
          </a:solidFill>
          <a:latin typeface="Arial" charset="0"/>
          <a:cs typeface="Arial" charset="0"/>
        </a:defRPr>
      </a:lvl5pPr>
      <a:lvl6pPr marL="457200" algn="l" rtl="0" fontAlgn="base">
        <a:spcBef>
          <a:spcPct val="0"/>
        </a:spcBef>
        <a:spcAft>
          <a:spcPct val="0"/>
        </a:spcAft>
        <a:defRPr sz="2400" b="1">
          <a:solidFill>
            <a:srgbClr val="000000"/>
          </a:solidFill>
          <a:latin typeface="Arial" charset="0"/>
          <a:cs typeface="Arial" charset="0"/>
        </a:defRPr>
      </a:lvl6pPr>
      <a:lvl7pPr marL="914400" algn="l" rtl="0" fontAlgn="base">
        <a:spcBef>
          <a:spcPct val="0"/>
        </a:spcBef>
        <a:spcAft>
          <a:spcPct val="0"/>
        </a:spcAft>
        <a:defRPr sz="2400" b="1">
          <a:solidFill>
            <a:srgbClr val="000000"/>
          </a:solidFill>
          <a:latin typeface="Arial" charset="0"/>
          <a:cs typeface="Arial" charset="0"/>
        </a:defRPr>
      </a:lvl7pPr>
      <a:lvl8pPr marL="1371600" algn="l" rtl="0" fontAlgn="base">
        <a:spcBef>
          <a:spcPct val="0"/>
        </a:spcBef>
        <a:spcAft>
          <a:spcPct val="0"/>
        </a:spcAft>
        <a:defRPr sz="2400" b="1">
          <a:solidFill>
            <a:srgbClr val="000000"/>
          </a:solidFill>
          <a:latin typeface="Arial" charset="0"/>
          <a:cs typeface="Arial" charset="0"/>
        </a:defRPr>
      </a:lvl8pPr>
      <a:lvl9pPr marL="1828800" algn="l" rtl="0" fontAlgn="base">
        <a:spcBef>
          <a:spcPct val="0"/>
        </a:spcBef>
        <a:spcAft>
          <a:spcPct val="0"/>
        </a:spcAft>
        <a:defRPr sz="2400" b="1">
          <a:solidFill>
            <a:srgbClr val="000000"/>
          </a:solidFill>
          <a:latin typeface="Arial" charset="0"/>
          <a:cs typeface="Arial" charset="0"/>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5pPr>
      <a:lvl6pPr marL="25146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6pPr>
      <a:lvl7pPr marL="29718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7pPr>
      <a:lvl8pPr marL="34290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8pPr>
      <a:lvl9pPr marL="38862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088" name="Rectangle 512" hidden="1">
            <a:extLst>
              <a:ext uri="{FF2B5EF4-FFF2-40B4-BE49-F238E27FC236}">
                <a16:creationId xmlns:a16="http://schemas.microsoft.com/office/drawing/2014/main" id="{E345BA93-A887-4A07-A815-5FB886BFA2CC}"/>
              </a:ext>
            </a:extLst>
          </p:cNvPr>
          <p:cNvSpPr>
            <a:spLocks/>
          </p:cNvSpPr>
          <p:nvPr/>
        </p:nvSpPr>
        <p:spPr bwMode="auto">
          <a:xfrm>
            <a:off x="0" y="0"/>
            <a:ext cx="0" cy="0"/>
          </a:xfrm>
          <a:prstGeom prst="rect">
            <a:avLst/>
          </a:prstGeom>
          <a:solidFill>
            <a:srgbClr val="49A882"/>
          </a:solidFill>
          <a:ln w="12700">
            <a:solidFill>
              <a:srgbClr val="337A5D"/>
            </a:solidFill>
            <a:miter lim="800000"/>
            <a:headEnd/>
            <a:tailEnd/>
          </a:ln>
        </p:spPr>
        <p:txBody>
          <a:bodyPr anchor="ctr"/>
          <a:lstStyle/>
          <a:p>
            <a:pPr algn="ctr">
              <a:defRPr/>
            </a:pPr>
            <a:endParaRPr lang="zh-CN" altLang="en-US">
              <a:latin typeface="Arial" charset="0"/>
              <a:ea typeface="宋体" charset="-122"/>
              <a:cs typeface="Arial" charset="0"/>
            </a:endParaRPr>
          </a:p>
        </p:txBody>
      </p:sp>
      <p:grpSp>
        <p:nvGrpSpPr>
          <p:cNvPr id="9219" name="Group -941">
            <a:extLst>
              <a:ext uri="{FF2B5EF4-FFF2-40B4-BE49-F238E27FC236}">
                <a16:creationId xmlns:a16="http://schemas.microsoft.com/office/drawing/2014/main" id="{111AC160-88B3-450B-84A2-26B2CDD17C72}"/>
              </a:ext>
            </a:extLst>
          </p:cNvPr>
          <p:cNvGrpSpPr>
            <a:grpSpLocks/>
          </p:cNvGrpSpPr>
          <p:nvPr/>
        </p:nvGrpSpPr>
        <p:grpSpPr bwMode="auto">
          <a:xfrm>
            <a:off x="0" y="0"/>
            <a:ext cx="12182475" cy="6854825"/>
            <a:chOff x="0" y="0"/>
            <a:chExt cx="12183109" cy="6854190"/>
          </a:xfrm>
        </p:grpSpPr>
        <p:sp>
          <p:nvSpPr>
            <p:cNvPr id="1048746" name="Rectangle 170">
              <a:extLst>
                <a:ext uri="{FF2B5EF4-FFF2-40B4-BE49-F238E27FC236}">
                  <a16:creationId xmlns:a16="http://schemas.microsoft.com/office/drawing/2014/main" id="{2F629BFF-9158-4B05-B886-82C305E78B0A}"/>
                </a:ext>
              </a:extLst>
            </p:cNvPr>
            <p:cNvSpPr>
              <a:spLocks noChangeArrowheads="1"/>
            </p:cNvSpPr>
            <p:nvPr/>
          </p:nvSpPr>
          <p:spPr bwMode="auto">
            <a:xfrm>
              <a:off x="287353" y="247627"/>
              <a:ext cx="11616342" cy="6311315"/>
            </a:xfrm>
            <a:prstGeom prst="rect">
              <a:avLst/>
            </a:prstGeom>
            <a:solidFill>
              <a:srgbClr val="EFF6EA"/>
            </a:solidFill>
            <a:ln w="9525">
              <a:noFill/>
              <a:miter lim="800000"/>
              <a:headEnd/>
              <a:tailEnd/>
            </a:ln>
          </p:spPr>
          <p:txBody>
            <a:bodyPr anchor="ctr"/>
            <a:lstStyle/>
            <a:p>
              <a:pPr algn="ctr">
                <a:defRPr/>
              </a:pPr>
              <a:endParaRPr lang="en-US" altLang="zh-CN">
                <a:latin typeface="Arial" charset="0"/>
                <a:ea typeface="宋体" charset="-122"/>
                <a:cs typeface="Arial" charset="0"/>
                <a:sym typeface="Arial" charset="0"/>
              </a:endParaRPr>
            </a:p>
          </p:txBody>
        </p:sp>
        <p:pic>
          <p:nvPicPr>
            <p:cNvPr id="9226" name="Picture 20">
              <a:extLst>
                <a:ext uri="{FF2B5EF4-FFF2-40B4-BE49-F238E27FC236}">
                  <a16:creationId xmlns:a16="http://schemas.microsoft.com/office/drawing/2014/main" id="{37D0643B-F6E7-418D-A402-A187EDFFE56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flipH="1" flipV="1">
              <a:off x="11108987" y="5719864"/>
              <a:ext cx="1074122" cy="11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21">
              <a:extLst>
                <a:ext uri="{FF2B5EF4-FFF2-40B4-BE49-F238E27FC236}">
                  <a16:creationId xmlns:a16="http://schemas.microsoft.com/office/drawing/2014/main" id="{E0CA751C-E0FE-4768-8D03-5F0F4573550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flipV="1">
              <a:off x="0" y="0"/>
              <a:ext cx="1074122" cy="11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0" name="Rectangle 502">
            <a:extLst>
              <a:ext uri="{FF2B5EF4-FFF2-40B4-BE49-F238E27FC236}">
                <a16:creationId xmlns:a16="http://schemas.microsoft.com/office/drawing/2014/main" id="{3B41F480-2D7B-47E1-B6EF-AA5C8A74EBF5}"/>
              </a:ext>
            </a:extLst>
          </p:cNvPr>
          <p:cNvSpPr>
            <a:spLocks noGrp="1" noChangeArrowheads="1"/>
          </p:cNvSpPr>
          <p:nvPr>
            <p:ph type="title"/>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prstTxWarp prst="textNoShape">
              <a:avLst/>
            </a:prstTxWarp>
          </a:bodyPr>
          <a:lstStyle/>
          <a:p>
            <a:pPr lvl="0"/>
            <a:r>
              <a:rPr lang="zh-CN" altLang="en-US"/>
              <a:t>单击此处编辑母版标题样式</a:t>
            </a:r>
          </a:p>
        </p:txBody>
      </p:sp>
      <p:sp>
        <p:nvSpPr>
          <p:cNvPr id="9221" name="Rectangle 504">
            <a:extLst>
              <a:ext uri="{FF2B5EF4-FFF2-40B4-BE49-F238E27FC236}">
                <a16:creationId xmlns:a16="http://schemas.microsoft.com/office/drawing/2014/main" id="{596EA9B4-61D5-45EF-94CC-AF863A7C02F1}"/>
              </a:ext>
            </a:extLst>
          </p:cNvPr>
          <p:cNvSpPr>
            <a:spLocks noGrp="1" noChangeArrowheads="1"/>
          </p:cNvSpPr>
          <p:nvPr>
            <p:ph type="body" idx="1"/>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82" name="Rectangle 506">
            <a:extLst>
              <a:ext uri="{FF2B5EF4-FFF2-40B4-BE49-F238E27FC236}">
                <a16:creationId xmlns:a16="http://schemas.microsoft.com/office/drawing/2014/main" id="{EFCB5ACC-BA64-4B91-A2CA-279CB061FFB7}"/>
              </a:ext>
            </a:extLst>
          </p:cNvPr>
          <p:cNvSpPr>
            <a:spLocks noGrp="1" noChangeArrowheads="1"/>
          </p:cNvSpPr>
          <p:nvPr>
            <p:ph type="dt" sz="half" idx="2"/>
          </p:nvPr>
        </p:nvSpPr>
        <p:spPr bwMode="auto">
          <a:xfrm>
            <a:off x="879475"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120000"/>
              </a:lnSpc>
              <a:defRPr sz="1200">
                <a:solidFill>
                  <a:srgbClr val="888888"/>
                </a:solidFill>
                <a:latin typeface="Arial" charset="0"/>
                <a:ea typeface="宋体" charset="-122"/>
                <a:cs typeface="+mn-cs"/>
              </a:defRPr>
            </a:lvl1pPr>
          </a:lstStyle>
          <a:p>
            <a:pPr>
              <a:defRPr/>
            </a:pPr>
            <a:fld id="{64C58C34-C9F5-4DEB-8A65-BD74BD332C3F}" type="datetimeFigureOut">
              <a:rPr lang="zh-CN" altLang="en-US"/>
              <a:pPr>
                <a:defRPr/>
              </a:pPr>
              <a:t>2020/5/3</a:t>
            </a:fld>
            <a:endParaRPr lang="zh-CN" altLang="en-US"/>
          </a:p>
        </p:txBody>
      </p:sp>
      <p:sp>
        <p:nvSpPr>
          <p:cNvPr id="1049084" name="Rectangle 508">
            <a:extLst>
              <a:ext uri="{FF2B5EF4-FFF2-40B4-BE49-F238E27FC236}">
                <a16:creationId xmlns:a16="http://schemas.microsoft.com/office/drawing/2014/main" id="{CC905444-4E29-4A15-9721-85130F829BFD}"/>
              </a:ext>
            </a:extLst>
          </p:cNvPr>
          <p:cNvSpPr>
            <a:spLocks noGrp="1" noChangeArrowheads="1"/>
          </p:cNvSpPr>
          <p:nvPr>
            <p:ph type="ftr" sz="quarter" idx="3"/>
          </p:nvPr>
        </p:nvSpPr>
        <p:spPr bwMode="auto">
          <a:xfrm>
            <a:off x="4116388" y="6350000"/>
            <a:ext cx="3959225"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ct val="120000"/>
              </a:lnSpc>
              <a:defRPr sz="1200">
                <a:solidFill>
                  <a:srgbClr val="888888"/>
                </a:solidFill>
                <a:latin typeface="Arial" charset="0"/>
                <a:ea typeface="宋体" charset="-122"/>
                <a:cs typeface="+mn-cs"/>
              </a:defRPr>
            </a:lvl1pPr>
          </a:lstStyle>
          <a:p>
            <a:pPr>
              <a:defRPr/>
            </a:pPr>
            <a:endParaRPr lang="zh-CN" altLang="en-US"/>
          </a:p>
        </p:txBody>
      </p:sp>
      <p:sp>
        <p:nvSpPr>
          <p:cNvPr id="1049086" name="Rectangle 510">
            <a:extLst>
              <a:ext uri="{FF2B5EF4-FFF2-40B4-BE49-F238E27FC236}">
                <a16:creationId xmlns:a16="http://schemas.microsoft.com/office/drawing/2014/main" id="{34EF42FF-C739-42E4-8654-8D60C218AB7E}"/>
              </a:ext>
            </a:extLst>
          </p:cNvPr>
          <p:cNvSpPr>
            <a:spLocks noGrp="1" noChangeArrowheads="1"/>
          </p:cNvSpPr>
          <p:nvPr>
            <p:ph type="sldNum" sz="quarter" idx="4"/>
          </p:nvPr>
        </p:nvSpPr>
        <p:spPr bwMode="auto">
          <a:xfrm>
            <a:off x="8610600"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lnSpc>
                <a:spcPct val="120000"/>
              </a:lnSpc>
              <a:defRPr sz="1200">
                <a:solidFill>
                  <a:srgbClr val="888888"/>
                </a:solidFill>
                <a:ea typeface="宋体" panose="02010600030101010101" pitchFamily="2" charset="-122"/>
              </a:defRPr>
            </a:lvl1pPr>
          </a:lstStyle>
          <a:p>
            <a:fld id="{A42E02F5-69DB-48BE-89EC-BBBFB3437A7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sldNum="0" hdr="0" ftr="0" dt="0"/>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Arial" charset="0"/>
          <a:cs typeface="Arial" charset="0"/>
        </a:defRPr>
      </a:lvl2pPr>
      <a:lvl3pPr algn="l" rtl="0" eaLnBrk="0" fontAlgn="base" hangingPunct="0">
        <a:spcBef>
          <a:spcPct val="0"/>
        </a:spcBef>
        <a:spcAft>
          <a:spcPct val="0"/>
        </a:spcAft>
        <a:defRPr sz="2400" b="1">
          <a:solidFill>
            <a:srgbClr val="000000"/>
          </a:solidFill>
          <a:latin typeface="Arial" charset="0"/>
          <a:cs typeface="Arial" charset="0"/>
        </a:defRPr>
      </a:lvl3pPr>
      <a:lvl4pPr algn="l" rtl="0" eaLnBrk="0" fontAlgn="base" hangingPunct="0">
        <a:spcBef>
          <a:spcPct val="0"/>
        </a:spcBef>
        <a:spcAft>
          <a:spcPct val="0"/>
        </a:spcAft>
        <a:defRPr sz="2400" b="1">
          <a:solidFill>
            <a:srgbClr val="000000"/>
          </a:solidFill>
          <a:latin typeface="Arial" charset="0"/>
          <a:cs typeface="Arial" charset="0"/>
        </a:defRPr>
      </a:lvl4pPr>
      <a:lvl5pPr algn="l" rtl="0" eaLnBrk="0" fontAlgn="base" hangingPunct="0">
        <a:spcBef>
          <a:spcPct val="0"/>
        </a:spcBef>
        <a:spcAft>
          <a:spcPct val="0"/>
        </a:spcAft>
        <a:defRPr sz="2400" b="1">
          <a:solidFill>
            <a:srgbClr val="000000"/>
          </a:solidFill>
          <a:latin typeface="Arial" charset="0"/>
          <a:cs typeface="Arial" charset="0"/>
        </a:defRPr>
      </a:lvl5pPr>
      <a:lvl6pPr marL="457200" algn="l" rtl="0" fontAlgn="base">
        <a:spcBef>
          <a:spcPct val="0"/>
        </a:spcBef>
        <a:spcAft>
          <a:spcPct val="0"/>
        </a:spcAft>
        <a:defRPr sz="2400" b="1">
          <a:solidFill>
            <a:srgbClr val="000000"/>
          </a:solidFill>
          <a:latin typeface="Arial" charset="0"/>
          <a:cs typeface="Arial" charset="0"/>
        </a:defRPr>
      </a:lvl6pPr>
      <a:lvl7pPr marL="914400" algn="l" rtl="0" fontAlgn="base">
        <a:spcBef>
          <a:spcPct val="0"/>
        </a:spcBef>
        <a:spcAft>
          <a:spcPct val="0"/>
        </a:spcAft>
        <a:defRPr sz="2400" b="1">
          <a:solidFill>
            <a:srgbClr val="000000"/>
          </a:solidFill>
          <a:latin typeface="Arial" charset="0"/>
          <a:cs typeface="Arial" charset="0"/>
        </a:defRPr>
      </a:lvl7pPr>
      <a:lvl8pPr marL="1371600" algn="l" rtl="0" fontAlgn="base">
        <a:spcBef>
          <a:spcPct val="0"/>
        </a:spcBef>
        <a:spcAft>
          <a:spcPct val="0"/>
        </a:spcAft>
        <a:defRPr sz="2400" b="1">
          <a:solidFill>
            <a:srgbClr val="000000"/>
          </a:solidFill>
          <a:latin typeface="Arial" charset="0"/>
          <a:cs typeface="Arial" charset="0"/>
        </a:defRPr>
      </a:lvl8pPr>
      <a:lvl9pPr marL="1828800" algn="l" rtl="0" fontAlgn="base">
        <a:spcBef>
          <a:spcPct val="0"/>
        </a:spcBef>
        <a:spcAft>
          <a:spcPct val="0"/>
        </a:spcAft>
        <a:defRPr sz="2400" b="1">
          <a:solidFill>
            <a:srgbClr val="000000"/>
          </a:solidFill>
          <a:latin typeface="Arial" charset="0"/>
          <a:cs typeface="Arial" charset="0"/>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5pPr>
      <a:lvl6pPr marL="25146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6pPr>
      <a:lvl7pPr marL="29718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7pPr>
      <a:lvl8pPr marL="34290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8pPr>
      <a:lvl9pPr marL="38862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9100" name="Rectangle 524" hidden="1">
            <a:extLst>
              <a:ext uri="{FF2B5EF4-FFF2-40B4-BE49-F238E27FC236}">
                <a16:creationId xmlns:a16="http://schemas.microsoft.com/office/drawing/2014/main" id="{D703917E-0E4D-463D-9432-060839F3A685}"/>
              </a:ext>
            </a:extLst>
          </p:cNvPr>
          <p:cNvSpPr>
            <a:spLocks/>
          </p:cNvSpPr>
          <p:nvPr/>
        </p:nvSpPr>
        <p:spPr bwMode="auto">
          <a:xfrm>
            <a:off x="0" y="0"/>
            <a:ext cx="0" cy="0"/>
          </a:xfrm>
          <a:prstGeom prst="rect">
            <a:avLst/>
          </a:prstGeom>
          <a:solidFill>
            <a:srgbClr val="49A882"/>
          </a:solidFill>
          <a:ln w="12700">
            <a:solidFill>
              <a:srgbClr val="337A5D"/>
            </a:solidFill>
            <a:miter lim="800000"/>
            <a:headEnd/>
            <a:tailEnd/>
          </a:ln>
        </p:spPr>
        <p:txBody>
          <a:bodyPr anchor="ctr"/>
          <a:lstStyle/>
          <a:p>
            <a:pPr algn="ctr">
              <a:defRPr/>
            </a:pPr>
            <a:endParaRPr lang="zh-CN" altLang="en-US">
              <a:latin typeface="Arial" charset="0"/>
              <a:ea typeface="宋体" charset="-122"/>
              <a:cs typeface="Arial" charset="0"/>
            </a:endParaRPr>
          </a:p>
        </p:txBody>
      </p:sp>
      <p:grpSp>
        <p:nvGrpSpPr>
          <p:cNvPr id="10243" name="Group -936">
            <a:extLst>
              <a:ext uri="{FF2B5EF4-FFF2-40B4-BE49-F238E27FC236}">
                <a16:creationId xmlns:a16="http://schemas.microsoft.com/office/drawing/2014/main" id="{E841074A-2ECD-4C3A-82F1-1325ADE9BA10}"/>
              </a:ext>
            </a:extLst>
          </p:cNvPr>
          <p:cNvGrpSpPr>
            <a:grpSpLocks/>
          </p:cNvGrpSpPr>
          <p:nvPr/>
        </p:nvGrpSpPr>
        <p:grpSpPr bwMode="auto">
          <a:xfrm>
            <a:off x="0" y="0"/>
            <a:ext cx="12182475" cy="6854825"/>
            <a:chOff x="0" y="0"/>
            <a:chExt cx="12183109" cy="6854190"/>
          </a:xfrm>
        </p:grpSpPr>
        <p:sp>
          <p:nvSpPr>
            <p:cNvPr id="1048768" name="Rectangle 192">
              <a:extLst>
                <a:ext uri="{FF2B5EF4-FFF2-40B4-BE49-F238E27FC236}">
                  <a16:creationId xmlns:a16="http://schemas.microsoft.com/office/drawing/2014/main" id="{E8B80E00-ABCD-4074-9B5A-ADA03788D36B}"/>
                </a:ext>
              </a:extLst>
            </p:cNvPr>
            <p:cNvSpPr>
              <a:spLocks noChangeArrowheads="1"/>
            </p:cNvSpPr>
            <p:nvPr/>
          </p:nvSpPr>
          <p:spPr bwMode="auto">
            <a:xfrm>
              <a:off x="287353" y="247627"/>
              <a:ext cx="11616342" cy="6311315"/>
            </a:xfrm>
            <a:prstGeom prst="rect">
              <a:avLst/>
            </a:prstGeom>
            <a:solidFill>
              <a:srgbClr val="EFF6EA"/>
            </a:solidFill>
            <a:ln w="9525">
              <a:noFill/>
              <a:miter lim="800000"/>
              <a:headEnd/>
              <a:tailEnd/>
            </a:ln>
          </p:spPr>
          <p:txBody>
            <a:bodyPr anchor="ctr"/>
            <a:lstStyle/>
            <a:p>
              <a:pPr algn="ctr">
                <a:defRPr/>
              </a:pPr>
              <a:endParaRPr lang="en-US" altLang="zh-CN">
                <a:latin typeface="Arial" charset="0"/>
                <a:ea typeface="宋体" charset="-122"/>
                <a:cs typeface="Arial" charset="0"/>
                <a:sym typeface="Arial" charset="0"/>
              </a:endParaRPr>
            </a:p>
          </p:txBody>
        </p:sp>
        <p:pic>
          <p:nvPicPr>
            <p:cNvPr id="10250" name="Picture 24">
              <a:extLst>
                <a:ext uri="{FF2B5EF4-FFF2-40B4-BE49-F238E27FC236}">
                  <a16:creationId xmlns:a16="http://schemas.microsoft.com/office/drawing/2014/main" id="{6AE41F81-F16A-41BC-B783-39FF94732B9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flipH="1" flipV="1">
              <a:off x="11108987" y="5719864"/>
              <a:ext cx="1074122" cy="11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5">
              <a:extLst>
                <a:ext uri="{FF2B5EF4-FFF2-40B4-BE49-F238E27FC236}">
                  <a16:creationId xmlns:a16="http://schemas.microsoft.com/office/drawing/2014/main" id="{317D9AF5-A115-40F9-947D-25AFA21830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flipV="1">
              <a:off x="0" y="0"/>
              <a:ext cx="1074122" cy="11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4" name="Rectangle 514">
            <a:extLst>
              <a:ext uri="{FF2B5EF4-FFF2-40B4-BE49-F238E27FC236}">
                <a16:creationId xmlns:a16="http://schemas.microsoft.com/office/drawing/2014/main" id="{6D451996-2DC3-42A2-A8D9-5D0412D271E8}"/>
              </a:ext>
            </a:extLst>
          </p:cNvPr>
          <p:cNvSpPr>
            <a:spLocks noGrp="1" noChangeArrowheads="1"/>
          </p:cNvSpPr>
          <p:nvPr>
            <p:ph type="title"/>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prstTxWarp prst="textNoShape">
              <a:avLst/>
            </a:prstTxWarp>
          </a:bodyPr>
          <a:lstStyle/>
          <a:p>
            <a:pPr lvl="0"/>
            <a:r>
              <a:rPr lang="zh-CN" altLang="en-US"/>
              <a:t>单击此处编辑母版标题样式</a:t>
            </a:r>
          </a:p>
        </p:txBody>
      </p:sp>
      <p:sp>
        <p:nvSpPr>
          <p:cNvPr id="10245" name="Rectangle 516">
            <a:extLst>
              <a:ext uri="{FF2B5EF4-FFF2-40B4-BE49-F238E27FC236}">
                <a16:creationId xmlns:a16="http://schemas.microsoft.com/office/drawing/2014/main" id="{EB9E9F8E-ADCB-4FE5-B58D-8C2A983C763C}"/>
              </a:ext>
            </a:extLst>
          </p:cNvPr>
          <p:cNvSpPr>
            <a:spLocks noGrp="1" noChangeArrowheads="1"/>
          </p:cNvSpPr>
          <p:nvPr>
            <p:ph type="body" idx="1"/>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94" name="Rectangle 518">
            <a:extLst>
              <a:ext uri="{FF2B5EF4-FFF2-40B4-BE49-F238E27FC236}">
                <a16:creationId xmlns:a16="http://schemas.microsoft.com/office/drawing/2014/main" id="{6475B46E-0A2A-4F83-AE60-F42CE5D87DFE}"/>
              </a:ext>
            </a:extLst>
          </p:cNvPr>
          <p:cNvSpPr>
            <a:spLocks noGrp="1" noChangeArrowheads="1"/>
          </p:cNvSpPr>
          <p:nvPr>
            <p:ph type="dt" sz="half" idx="2"/>
          </p:nvPr>
        </p:nvSpPr>
        <p:spPr bwMode="auto">
          <a:xfrm>
            <a:off x="879475"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120000"/>
              </a:lnSpc>
              <a:defRPr sz="1200">
                <a:solidFill>
                  <a:srgbClr val="888888"/>
                </a:solidFill>
                <a:latin typeface="Arial" charset="0"/>
                <a:ea typeface="宋体" charset="-122"/>
                <a:cs typeface="+mn-cs"/>
              </a:defRPr>
            </a:lvl1pPr>
          </a:lstStyle>
          <a:p>
            <a:pPr>
              <a:defRPr/>
            </a:pPr>
            <a:fld id="{3D5AAC90-2552-47C8-856D-542987678BE7}" type="datetimeFigureOut">
              <a:rPr lang="zh-CN" altLang="en-US"/>
              <a:pPr>
                <a:defRPr/>
              </a:pPr>
              <a:t>2020/5/3</a:t>
            </a:fld>
            <a:endParaRPr lang="zh-CN" altLang="en-US"/>
          </a:p>
        </p:txBody>
      </p:sp>
      <p:sp>
        <p:nvSpPr>
          <p:cNvPr id="1049096" name="Rectangle 520">
            <a:extLst>
              <a:ext uri="{FF2B5EF4-FFF2-40B4-BE49-F238E27FC236}">
                <a16:creationId xmlns:a16="http://schemas.microsoft.com/office/drawing/2014/main" id="{19EA5F83-FAE4-4F06-9F57-4B6907418658}"/>
              </a:ext>
            </a:extLst>
          </p:cNvPr>
          <p:cNvSpPr>
            <a:spLocks noGrp="1" noChangeArrowheads="1"/>
          </p:cNvSpPr>
          <p:nvPr>
            <p:ph type="ftr" sz="quarter" idx="3"/>
          </p:nvPr>
        </p:nvSpPr>
        <p:spPr bwMode="auto">
          <a:xfrm>
            <a:off x="4116388" y="6350000"/>
            <a:ext cx="3959225"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ct val="120000"/>
              </a:lnSpc>
              <a:defRPr sz="1200">
                <a:solidFill>
                  <a:srgbClr val="888888"/>
                </a:solidFill>
                <a:latin typeface="Arial" charset="0"/>
                <a:ea typeface="宋体" charset="-122"/>
                <a:cs typeface="+mn-cs"/>
              </a:defRPr>
            </a:lvl1pPr>
          </a:lstStyle>
          <a:p>
            <a:pPr>
              <a:defRPr/>
            </a:pPr>
            <a:endParaRPr lang="zh-CN" altLang="en-US"/>
          </a:p>
        </p:txBody>
      </p:sp>
      <p:sp>
        <p:nvSpPr>
          <p:cNvPr id="1049098" name="Rectangle 522">
            <a:extLst>
              <a:ext uri="{FF2B5EF4-FFF2-40B4-BE49-F238E27FC236}">
                <a16:creationId xmlns:a16="http://schemas.microsoft.com/office/drawing/2014/main" id="{5FDC3498-3845-4F6E-BD5D-7068577106D9}"/>
              </a:ext>
            </a:extLst>
          </p:cNvPr>
          <p:cNvSpPr>
            <a:spLocks noGrp="1" noChangeArrowheads="1"/>
          </p:cNvSpPr>
          <p:nvPr>
            <p:ph type="sldNum" sz="quarter" idx="4"/>
          </p:nvPr>
        </p:nvSpPr>
        <p:spPr bwMode="auto">
          <a:xfrm>
            <a:off x="8610600" y="6350000"/>
            <a:ext cx="2700338" cy="315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lnSpc>
                <a:spcPct val="120000"/>
              </a:lnSpc>
              <a:defRPr sz="1200">
                <a:solidFill>
                  <a:srgbClr val="888888"/>
                </a:solidFill>
                <a:ea typeface="宋体" panose="02010600030101010101" pitchFamily="2" charset="-122"/>
              </a:defRPr>
            </a:lvl1pPr>
          </a:lstStyle>
          <a:p>
            <a:fld id="{44A4269E-61D5-4466-855C-152C838032B6}"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Arial" charset="0"/>
          <a:cs typeface="Arial" charset="0"/>
        </a:defRPr>
      </a:lvl2pPr>
      <a:lvl3pPr algn="l" rtl="0" eaLnBrk="0" fontAlgn="base" hangingPunct="0">
        <a:spcBef>
          <a:spcPct val="0"/>
        </a:spcBef>
        <a:spcAft>
          <a:spcPct val="0"/>
        </a:spcAft>
        <a:defRPr sz="2400" b="1">
          <a:solidFill>
            <a:srgbClr val="000000"/>
          </a:solidFill>
          <a:latin typeface="Arial" charset="0"/>
          <a:cs typeface="Arial" charset="0"/>
        </a:defRPr>
      </a:lvl3pPr>
      <a:lvl4pPr algn="l" rtl="0" eaLnBrk="0" fontAlgn="base" hangingPunct="0">
        <a:spcBef>
          <a:spcPct val="0"/>
        </a:spcBef>
        <a:spcAft>
          <a:spcPct val="0"/>
        </a:spcAft>
        <a:defRPr sz="2400" b="1">
          <a:solidFill>
            <a:srgbClr val="000000"/>
          </a:solidFill>
          <a:latin typeface="Arial" charset="0"/>
          <a:cs typeface="Arial" charset="0"/>
        </a:defRPr>
      </a:lvl4pPr>
      <a:lvl5pPr algn="l" rtl="0" eaLnBrk="0" fontAlgn="base" hangingPunct="0">
        <a:spcBef>
          <a:spcPct val="0"/>
        </a:spcBef>
        <a:spcAft>
          <a:spcPct val="0"/>
        </a:spcAft>
        <a:defRPr sz="2400" b="1">
          <a:solidFill>
            <a:srgbClr val="000000"/>
          </a:solidFill>
          <a:latin typeface="Arial" charset="0"/>
          <a:cs typeface="Arial" charset="0"/>
        </a:defRPr>
      </a:lvl5pPr>
      <a:lvl6pPr marL="457200" algn="l" rtl="0" fontAlgn="base">
        <a:spcBef>
          <a:spcPct val="0"/>
        </a:spcBef>
        <a:spcAft>
          <a:spcPct val="0"/>
        </a:spcAft>
        <a:defRPr sz="2400" b="1">
          <a:solidFill>
            <a:srgbClr val="000000"/>
          </a:solidFill>
          <a:latin typeface="Arial" charset="0"/>
          <a:cs typeface="Arial" charset="0"/>
        </a:defRPr>
      </a:lvl6pPr>
      <a:lvl7pPr marL="914400" algn="l" rtl="0" fontAlgn="base">
        <a:spcBef>
          <a:spcPct val="0"/>
        </a:spcBef>
        <a:spcAft>
          <a:spcPct val="0"/>
        </a:spcAft>
        <a:defRPr sz="2400" b="1">
          <a:solidFill>
            <a:srgbClr val="000000"/>
          </a:solidFill>
          <a:latin typeface="Arial" charset="0"/>
          <a:cs typeface="Arial" charset="0"/>
        </a:defRPr>
      </a:lvl7pPr>
      <a:lvl8pPr marL="1371600" algn="l" rtl="0" fontAlgn="base">
        <a:spcBef>
          <a:spcPct val="0"/>
        </a:spcBef>
        <a:spcAft>
          <a:spcPct val="0"/>
        </a:spcAft>
        <a:defRPr sz="2400" b="1">
          <a:solidFill>
            <a:srgbClr val="000000"/>
          </a:solidFill>
          <a:latin typeface="Arial" charset="0"/>
          <a:cs typeface="Arial" charset="0"/>
        </a:defRPr>
      </a:lvl8pPr>
      <a:lvl9pPr marL="1828800" algn="l" rtl="0" fontAlgn="base">
        <a:spcBef>
          <a:spcPct val="0"/>
        </a:spcBef>
        <a:spcAft>
          <a:spcPct val="0"/>
        </a:spcAft>
        <a:defRPr sz="2400" b="1">
          <a:solidFill>
            <a:srgbClr val="000000"/>
          </a:solidFill>
          <a:latin typeface="Arial" charset="0"/>
          <a:cs typeface="Arial" charset="0"/>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ea typeface="+mn-ea"/>
          <a:cs typeface="+mn-cs"/>
        </a:defRPr>
      </a:lvl1pPr>
      <a:lvl2pPr marL="6858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2pPr>
      <a:lvl3pPr marL="11430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3pPr>
      <a:lvl4pPr marL="16002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4pPr>
      <a:lvl5pPr marL="2057400" indent="-228600" algn="l" rtl="0" eaLnBrk="0" fontAlgn="base" hangingPunct="0">
        <a:lnSpc>
          <a:spcPct val="130000"/>
        </a:lnSpc>
        <a:spcBef>
          <a:spcPct val="0"/>
        </a:spcBef>
        <a:spcAft>
          <a:spcPts val="1000"/>
        </a:spcAft>
        <a:buFont typeface="Arial" panose="020B0604020202020204" pitchFamily="34" charset="0"/>
        <a:buChar char="•"/>
        <a:defRPr sz="1600">
          <a:solidFill>
            <a:srgbClr val="000000"/>
          </a:solidFill>
          <a:latin typeface="+mn-lt"/>
          <a:cs typeface="+mn-cs"/>
        </a:defRPr>
      </a:lvl5pPr>
      <a:lvl6pPr marL="25146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6pPr>
      <a:lvl7pPr marL="29718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7pPr>
      <a:lvl8pPr marL="34290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8pPr>
      <a:lvl9pPr marL="3886200" indent="-228600" algn="l" rtl="0" fontAlgn="base">
        <a:lnSpc>
          <a:spcPct val="130000"/>
        </a:lnSpc>
        <a:spcBef>
          <a:spcPct val="0"/>
        </a:spcBef>
        <a:spcAft>
          <a:spcPts val="1000"/>
        </a:spcAft>
        <a:buFont typeface="Arial"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8.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39.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39.xml"/><Relationship Id="rId1" Type="http://schemas.openxmlformats.org/officeDocument/2006/relationships/tags" Target="../tags/tag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61.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hyperlink" Target="https://www.nap.edu/read/2116/chapter/8" TargetMode="External"/><Relationship Id="rId1" Type="http://schemas.openxmlformats.org/officeDocument/2006/relationships/slideLayout" Target="../slideLayouts/slideLayout16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06.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17.xml"/><Relationship Id="rId1" Type="http://schemas.openxmlformats.org/officeDocument/2006/relationships/tags" Target="../tags/tag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20">
            <a:extLst>
              <a:ext uri="{FF2B5EF4-FFF2-40B4-BE49-F238E27FC236}">
                <a16:creationId xmlns:a16="http://schemas.microsoft.com/office/drawing/2014/main" id="{A70459D6-C5EF-4D26-B522-5D64C394E744}"/>
              </a:ext>
            </a:extLst>
          </p:cNvPr>
          <p:cNvSpPr>
            <a:spLocks noGrp="1" noChangeArrowheads="1"/>
          </p:cNvSpPr>
          <p:nvPr>
            <p:ph type="ctrTitle" idx="4294967295"/>
          </p:nvPr>
        </p:nvSpPr>
        <p:spPr>
          <a:xfrm rot="16200000">
            <a:off x="7760494" y="272256"/>
            <a:ext cx="1774825" cy="4532313"/>
          </a:xfrm>
        </p:spPr>
        <p:txBody>
          <a:bodyPr vert="eaVert" lIns="90000" tIns="46800" rIns="90000" bIns="46800" anchor="b"/>
          <a:lstStyle/>
          <a:p>
            <a:pPr algn="ctr" eaLnBrk="1" hangingPunct="1">
              <a:defRPr/>
            </a:pPr>
            <a:r>
              <a:rPr lang="zh-CN" altLang="en-US" sz="4800" dirty="0">
                <a:solidFill>
                  <a:srgbClr val="262626"/>
                </a:solidFill>
                <a:latin typeface="Cambria" pitchFamily="18" charset="0"/>
                <a:ea typeface="宋体" charset="-122"/>
              </a:rPr>
              <a:t> </a:t>
            </a:r>
            <a:r>
              <a:rPr lang="en-US" altLang="zh-CN" sz="4800" i="1" dirty="0">
                <a:solidFill>
                  <a:schemeClr val="accent1">
                    <a:lumMod val="50000"/>
                  </a:schemeClr>
                </a:solidFill>
                <a:latin typeface="Cambria" pitchFamily="18" charset="0"/>
                <a:ea typeface="宋体" charset="-122"/>
              </a:rPr>
              <a:t>Presentation-2</a:t>
            </a:r>
            <a:br>
              <a:rPr lang="en-US" altLang="zh-CN" sz="4800" i="1" dirty="0">
                <a:solidFill>
                  <a:schemeClr val="accent1">
                    <a:lumMod val="50000"/>
                  </a:schemeClr>
                </a:solidFill>
                <a:latin typeface="Cambria" pitchFamily="18" charset="0"/>
                <a:ea typeface="宋体" charset="-122"/>
              </a:rPr>
            </a:br>
            <a:endParaRPr lang="zh-CN" altLang="en-US" sz="4800" i="1" dirty="0">
              <a:solidFill>
                <a:schemeClr val="accent1">
                  <a:lumMod val="50000"/>
                </a:schemeClr>
              </a:solidFill>
              <a:latin typeface="Cambria" pitchFamily="18" charset="0"/>
              <a:ea typeface="宋体" charset="-122"/>
            </a:endParaRPr>
          </a:p>
        </p:txBody>
      </p:sp>
      <p:sp>
        <p:nvSpPr>
          <p:cNvPr id="17412" name="TextBox 3">
            <a:extLst>
              <a:ext uri="{FF2B5EF4-FFF2-40B4-BE49-F238E27FC236}">
                <a16:creationId xmlns:a16="http://schemas.microsoft.com/office/drawing/2014/main" id="{99CD8DE0-916A-4A96-A7FC-B815D5425301}"/>
              </a:ext>
            </a:extLst>
          </p:cNvPr>
          <p:cNvSpPr txBox="1">
            <a:spLocks noChangeArrowheads="1"/>
          </p:cNvSpPr>
          <p:nvPr/>
        </p:nvSpPr>
        <p:spPr bwMode="auto">
          <a:xfrm>
            <a:off x="7837488" y="2641600"/>
            <a:ext cx="2554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marL="742950" indent="-285750" eaLnBrk="0" hangingPunct="0">
              <a:defRPr>
                <a:solidFill>
                  <a:srgbClr val="000000"/>
                </a:solidFill>
                <a:latin typeface="Arial" panose="020B0604020202020204" pitchFamily="34" charset="0"/>
                <a:cs typeface="Arial" panose="020B0604020202020204" pitchFamily="34" charset="0"/>
              </a:defRPr>
            </a:lvl2pPr>
            <a:lvl3pPr marL="1143000" indent="-228600" eaLnBrk="0" hangingPunct="0">
              <a:defRPr>
                <a:solidFill>
                  <a:srgbClr val="000000"/>
                </a:solidFill>
                <a:latin typeface="Arial" panose="020B0604020202020204" pitchFamily="34" charset="0"/>
                <a:cs typeface="Arial" panose="020B0604020202020204" pitchFamily="34" charset="0"/>
              </a:defRPr>
            </a:lvl3pPr>
            <a:lvl4pPr marL="1600200" indent="-228600" eaLnBrk="0" hangingPunct="0">
              <a:defRPr>
                <a:solidFill>
                  <a:srgbClr val="000000"/>
                </a:solidFill>
                <a:latin typeface="Arial" panose="020B0604020202020204" pitchFamily="34" charset="0"/>
                <a:cs typeface="Arial" panose="020B0604020202020204" pitchFamily="34" charset="0"/>
              </a:defRPr>
            </a:lvl4pPr>
            <a:lvl5pPr marL="2057400" indent="-228600" eaLnBrk="0" hangingPunct="0">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r>
              <a:rPr lang="en-US" altLang="zh-CN" sz="2800" b="1">
                <a:solidFill>
                  <a:schemeClr val="accent1"/>
                </a:solidFill>
                <a:latin typeface="Cambria" panose="02040503050406030204" pitchFamily="18" charset="0"/>
                <a:ea typeface="宋体" panose="02010600030101010101" pitchFamily="2" charset="-122"/>
              </a:rPr>
              <a:t>PBG-308</a:t>
            </a:r>
            <a:endParaRPr lang="en-US" altLang="en-US" sz="2800" b="1">
              <a:solidFill>
                <a:schemeClr val="accent1"/>
              </a:solidFill>
              <a:latin typeface="Cambria" panose="02040503050406030204" pitchFamily="18"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zaib\Desktop\images - 2020-02-15T125420.369.jpeg"/>
          <p:cNvPicPr>
            <a:picLocks noChangeAspect="1" noChangeArrowheads="1"/>
          </p:cNvPicPr>
          <p:nvPr/>
        </p:nvPicPr>
        <p:blipFill>
          <a:blip r:embed="rId2"/>
          <a:srcRect b="5698"/>
          <a:stretch>
            <a:fillRect/>
          </a:stretch>
        </p:blipFill>
        <p:spPr bwMode="auto">
          <a:xfrm>
            <a:off x="1277257" y="253999"/>
            <a:ext cx="9361715" cy="642257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2AA5-278B-40EE-9DEC-73648AF1BF6F}"/>
              </a:ext>
            </a:extLst>
          </p:cNvPr>
          <p:cNvSpPr>
            <a:spLocks noGrp="1"/>
          </p:cNvSpPr>
          <p:nvPr>
            <p:ph type="title"/>
          </p:nvPr>
        </p:nvSpPr>
        <p:spPr>
          <a:xfrm>
            <a:off x="1032102" y="442913"/>
            <a:ext cx="10852150" cy="442912"/>
          </a:xfrm>
        </p:spPr>
        <p:txBody>
          <a:bodyPr/>
          <a:lstStyle/>
          <a:p>
            <a:pPr>
              <a:buFont typeface="Wingdings" pitchFamily="2" charset="2"/>
              <a:buChar char="v"/>
              <a:defRPr/>
            </a:pPr>
            <a:r>
              <a:rPr lang="en-US" sz="3600" i="1" dirty="0">
                <a:solidFill>
                  <a:schemeClr val="accent6">
                    <a:lumMod val="50000"/>
                  </a:schemeClr>
                </a:solidFill>
                <a:latin typeface="Cambria" pitchFamily="18" charset="0"/>
              </a:rPr>
              <a:t> Exploration and Collection.</a:t>
            </a:r>
            <a:br>
              <a:rPr lang="en-US" sz="3600" i="1" dirty="0">
                <a:solidFill>
                  <a:schemeClr val="accent6">
                    <a:lumMod val="50000"/>
                  </a:schemeClr>
                </a:solidFill>
                <a:latin typeface="Cambria" pitchFamily="18" charset="0"/>
              </a:rPr>
            </a:br>
            <a:endParaRPr lang="en-US" sz="3600" i="1" dirty="0">
              <a:solidFill>
                <a:schemeClr val="accent6">
                  <a:lumMod val="50000"/>
                </a:schemeClr>
              </a:solidFill>
              <a:latin typeface="Cambria" pitchFamily="18" charset="0"/>
            </a:endParaRPr>
          </a:p>
        </p:txBody>
      </p:sp>
      <p:sp>
        <p:nvSpPr>
          <p:cNvPr id="24579" name="Content Placeholder 2">
            <a:extLst>
              <a:ext uri="{FF2B5EF4-FFF2-40B4-BE49-F238E27FC236}">
                <a16:creationId xmlns:a16="http://schemas.microsoft.com/office/drawing/2014/main" id="{8E436EF5-2492-4C47-B7DB-1CB4CF338D56}"/>
              </a:ext>
            </a:extLst>
          </p:cNvPr>
          <p:cNvSpPr>
            <a:spLocks noGrp="1"/>
          </p:cNvSpPr>
          <p:nvPr>
            <p:ph idx="1"/>
          </p:nvPr>
        </p:nvSpPr>
        <p:spPr>
          <a:xfrm>
            <a:off x="669925" y="1198563"/>
            <a:ext cx="5484813" cy="5389562"/>
          </a:xfrm>
        </p:spPr>
        <p:txBody>
          <a:bodyPr/>
          <a:lstStyle/>
          <a:p>
            <a:r>
              <a:rPr lang="en-US" altLang="en-US" sz="2400" dirty="0">
                <a:solidFill>
                  <a:srgbClr val="996600"/>
                </a:solidFill>
                <a:latin typeface="Cambria" panose="02040503050406030204" pitchFamily="18" charset="0"/>
              </a:rPr>
              <a:t>Explorations are trips for collection of various forms of crop plants and their related species. Therefore, cultivated forms like land races, open pollinated varieties, etc., wild forms and wild relatives are also collected.</a:t>
            </a:r>
          </a:p>
          <a:p>
            <a:r>
              <a:rPr lang="en-US" altLang="en-US" sz="2400" dirty="0">
                <a:solidFill>
                  <a:srgbClr val="996600"/>
                </a:solidFill>
                <a:latin typeface="Cambria" panose="02040503050406030204" pitchFamily="18" charset="0"/>
              </a:rPr>
              <a:t> Exploration are the primary source of all the </a:t>
            </a:r>
            <a:r>
              <a:rPr lang="en-US" altLang="en-US" sz="2400" dirty="0" err="1">
                <a:solidFill>
                  <a:srgbClr val="996600"/>
                </a:solidFill>
                <a:latin typeface="Cambria" panose="02040503050406030204" pitchFamily="18" charset="0"/>
              </a:rPr>
              <a:t>germplasm</a:t>
            </a:r>
            <a:r>
              <a:rPr lang="en-US" altLang="en-US" sz="2400" dirty="0">
                <a:solidFill>
                  <a:srgbClr val="996600"/>
                </a:solidFill>
                <a:latin typeface="Cambria" panose="02040503050406030204" pitchFamily="18" charset="0"/>
              </a:rPr>
              <a:t> present in the various </a:t>
            </a:r>
            <a:r>
              <a:rPr lang="en-US" altLang="en-US" sz="2400" dirty="0" err="1">
                <a:solidFill>
                  <a:srgbClr val="996600"/>
                </a:solidFill>
                <a:latin typeface="Cambria" panose="02040503050406030204" pitchFamily="18" charset="0"/>
              </a:rPr>
              <a:t>germplasm</a:t>
            </a:r>
            <a:r>
              <a:rPr lang="en-US" altLang="en-US" sz="2400" dirty="0">
                <a:solidFill>
                  <a:srgbClr val="996600"/>
                </a:solidFill>
                <a:latin typeface="Cambria" panose="02040503050406030204" pitchFamily="18" charset="0"/>
              </a:rPr>
              <a:t> collections.</a:t>
            </a:r>
          </a:p>
        </p:txBody>
      </p:sp>
      <p:pic>
        <p:nvPicPr>
          <p:cNvPr id="4098" name="Picture 2" descr="C:\Users\zaib\Desktop\images - 2020-02-15T125435.678.jpeg"/>
          <p:cNvPicPr>
            <a:picLocks noChangeAspect="1" noChangeArrowheads="1"/>
          </p:cNvPicPr>
          <p:nvPr/>
        </p:nvPicPr>
        <p:blipFill>
          <a:blip r:embed="rId2"/>
          <a:srcRect/>
          <a:stretch>
            <a:fillRect/>
          </a:stretch>
        </p:blipFill>
        <p:spPr bwMode="auto">
          <a:xfrm>
            <a:off x="6157298" y="1174765"/>
            <a:ext cx="5410588" cy="4529359"/>
          </a:xfrm>
          <a:prstGeom prst="ellipse">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zaib\Desktop\images - 2020-02-15T125524.494.jpeg"/>
          <p:cNvPicPr>
            <a:picLocks noChangeAspect="1" noChangeArrowheads="1"/>
          </p:cNvPicPr>
          <p:nvPr/>
        </p:nvPicPr>
        <p:blipFill>
          <a:blip r:embed="rId2"/>
          <a:srcRect/>
          <a:stretch>
            <a:fillRect/>
          </a:stretch>
        </p:blipFill>
        <p:spPr bwMode="auto">
          <a:xfrm>
            <a:off x="0" y="1"/>
            <a:ext cx="12191999"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zaib\Desktop\images - 2020-02-15T125515.563.jpeg">
            <a:extLst>
              <a:ext uri="{FF2B5EF4-FFF2-40B4-BE49-F238E27FC236}">
                <a16:creationId xmlns:a16="http://schemas.microsoft.com/office/drawing/2014/main" id="{B051D151-FC83-4F48-84E9-0ADC98892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0"/>
            <a:ext cx="629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Users\zaib\Desktop\images - 2020-02-15T125600.469.jpeg"/>
          <p:cNvPicPr>
            <a:picLocks noChangeAspect="1" noChangeArrowheads="1"/>
          </p:cNvPicPr>
          <p:nvPr/>
        </p:nvPicPr>
        <p:blipFill>
          <a:blip r:embed="rId3"/>
          <a:srcRect/>
          <a:stretch>
            <a:fillRect/>
          </a:stretch>
        </p:blipFill>
        <p:spPr bwMode="auto">
          <a:xfrm>
            <a:off x="1" y="0"/>
            <a:ext cx="5921828" cy="68579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910E-9695-4007-895A-D262842B33E9}"/>
              </a:ext>
            </a:extLst>
          </p:cNvPr>
          <p:cNvSpPr>
            <a:spLocks noGrp="1"/>
          </p:cNvSpPr>
          <p:nvPr>
            <p:ph type="title"/>
          </p:nvPr>
        </p:nvSpPr>
        <p:spPr>
          <a:xfrm>
            <a:off x="1149350" y="442913"/>
            <a:ext cx="10852150" cy="442912"/>
          </a:xfrm>
        </p:spPr>
        <p:txBody>
          <a:bodyPr/>
          <a:lstStyle/>
          <a:p>
            <a:pPr>
              <a:buFont typeface="Wingdings" pitchFamily="2" charset="2"/>
              <a:buChar char="v"/>
              <a:defRPr/>
            </a:pPr>
            <a:r>
              <a:rPr lang="en-US" sz="3600" i="1" dirty="0">
                <a:solidFill>
                  <a:schemeClr val="accent6">
                    <a:lumMod val="50000"/>
                  </a:schemeClr>
                </a:solidFill>
                <a:latin typeface="Cambria" pitchFamily="18" charset="0"/>
              </a:rPr>
              <a:t>Areas of collection.</a:t>
            </a:r>
          </a:p>
        </p:txBody>
      </p:sp>
      <p:sp>
        <p:nvSpPr>
          <p:cNvPr id="25603" name="Content Placeholder 2">
            <a:extLst>
              <a:ext uri="{FF2B5EF4-FFF2-40B4-BE49-F238E27FC236}">
                <a16:creationId xmlns:a16="http://schemas.microsoft.com/office/drawing/2014/main" id="{0B2C3F23-EED2-4B9F-9B9E-C9EA8B577425}"/>
              </a:ext>
            </a:extLst>
          </p:cNvPr>
          <p:cNvSpPr>
            <a:spLocks noGrp="1"/>
          </p:cNvSpPr>
          <p:nvPr>
            <p:ph idx="1"/>
          </p:nvPr>
        </p:nvSpPr>
        <p:spPr>
          <a:xfrm>
            <a:off x="698500" y="1214438"/>
            <a:ext cx="6456363" cy="5389562"/>
          </a:xfrm>
        </p:spPr>
        <p:txBody>
          <a:bodyPr/>
          <a:lstStyle/>
          <a:p>
            <a:pPr>
              <a:buFont typeface="Wingdings" pitchFamily="2" charset="2"/>
              <a:buChar char="Ø"/>
              <a:defRPr/>
            </a:pPr>
            <a:r>
              <a:rPr lang="en-US" sz="2400" dirty="0">
                <a:solidFill>
                  <a:schemeClr val="accent1">
                    <a:lumMod val="50000"/>
                  </a:schemeClr>
                </a:solidFill>
                <a:latin typeface="Cambria" pitchFamily="18" charset="0"/>
              </a:rPr>
              <a:t>The areas to be covered by explorations are usually the </a:t>
            </a:r>
            <a:r>
              <a:rPr lang="en-US" sz="2400" dirty="0" err="1">
                <a:solidFill>
                  <a:schemeClr val="accent1">
                    <a:lumMod val="50000"/>
                  </a:schemeClr>
                </a:solidFill>
                <a:latin typeface="Cambria" pitchFamily="18" charset="0"/>
              </a:rPr>
              <a:t>centres</a:t>
            </a:r>
            <a:r>
              <a:rPr lang="en-US" sz="2400" dirty="0">
                <a:solidFill>
                  <a:schemeClr val="accent1">
                    <a:lumMod val="50000"/>
                  </a:schemeClr>
                </a:solidFill>
                <a:latin typeface="Cambria" pitchFamily="18" charset="0"/>
              </a:rPr>
              <a:t> of origin of the concerned crops. In addition, collections should also be made from the </a:t>
            </a:r>
            <a:r>
              <a:rPr lang="en-US" sz="2400" dirty="0" err="1">
                <a:solidFill>
                  <a:schemeClr val="accent1">
                    <a:lumMod val="50000"/>
                  </a:schemeClr>
                </a:solidFill>
                <a:latin typeface="Cambria" pitchFamily="18" charset="0"/>
              </a:rPr>
              <a:t>peripheal</a:t>
            </a:r>
            <a:r>
              <a:rPr lang="en-US" sz="2400" dirty="0">
                <a:solidFill>
                  <a:schemeClr val="accent1">
                    <a:lumMod val="50000"/>
                  </a:schemeClr>
                </a:solidFill>
                <a:latin typeface="Cambria" pitchFamily="18" charset="0"/>
              </a:rPr>
              <a:t> regions of species distribution, and even in areas where it was introduced in comparatively recent times.</a:t>
            </a:r>
          </a:p>
          <a:p>
            <a:pPr>
              <a:buFont typeface="Wingdings" pitchFamily="2" charset="2"/>
              <a:buChar char="Ø"/>
              <a:defRPr/>
            </a:pPr>
            <a:r>
              <a:rPr lang="en-US" sz="2400" dirty="0">
                <a:solidFill>
                  <a:schemeClr val="accent1">
                    <a:lumMod val="50000"/>
                  </a:schemeClr>
                </a:solidFill>
                <a:latin typeface="Cambria" pitchFamily="18" charset="0"/>
              </a:rPr>
              <a:t>  This is because in these areas the crops are exposed to environmental stresses, and special mutations may have been selected for.</a:t>
            </a:r>
          </a:p>
        </p:txBody>
      </p:sp>
      <p:pic>
        <p:nvPicPr>
          <p:cNvPr id="3" name="Picture 3">
            <a:extLst>
              <a:ext uri="{FF2B5EF4-FFF2-40B4-BE49-F238E27FC236}">
                <a16:creationId xmlns:a16="http://schemas.microsoft.com/office/drawing/2014/main" id="{AD781D6A-FBDD-E945-A9E8-BC8EA0B5D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4863" y="1792147"/>
            <a:ext cx="4682417" cy="32737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4908-1658-4F98-A461-A16AF7A0BA41}"/>
              </a:ext>
            </a:extLst>
          </p:cNvPr>
          <p:cNvSpPr>
            <a:spLocks noGrp="1"/>
          </p:cNvSpPr>
          <p:nvPr>
            <p:ph type="title"/>
          </p:nvPr>
        </p:nvSpPr>
        <p:spPr>
          <a:xfrm>
            <a:off x="1236663" y="442913"/>
            <a:ext cx="10852150" cy="442912"/>
          </a:xfrm>
        </p:spPr>
        <p:txBody>
          <a:bodyPr/>
          <a:lstStyle/>
          <a:p>
            <a:pPr>
              <a:defRPr/>
            </a:pPr>
            <a:r>
              <a:rPr lang="en-US" sz="3600" i="1" dirty="0">
                <a:solidFill>
                  <a:schemeClr val="bg2">
                    <a:lumMod val="25000"/>
                  </a:schemeClr>
                </a:solidFill>
                <a:latin typeface="Cambria" pitchFamily="18" charset="0"/>
              </a:rPr>
              <a:t>Sampling Sites.</a:t>
            </a:r>
          </a:p>
        </p:txBody>
      </p:sp>
      <p:sp>
        <p:nvSpPr>
          <p:cNvPr id="3" name="Content Placeholder 2">
            <a:extLst>
              <a:ext uri="{FF2B5EF4-FFF2-40B4-BE49-F238E27FC236}">
                <a16:creationId xmlns:a16="http://schemas.microsoft.com/office/drawing/2014/main" id="{E0586295-C8D7-4FA3-A00C-6DF4C7F37EC1}"/>
              </a:ext>
            </a:extLst>
          </p:cNvPr>
          <p:cNvSpPr>
            <a:spLocks noGrp="1"/>
          </p:cNvSpPr>
          <p:nvPr>
            <p:ph idx="1"/>
          </p:nvPr>
        </p:nvSpPr>
        <p:spPr>
          <a:xfrm>
            <a:off x="669925" y="1184275"/>
            <a:ext cx="6616700" cy="5389563"/>
          </a:xfrm>
        </p:spPr>
        <p:txBody>
          <a:bodyPr/>
          <a:lstStyle/>
          <a:p>
            <a:pPr>
              <a:buFont typeface="Arial" charset="0"/>
              <a:buChar char="•"/>
              <a:defRPr/>
            </a:pPr>
            <a:r>
              <a:rPr lang="en-US" sz="2000" dirty="0">
                <a:solidFill>
                  <a:schemeClr val="accent1">
                    <a:lumMod val="50000"/>
                  </a:schemeClr>
                </a:solidFill>
                <a:latin typeface="Cambria" pitchFamily="18" charset="0"/>
              </a:rPr>
              <a:t>The locations of sampling sites within the collection area  should be carefully planned in  advance. This should be based on a consideration of the changes in ecological agricultural and social conditions in the area; soil pattern and changes in agricultural practices should also be considered. If there is considerable variation for these factors, the sampling sites should be closer, otherwise they should be relatively farther apart.</a:t>
            </a:r>
          </a:p>
          <a:p>
            <a:pPr>
              <a:buFont typeface="Arial" charset="0"/>
              <a:buChar char="•"/>
              <a:defRPr/>
            </a:pPr>
            <a:r>
              <a:rPr lang="en-US" sz="2000" dirty="0">
                <a:solidFill>
                  <a:schemeClr val="accent1">
                    <a:lumMod val="50000"/>
                  </a:schemeClr>
                </a:solidFill>
                <a:latin typeface="Cambria" pitchFamily="18" charset="0"/>
              </a:rPr>
              <a:t> Generally, sites for cultivated material would be scattered over the entire area, while those for wild materials would occur in clusters. A preliminary survey of the area may be done before the actual collection.</a:t>
            </a:r>
          </a:p>
        </p:txBody>
      </p:sp>
      <p:pic>
        <p:nvPicPr>
          <p:cNvPr id="4" name="Picture 4">
            <a:extLst>
              <a:ext uri="{FF2B5EF4-FFF2-40B4-BE49-F238E27FC236}">
                <a16:creationId xmlns:a16="http://schemas.microsoft.com/office/drawing/2014/main" id="{F4945CFD-8BA5-F247-8A8D-65E0594D7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25" y="1555469"/>
            <a:ext cx="4318199" cy="374706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F7BAE61-8488-47D2-87AA-22DC80130D89}"/>
              </a:ext>
            </a:extLst>
          </p:cNvPr>
          <p:cNvSpPr>
            <a:spLocks noGrp="1"/>
          </p:cNvSpPr>
          <p:nvPr>
            <p:ph type="title"/>
          </p:nvPr>
        </p:nvSpPr>
        <p:spPr>
          <a:xfrm>
            <a:off x="1192213" y="442913"/>
            <a:ext cx="10852150" cy="442912"/>
          </a:xfrm>
        </p:spPr>
        <p:txBody>
          <a:bodyPr/>
          <a:lstStyle/>
          <a:p>
            <a:pPr>
              <a:buFont typeface="Wingdings" panose="05000000000000000000" pitchFamily="2" charset="2"/>
              <a:buChar char="v"/>
            </a:pPr>
            <a:r>
              <a:rPr lang="en-US" altLang="en-US">
                <a:latin typeface="Cambria" panose="02040503050406030204" pitchFamily="18" charset="0"/>
              </a:rPr>
              <a:t>Collection Priorities.</a:t>
            </a:r>
            <a:br>
              <a:rPr lang="en-US" altLang="en-US">
                <a:latin typeface="Cambria" panose="02040503050406030204" pitchFamily="18" charset="0"/>
              </a:rPr>
            </a:br>
            <a:br>
              <a:rPr lang="en-US" altLang="en-US">
                <a:latin typeface="Cambria" panose="02040503050406030204" pitchFamily="18" charset="0"/>
              </a:rPr>
            </a:br>
            <a:r>
              <a:rPr lang="en-US" altLang="en-US">
                <a:latin typeface="Cambria" panose="02040503050406030204" pitchFamily="18" charset="0"/>
              </a:rPr>
              <a:t> </a:t>
            </a:r>
          </a:p>
        </p:txBody>
      </p:sp>
      <p:sp>
        <p:nvSpPr>
          <p:cNvPr id="27651" name="Content Placeholder 2">
            <a:extLst>
              <a:ext uri="{FF2B5EF4-FFF2-40B4-BE49-F238E27FC236}">
                <a16:creationId xmlns:a16="http://schemas.microsoft.com/office/drawing/2014/main" id="{0D2FBA62-0EA8-4790-AC6E-AEF3F27321E4}"/>
              </a:ext>
            </a:extLst>
          </p:cNvPr>
          <p:cNvSpPr>
            <a:spLocks noGrp="1"/>
          </p:cNvSpPr>
          <p:nvPr>
            <p:ph idx="1"/>
          </p:nvPr>
        </p:nvSpPr>
        <p:spPr>
          <a:xfrm>
            <a:off x="466258" y="1468437"/>
            <a:ext cx="9656388" cy="5389563"/>
          </a:xfrm>
        </p:spPr>
        <p:txBody>
          <a:bodyPr/>
          <a:lstStyle/>
          <a:p>
            <a:r>
              <a:rPr lang="en-US" altLang="en-US" sz="2400">
                <a:solidFill>
                  <a:srgbClr val="996600"/>
                </a:solidFill>
                <a:latin typeface="Cambria" panose="02040503050406030204" pitchFamily="18" charset="0"/>
              </a:rPr>
              <a:t>The species for which collection is to be done will be determined by the needs of the breeders, and by the level of threat to the concerned species.</a:t>
            </a:r>
          </a:p>
          <a:p>
            <a:r>
              <a:rPr lang="en-US" altLang="en-US" sz="2400">
                <a:solidFill>
                  <a:srgbClr val="996600"/>
                </a:solidFill>
                <a:latin typeface="Cambria" panose="02040503050406030204" pitchFamily="18" charset="0"/>
              </a:rPr>
              <a:t>Thus the need-based priorities will depend on the country in question, while the threat-based priorities have been developed by FAO: the emergency situations are indicated by ‘E’, and the lower level priorities are donated by I, II, III.</a:t>
            </a:r>
          </a:p>
          <a:p>
            <a:endParaRPr lang="en-US" altLang="en-US" sz="2400">
              <a:solidFill>
                <a:srgbClr val="996600"/>
              </a:solidFill>
              <a:latin typeface="Cambria" panose="020405030504060302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A9B5070-9C36-7746-B9B3-929A9F78E4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8" cy="6857999"/>
          </a:xfrm>
        </p:spPr>
      </p:pic>
    </p:spTree>
    <p:extLst>
      <p:ext uri="{BB962C8B-B14F-4D97-AF65-F5344CB8AC3E}">
        <p14:creationId xmlns:p14="http://schemas.microsoft.com/office/powerpoint/2010/main" val="11270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8674" name="Rectangle 380">
            <a:extLst>
              <a:ext uri="{FF2B5EF4-FFF2-40B4-BE49-F238E27FC236}">
                <a16:creationId xmlns:a16="http://schemas.microsoft.com/office/drawing/2014/main" id="{E10CB0EF-B08A-4C0E-8EF8-87CC39330534}"/>
              </a:ext>
            </a:extLst>
          </p:cNvPr>
          <p:cNvSpPr>
            <a:spLocks noGrp="1" noChangeArrowheads="1"/>
          </p:cNvSpPr>
          <p:nvPr>
            <p:ph type="title" idx="4294967295"/>
          </p:nvPr>
        </p:nvSpPr>
        <p:spPr>
          <a:xfrm>
            <a:off x="612775" y="781050"/>
            <a:ext cx="10975975" cy="627063"/>
          </a:xfrm>
        </p:spPr>
        <p:txBody>
          <a:bodyPr anchor="ctr"/>
          <a:lstStyle/>
          <a:p>
            <a:pPr algn="ctr" eaLnBrk="1" hangingPunct="1"/>
            <a:r>
              <a:rPr lang="en-GB" altLang="zh-CN" sz="3600">
                <a:solidFill>
                  <a:srgbClr val="262626"/>
                </a:solidFill>
                <a:ea typeface="宋体" panose="02010600030101010101" pitchFamily="2" charset="-122"/>
              </a:rPr>
              <a:t>SAMPLING PROCEDURE</a:t>
            </a:r>
            <a:endParaRPr lang="zh-CN" altLang="zh-CN" sz="3600">
              <a:solidFill>
                <a:srgbClr val="262626"/>
              </a:solidFill>
              <a:ea typeface="宋体" panose="02010600030101010101" pitchFamily="2" charset="-122"/>
            </a:endParaRPr>
          </a:p>
        </p:txBody>
      </p:sp>
      <p:sp>
        <p:nvSpPr>
          <p:cNvPr id="28675" name="Rectangle 382">
            <a:extLst>
              <a:ext uri="{FF2B5EF4-FFF2-40B4-BE49-F238E27FC236}">
                <a16:creationId xmlns:a16="http://schemas.microsoft.com/office/drawing/2014/main" id="{C8AEF22E-0501-457C-A8D1-60C076C335C5}"/>
              </a:ext>
            </a:extLst>
          </p:cNvPr>
          <p:cNvSpPr>
            <a:spLocks noGrp="1" noChangeArrowheads="1"/>
          </p:cNvSpPr>
          <p:nvPr>
            <p:ph type="body" sz="quarter" idx="4294967295"/>
          </p:nvPr>
        </p:nvSpPr>
        <p:spPr>
          <a:xfrm>
            <a:off x="612776" y="1658938"/>
            <a:ext cx="4931682" cy="828675"/>
          </a:xfrm>
        </p:spPr>
        <p:txBody>
          <a:bodyPr/>
          <a:lstStyle/>
          <a:p>
            <a:pPr marL="514350" indent="-514350" algn="ctr" eaLnBrk="1" hangingPunct="1">
              <a:buFont typeface="Wingdings" pitchFamily="2" charset="2"/>
              <a:buChar char="Ø"/>
            </a:pPr>
            <a:r>
              <a:rPr lang="en-GB" altLang="zh-CN" sz="3200" dirty="0">
                <a:solidFill>
                  <a:srgbClr val="262626"/>
                </a:solidFill>
                <a:ea typeface="宋体" panose="02010600030101010101" pitchFamily="2" charset="-122"/>
              </a:rPr>
              <a:t>RANDOM SAMPLING</a:t>
            </a:r>
          </a:p>
          <a:p>
            <a:pPr marL="0" indent="0" algn="ctr" eaLnBrk="1" hangingPunct="1">
              <a:buFont typeface="Wingdings" pitchFamily="2" charset="2"/>
              <a:buChar char="Ø"/>
            </a:pPr>
            <a:endParaRPr lang="en-GB" altLang="zh-CN" sz="3200" dirty="0">
              <a:solidFill>
                <a:srgbClr val="262626"/>
              </a:solidFill>
              <a:ea typeface="宋体" panose="02010600030101010101" pitchFamily="2" charset="-122"/>
            </a:endParaRPr>
          </a:p>
          <a:p>
            <a:pPr marL="0" indent="0" algn="ctr" eaLnBrk="1" hangingPunct="1">
              <a:buFont typeface="Wingdings" pitchFamily="2" charset="2"/>
              <a:buChar char="Ø"/>
            </a:pPr>
            <a:endParaRPr lang="zh-CN" altLang="en-US" sz="3200" dirty="0">
              <a:solidFill>
                <a:srgbClr val="262626"/>
              </a:solidFill>
              <a:ea typeface="宋体" panose="02010600030101010101" pitchFamily="2" charset="-122"/>
            </a:endParaRPr>
          </a:p>
        </p:txBody>
      </p:sp>
      <p:sp>
        <p:nvSpPr>
          <p:cNvPr id="4" name="TextBox 3">
            <a:extLst>
              <a:ext uri="{FF2B5EF4-FFF2-40B4-BE49-F238E27FC236}">
                <a16:creationId xmlns:a16="http://schemas.microsoft.com/office/drawing/2014/main" id="{92B5E1B7-04A9-CE43-B5DB-5B8A4D57E8F9}"/>
              </a:ext>
            </a:extLst>
          </p:cNvPr>
          <p:cNvSpPr txBox="1"/>
          <p:nvPr/>
        </p:nvSpPr>
        <p:spPr>
          <a:xfrm>
            <a:off x="878970" y="3120591"/>
            <a:ext cx="4665488" cy="2956359"/>
          </a:xfrm>
          <a:prstGeom prst="rect">
            <a:avLst/>
          </a:prstGeom>
          <a:noFill/>
        </p:spPr>
        <p:txBody>
          <a:bodyPr wrap="square" rtlCol="0">
            <a:spAutoFit/>
          </a:bodyPr>
          <a:lstStyle/>
          <a:p>
            <a:pPr marL="342900" indent="-342900" algn="l">
              <a:buFont typeface="Arial" panose="020B0604020202020204" pitchFamily="34" charset="0"/>
              <a:buChar char="•"/>
            </a:pPr>
            <a:r>
              <a:rPr lang="en-GB" sz="2000" dirty="0"/>
              <a:t>In Random sampling, samples are collected without considering </a:t>
            </a:r>
            <a:r>
              <a:rPr lang="en-GB" sz="2000"/>
              <a:t>their distinctiveness</a:t>
            </a:r>
            <a:r>
              <a:rPr lang="en-US" sz="2000"/>
              <a:t>.</a:t>
            </a:r>
          </a:p>
          <a:p>
            <a:pPr marL="342900" indent="-342900" algn="l">
              <a:buFont typeface="Arial" panose="020B0604020202020204" pitchFamily="34" charset="0"/>
              <a:buChar char="•"/>
            </a:pPr>
            <a:r>
              <a:rPr lang="en-US" sz="2000"/>
              <a:t>Random sampling is most suited for conservative efforts and is expected to collect the whole range of variability present in a species</a:t>
            </a:r>
            <a:endParaRPr lang="en-GB" sz="2000" dirty="0"/>
          </a:p>
          <a:p>
            <a:pPr algn="l"/>
            <a:endParaRPr lang="en-GB" sz="2000" dirty="0"/>
          </a:p>
          <a:p>
            <a:pPr algn="l"/>
            <a:endParaRPr lang="en-GB" sz="2000" dirty="0"/>
          </a:p>
        </p:txBody>
      </p:sp>
      <p:sp>
        <p:nvSpPr>
          <p:cNvPr id="5" name="TextBox 4"/>
          <p:cNvSpPr txBox="1"/>
          <p:nvPr/>
        </p:nvSpPr>
        <p:spPr>
          <a:xfrm>
            <a:off x="6168593" y="1741715"/>
            <a:ext cx="4644571" cy="523220"/>
          </a:xfrm>
          <a:prstGeom prst="rect">
            <a:avLst/>
          </a:prstGeom>
          <a:noFill/>
        </p:spPr>
        <p:txBody>
          <a:bodyPr wrap="square" rtlCol="0">
            <a:spAutoFit/>
          </a:bodyPr>
          <a:lstStyle/>
          <a:p>
            <a:pPr marL="514350" indent="-514350" algn="ctr" eaLnBrk="1" hangingPunct="1">
              <a:buFont typeface="Wingdings" pitchFamily="2" charset="2"/>
              <a:buChar char="Ø"/>
            </a:pPr>
            <a:r>
              <a:rPr lang="en-GB" altLang="zh-CN" sz="2800" dirty="0">
                <a:solidFill>
                  <a:srgbClr val="262626"/>
                </a:solidFill>
                <a:ea typeface="宋体" panose="02010600030101010101" pitchFamily="2" charset="-122"/>
              </a:rPr>
              <a:t>SELECTIVE SAMPLING</a:t>
            </a:r>
          </a:p>
        </p:txBody>
      </p:sp>
      <p:sp>
        <p:nvSpPr>
          <p:cNvPr id="7" name="TextBox 6"/>
          <p:cNvSpPr txBox="1"/>
          <p:nvPr/>
        </p:nvSpPr>
        <p:spPr>
          <a:xfrm>
            <a:off x="6342744" y="3120591"/>
            <a:ext cx="4470420" cy="2246769"/>
          </a:xfrm>
          <a:prstGeom prst="rect">
            <a:avLst/>
          </a:prstGeom>
          <a:noFill/>
        </p:spPr>
        <p:txBody>
          <a:bodyPr wrap="square" rtlCol="0">
            <a:spAutoFit/>
          </a:bodyPr>
          <a:lstStyle/>
          <a:p>
            <a:pPr marL="342900" indent="-342900">
              <a:buFont typeface="Arial" panose="020B0604020202020204" pitchFamily="34" charset="0"/>
              <a:buChar char="•"/>
            </a:pPr>
            <a:r>
              <a:rPr lang="en-GB" sz="2000" dirty="0"/>
              <a:t>In Selective </a:t>
            </a:r>
            <a:r>
              <a:rPr lang="en-GB" sz="2000" err="1"/>
              <a:t>sampling</a:t>
            </a:r>
            <a:r>
              <a:rPr lang="en-GB" sz="2000"/>
              <a:t>,</a:t>
            </a:r>
            <a:r>
              <a:rPr lang="en-US" sz="2000"/>
              <a:t> distinct</a:t>
            </a:r>
            <a:r>
              <a:rPr lang="en-GB" sz="2000"/>
              <a:t> forms</a:t>
            </a:r>
            <a:r>
              <a:rPr lang="en-US" sz="2000"/>
              <a:t> of sample</a:t>
            </a:r>
            <a:r>
              <a:rPr lang="en-GB" sz="2000"/>
              <a:t> are collected</a:t>
            </a:r>
            <a:r>
              <a:rPr lang="en-US" sz="2000"/>
              <a:t>.</a:t>
            </a:r>
            <a:endParaRPr lang="en-GB" sz="2000" dirty="0"/>
          </a:p>
          <a:p>
            <a:pPr marL="342900" indent="-342900">
              <a:buFont typeface="Arial" panose="020B0604020202020204" pitchFamily="34" charset="0"/>
              <a:buChar char="•"/>
            </a:pPr>
            <a:r>
              <a:rPr lang="en-US" sz="2000"/>
              <a:t>Selective sampling may pick out morphological variants only, and may miss entirely such gene as those for adaptation, resistance to biotic and abiotic stresses, etc.</a:t>
            </a:r>
            <a:endParaRPr lang="en-GB" sz="2000"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9698" name="Rectangle 384">
            <a:extLst>
              <a:ext uri="{FF2B5EF4-FFF2-40B4-BE49-F238E27FC236}">
                <a16:creationId xmlns:a16="http://schemas.microsoft.com/office/drawing/2014/main" id="{CA090E0B-C2FB-4892-89C1-9166EB50401C}"/>
              </a:ext>
            </a:extLst>
          </p:cNvPr>
          <p:cNvSpPr>
            <a:spLocks noGrp="1" noChangeArrowheads="1"/>
          </p:cNvSpPr>
          <p:nvPr>
            <p:ph type="title" idx="4294967295"/>
          </p:nvPr>
        </p:nvSpPr>
        <p:spPr>
          <a:xfrm>
            <a:off x="3686715" y="655410"/>
            <a:ext cx="4702628" cy="565150"/>
          </a:xfrm>
        </p:spPr>
        <p:txBody>
          <a:bodyPr anchor="ctr"/>
          <a:lstStyle/>
          <a:p>
            <a:pPr algn="ctr" eaLnBrk="1" hangingPunct="1">
              <a:buFont typeface="Wingdings" pitchFamily="2" charset="2"/>
              <a:buChar char="v"/>
            </a:pPr>
            <a:r>
              <a:rPr lang="en-GB" altLang="zh-CN" sz="3600" i="1" dirty="0">
                <a:solidFill>
                  <a:schemeClr val="accent2"/>
                </a:solidFill>
                <a:latin typeface="Cambria" pitchFamily="18" charset="0"/>
                <a:ea typeface="宋体" panose="02010600030101010101" pitchFamily="2" charset="-122"/>
              </a:rPr>
              <a:t>SAMPLE SIZE</a:t>
            </a:r>
            <a:endParaRPr lang="zh-CN" altLang="zh-CN" sz="3600" i="1" dirty="0">
              <a:solidFill>
                <a:schemeClr val="accent2"/>
              </a:solidFill>
              <a:latin typeface="Cambria" pitchFamily="18" charset="0"/>
              <a:ea typeface="宋体" panose="02010600030101010101" pitchFamily="2" charset="-122"/>
            </a:endParaRPr>
          </a:p>
        </p:txBody>
      </p:sp>
      <p:sp>
        <p:nvSpPr>
          <p:cNvPr id="2" name="TextBox 1">
            <a:extLst>
              <a:ext uri="{FF2B5EF4-FFF2-40B4-BE49-F238E27FC236}">
                <a16:creationId xmlns:a16="http://schemas.microsoft.com/office/drawing/2014/main" id="{5CF0B9E8-38C5-164B-94E6-867C36AB8C20}"/>
              </a:ext>
            </a:extLst>
          </p:cNvPr>
          <p:cNvSpPr txBox="1"/>
          <p:nvPr/>
        </p:nvSpPr>
        <p:spPr>
          <a:xfrm>
            <a:off x="595083" y="1467303"/>
            <a:ext cx="11263088" cy="1938992"/>
          </a:xfrm>
          <a:prstGeom prst="rect">
            <a:avLst/>
          </a:prstGeom>
          <a:noFill/>
        </p:spPr>
        <p:txBody>
          <a:bodyPr wrap="square" rtlCol="0">
            <a:spAutoFit/>
          </a:bodyPr>
          <a:lstStyle/>
          <a:p>
            <a:pPr algn="l">
              <a:buFont typeface="Wingdings" pitchFamily="2" charset="2"/>
              <a:buChar char="Ø"/>
            </a:pPr>
            <a:r>
              <a:rPr lang="en-GB" sz="2400" dirty="0">
                <a:solidFill>
                  <a:srgbClr val="996600"/>
                </a:solidFill>
              </a:rPr>
              <a:t>It has been suggested that 50- 100 plants should be collected</a:t>
            </a:r>
          </a:p>
          <a:p>
            <a:pPr algn="l">
              <a:buFont typeface="Wingdings" pitchFamily="2" charset="2"/>
              <a:buChar char="Ø"/>
            </a:pPr>
            <a:endParaRPr lang="en-GB" sz="2400" dirty="0">
              <a:solidFill>
                <a:srgbClr val="996600"/>
              </a:solidFill>
            </a:endParaRPr>
          </a:p>
          <a:p>
            <a:pPr algn="l">
              <a:buFont typeface="Wingdings" pitchFamily="2" charset="2"/>
              <a:buChar char="Ø"/>
            </a:pPr>
            <a:r>
              <a:rPr lang="en-GB" sz="2400" dirty="0">
                <a:solidFill>
                  <a:srgbClr val="996600"/>
                </a:solidFill>
              </a:rPr>
              <a:t>50 seed should be collected from each plant</a:t>
            </a:r>
          </a:p>
          <a:p>
            <a:pPr algn="l">
              <a:buFont typeface="Wingdings" pitchFamily="2" charset="2"/>
              <a:buChar char="Ø"/>
            </a:pPr>
            <a:endParaRPr lang="en-GB" sz="2400" dirty="0">
              <a:solidFill>
                <a:srgbClr val="996600"/>
              </a:solidFill>
            </a:endParaRPr>
          </a:p>
          <a:p>
            <a:pPr algn="l">
              <a:buFont typeface="Wingdings" pitchFamily="2" charset="2"/>
              <a:buChar char="Ø"/>
            </a:pPr>
            <a:r>
              <a:rPr lang="en-GB" sz="2400" dirty="0">
                <a:solidFill>
                  <a:srgbClr val="996600"/>
                </a:solidFill>
              </a:rPr>
              <a:t>Thus each sample should of 2500 to 5000 seeds</a:t>
            </a:r>
            <a:endParaRPr lang="en-US" sz="2400" dirty="0">
              <a:solidFill>
                <a:srgbClr val="996600"/>
              </a:solidFill>
            </a:endParaRPr>
          </a:p>
        </p:txBody>
      </p:sp>
      <p:pic>
        <p:nvPicPr>
          <p:cNvPr id="1026" name="Picture 2" descr="C:\Users\zaib\Desktop\images - 2020-02-15T125851.146.jpeg"/>
          <p:cNvPicPr>
            <a:picLocks noChangeAspect="1" noChangeArrowheads="1"/>
          </p:cNvPicPr>
          <p:nvPr/>
        </p:nvPicPr>
        <p:blipFill>
          <a:blip r:embed="rId3"/>
          <a:srcRect t="4714"/>
          <a:stretch>
            <a:fillRect/>
          </a:stretch>
        </p:blipFill>
        <p:spPr bwMode="auto">
          <a:xfrm>
            <a:off x="0" y="3512457"/>
            <a:ext cx="12192000" cy="3214918"/>
          </a:xfrm>
          <a:prstGeom prst="rect">
            <a:avLst/>
          </a:prstGeom>
          <a:noFill/>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24">
            <a:extLst>
              <a:ext uri="{FF2B5EF4-FFF2-40B4-BE49-F238E27FC236}">
                <a16:creationId xmlns:a16="http://schemas.microsoft.com/office/drawing/2014/main" id="{A14C758A-A330-4E03-A5E4-3F9C5C7982A1}"/>
              </a:ext>
            </a:extLst>
          </p:cNvPr>
          <p:cNvSpPr>
            <a:spLocks noChangeArrowheads="1"/>
          </p:cNvSpPr>
          <p:nvPr/>
        </p:nvSpPr>
        <p:spPr bwMode="auto">
          <a:xfrm>
            <a:off x="881063" y="952500"/>
            <a:ext cx="10633075" cy="1174750"/>
          </a:xfrm>
          <a:prstGeom prst="rect">
            <a:avLst/>
          </a:prstGeom>
          <a:solidFill>
            <a:srgbClr val="EFF6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rgbClr val="000000"/>
                </a:solidFill>
                <a:latin typeface="Arial" panose="020B0604020202020204" pitchFamily="34" charset="0"/>
                <a:cs typeface="Arial" panose="020B0604020202020204" pitchFamily="34" charset="0"/>
              </a:defRPr>
            </a:lvl1pPr>
            <a:lvl2pPr marL="742950" indent="-285750" eaLnBrk="0" hangingPunct="0">
              <a:defRPr>
                <a:solidFill>
                  <a:srgbClr val="000000"/>
                </a:solidFill>
                <a:latin typeface="Arial" panose="020B0604020202020204" pitchFamily="34" charset="0"/>
                <a:cs typeface="Arial" panose="020B0604020202020204" pitchFamily="34" charset="0"/>
              </a:defRPr>
            </a:lvl2pPr>
            <a:lvl3pPr marL="1143000" indent="-228600" eaLnBrk="0" hangingPunct="0">
              <a:defRPr>
                <a:solidFill>
                  <a:srgbClr val="000000"/>
                </a:solidFill>
                <a:latin typeface="Arial" panose="020B0604020202020204" pitchFamily="34" charset="0"/>
                <a:cs typeface="Arial" panose="020B0604020202020204" pitchFamily="34" charset="0"/>
              </a:defRPr>
            </a:lvl3pPr>
            <a:lvl4pPr marL="1600200" indent="-228600" eaLnBrk="0" hangingPunct="0">
              <a:defRPr>
                <a:solidFill>
                  <a:srgbClr val="000000"/>
                </a:solidFill>
                <a:latin typeface="Arial" panose="020B0604020202020204" pitchFamily="34" charset="0"/>
                <a:cs typeface="Arial" panose="020B0604020202020204" pitchFamily="34" charset="0"/>
              </a:defRPr>
            </a:lvl4pPr>
            <a:lvl5pPr marL="2057400" indent="-228600" eaLnBrk="0" hangingPunct="0">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hangingPunct="1"/>
            <a:endParaRPr lang="zh-CN" altLang="en-US">
              <a:latin typeface="宋体" panose="02010600030101010101" pitchFamily="2" charset="-122"/>
              <a:ea typeface="宋体" panose="02010600030101010101" pitchFamily="2" charset="-122"/>
            </a:endParaRPr>
          </a:p>
        </p:txBody>
      </p:sp>
      <p:cxnSp>
        <p:nvCxnSpPr>
          <p:cNvPr id="19459" name="Line 21">
            <a:extLst>
              <a:ext uri="{FF2B5EF4-FFF2-40B4-BE49-F238E27FC236}">
                <a16:creationId xmlns:a16="http://schemas.microsoft.com/office/drawing/2014/main" id="{7D962C09-5304-4A0B-8237-9BA3ABC96678}"/>
              </a:ext>
            </a:extLst>
          </p:cNvPr>
          <p:cNvCxnSpPr>
            <a:cxnSpLocks noChangeShapeType="1"/>
          </p:cNvCxnSpPr>
          <p:nvPr/>
        </p:nvCxnSpPr>
        <p:spPr bwMode="auto">
          <a:xfrm>
            <a:off x="5184775" y="3254375"/>
            <a:ext cx="1763713" cy="0"/>
          </a:xfrm>
          <a:prstGeom prst="line">
            <a:avLst/>
          </a:prstGeom>
          <a:noFill/>
          <a:ln w="38100">
            <a:solidFill>
              <a:srgbClr val="D9EEE6"/>
            </a:solidFill>
            <a:round/>
            <a:headEnd/>
            <a:tailEnd/>
          </a:ln>
          <a:extLst>
            <a:ext uri="{909E8E84-426E-40DD-AFC4-6F175D3DCCD1}">
              <a14:hiddenFill xmlns:a14="http://schemas.microsoft.com/office/drawing/2010/main">
                <a:noFill/>
              </a14:hiddenFill>
            </a:ext>
          </a:extLst>
        </p:spPr>
      </p:cxnSp>
      <p:grpSp>
        <p:nvGrpSpPr>
          <p:cNvPr id="19460" name="Group -926">
            <a:extLst>
              <a:ext uri="{FF2B5EF4-FFF2-40B4-BE49-F238E27FC236}">
                <a16:creationId xmlns:a16="http://schemas.microsoft.com/office/drawing/2014/main" id="{D25C0CA0-4CA1-449D-82CD-EB4424AA2277}"/>
              </a:ext>
            </a:extLst>
          </p:cNvPr>
          <p:cNvGrpSpPr>
            <a:grpSpLocks/>
          </p:cNvGrpSpPr>
          <p:nvPr/>
        </p:nvGrpSpPr>
        <p:grpSpPr bwMode="auto">
          <a:xfrm>
            <a:off x="4514850" y="2895600"/>
            <a:ext cx="741363" cy="741363"/>
            <a:chOff x="3367" y="4559"/>
            <a:chExt cx="1168" cy="1168"/>
          </a:xfrm>
        </p:grpSpPr>
        <p:sp>
          <p:nvSpPr>
            <p:cNvPr id="19469" name="AutoShape 226">
              <a:extLst>
                <a:ext uri="{FF2B5EF4-FFF2-40B4-BE49-F238E27FC236}">
                  <a16:creationId xmlns:a16="http://schemas.microsoft.com/office/drawing/2014/main" id="{0C736775-4483-4F26-B48E-D9B55A75466A}"/>
                </a:ext>
              </a:extLst>
            </p:cNvPr>
            <p:cNvSpPr>
              <a:spLocks noChangeArrowheads="1"/>
            </p:cNvSpPr>
            <p:nvPr/>
          </p:nvSpPr>
          <p:spPr bwMode="auto">
            <a:xfrm>
              <a:off x="3367" y="4559"/>
              <a:ext cx="1169" cy="1169"/>
            </a:xfrm>
            <a:prstGeom prst="diamond">
              <a:avLst/>
            </a:prstGeom>
            <a:solidFill>
              <a:srgbClr val="49A88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rgbClr val="000000"/>
                  </a:solidFill>
                  <a:latin typeface="Arial" panose="020B0604020202020204" pitchFamily="34" charset="0"/>
                  <a:cs typeface="Arial" panose="020B0604020202020204" pitchFamily="34" charset="0"/>
                </a:defRPr>
              </a:lvl1pPr>
              <a:lvl2pPr marL="742950" indent="-285750" eaLnBrk="0" hangingPunct="0">
                <a:defRPr>
                  <a:solidFill>
                    <a:srgbClr val="000000"/>
                  </a:solidFill>
                  <a:latin typeface="Arial" panose="020B0604020202020204" pitchFamily="34" charset="0"/>
                  <a:cs typeface="Arial" panose="020B0604020202020204" pitchFamily="34" charset="0"/>
                </a:defRPr>
              </a:lvl2pPr>
              <a:lvl3pPr marL="1143000" indent="-228600" eaLnBrk="0" hangingPunct="0">
                <a:defRPr>
                  <a:solidFill>
                    <a:srgbClr val="000000"/>
                  </a:solidFill>
                  <a:latin typeface="Arial" panose="020B0604020202020204" pitchFamily="34" charset="0"/>
                  <a:cs typeface="Arial" panose="020B0604020202020204" pitchFamily="34" charset="0"/>
                </a:defRPr>
              </a:lvl3pPr>
              <a:lvl4pPr marL="1600200" indent="-228600" eaLnBrk="0" hangingPunct="0">
                <a:defRPr>
                  <a:solidFill>
                    <a:srgbClr val="000000"/>
                  </a:solidFill>
                  <a:latin typeface="Arial" panose="020B0604020202020204" pitchFamily="34" charset="0"/>
                  <a:cs typeface="Arial" panose="020B0604020202020204" pitchFamily="34" charset="0"/>
                </a:defRPr>
              </a:lvl4pPr>
              <a:lvl5pPr marL="2057400" indent="-228600" eaLnBrk="0" hangingPunct="0">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19470" name="Rectangle 228">
              <a:extLst>
                <a:ext uri="{FF2B5EF4-FFF2-40B4-BE49-F238E27FC236}">
                  <a16:creationId xmlns:a16="http://schemas.microsoft.com/office/drawing/2014/main" id="{5C13D9D5-F030-490D-BEBA-F78E2D0E534F}"/>
                </a:ext>
              </a:extLst>
            </p:cNvPr>
            <p:cNvSpPr>
              <a:spLocks noChangeArrowheads="1"/>
            </p:cNvSpPr>
            <p:nvPr/>
          </p:nvSpPr>
          <p:spPr bwMode="auto">
            <a:xfrm>
              <a:off x="3502" y="4708"/>
              <a:ext cx="897"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rgbClr val="000000"/>
                  </a:solidFill>
                  <a:latin typeface="Arial" panose="020B0604020202020204" pitchFamily="34" charset="0"/>
                  <a:cs typeface="Arial" panose="020B0604020202020204" pitchFamily="34" charset="0"/>
                </a:defRPr>
              </a:lvl1pPr>
              <a:lvl2pPr marL="742950" indent="-285750" eaLnBrk="0" hangingPunct="0">
                <a:defRPr>
                  <a:solidFill>
                    <a:srgbClr val="000000"/>
                  </a:solidFill>
                  <a:latin typeface="Arial" panose="020B0604020202020204" pitchFamily="34" charset="0"/>
                  <a:cs typeface="Arial" panose="020B0604020202020204" pitchFamily="34" charset="0"/>
                </a:defRPr>
              </a:lvl2pPr>
              <a:lvl3pPr marL="1143000" indent="-228600" eaLnBrk="0" hangingPunct="0">
                <a:defRPr>
                  <a:solidFill>
                    <a:srgbClr val="000000"/>
                  </a:solidFill>
                  <a:latin typeface="Arial" panose="020B0604020202020204" pitchFamily="34" charset="0"/>
                  <a:cs typeface="Arial" panose="020B0604020202020204" pitchFamily="34" charset="0"/>
                </a:defRPr>
              </a:lvl3pPr>
              <a:lvl4pPr marL="1600200" indent="-228600" eaLnBrk="0" hangingPunct="0">
                <a:defRPr>
                  <a:solidFill>
                    <a:srgbClr val="000000"/>
                  </a:solidFill>
                  <a:latin typeface="Arial" panose="020B0604020202020204" pitchFamily="34" charset="0"/>
                  <a:cs typeface="Arial" panose="020B0604020202020204" pitchFamily="34" charset="0"/>
                </a:defRPr>
              </a:lvl4pPr>
              <a:lvl5pPr marL="2057400" indent="-228600" eaLnBrk="0" hangingPunct="0">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hangingPunct="1"/>
              <a:r>
                <a:rPr lang="en-US" altLang="zh-CN" sz="2400" b="1">
                  <a:solidFill>
                    <a:srgbClr val="FFFFFF"/>
                  </a:solidFill>
                  <a:ea typeface="宋体" panose="02010600030101010101" pitchFamily="2" charset="-122"/>
                </a:rPr>
                <a:t>01</a:t>
              </a:r>
            </a:p>
          </p:txBody>
        </p:sp>
      </p:grpSp>
      <p:grpSp>
        <p:nvGrpSpPr>
          <p:cNvPr id="19461" name="Group -924">
            <a:extLst>
              <a:ext uri="{FF2B5EF4-FFF2-40B4-BE49-F238E27FC236}">
                <a16:creationId xmlns:a16="http://schemas.microsoft.com/office/drawing/2014/main" id="{0FB5B437-A6C4-487F-88FC-B5AB454F4649}"/>
              </a:ext>
            </a:extLst>
          </p:cNvPr>
          <p:cNvGrpSpPr>
            <a:grpSpLocks/>
          </p:cNvGrpSpPr>
          <p:nvPr/>
        </p:nvGrpSpPr>
        <p:grpSpPr bwMode="auto">
          <a:xfrm>
            <a:off x="6935788" y="2895600"/>
            <a:ext cx="741362" cy="741363"/>
            <a:chOff x="7179" y="4559"/>
            <a:chExt cx="1168" cy="1168"/>
          </a:xfrm>
        </p:grpSpPr>
        <p:sp>
          <p:nvSpPr>
            <p:cNvPr id="19467" name="AutoShape 230">
              <a:extLst>
                <a:ext uri="{FF2B5EF4-FFF2-40B4-BE49-F238E27FC236}">
                  <a16:creationId xmlns:a16="http://schemas.microsoft.com/office/drawing/2014/main" id="{E70ED140-9402-4EA4-98B3-42690521FEE1}"/>
                </a:ext>
              </a:extLst>
            </p:cNvPr>
            <p:cNvSpPr>
              <a:spLocks noChangeArrowheads="1"/>
            </p:cNvSpPr>
            <p:nvPr/>
          </p:nvSpPr>
          <p:spPr bwMode="auto">
            <a:xfrm>
              <a:off x="7179" y="4559"/>
              <a:ext cx="1169" cy="1169"/>
            </a:xfrm>
            <a:prstGeom prst="diamond">
              <a:avLst/>
            </a:prstGeom>
            <a:solidFill>
              <a:srgbClr val="55A9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rgbClr val="000000"/>
                  </a:solidFill>
                  <a:latin typeface="Arial" panose="020B0604020202020204" pitchFamily="34" charset="0"/>
                  <a:cs typeface="Arial" panose="020B0604020202020204" pitchFamily="34" charset="0"/>
                </a:defRPr>
              </a:lvl1pPr>
              <a:lvl2pPr marL="742950" indent="-285750" eaLnBrk="0" hangingPunct="0">
                <a:defRPr>
                  <a:solidFill>
                    <a:srgbClr val="000000"/>
                  </a:solidFill>
                  <a:latin typeface="Arial" panose="020B0604020202020204" pitchFamily="34" charset="0"/>
                  <a:cs typeface="Arial" panose="020B0604020202020204" pitchFamily="34" charset="0"/>
                </a:defRPr>
              </a:lvl2pPr>
              <a:lvl3pPr marL="1143000" indent="-228600" eaLnBrk="0" hangingPunct="0">
                <a:defRPr>
                  <a:solidFill>
                    <a:srgbClr val="000000"/>
                  </a:solidFill>
                  <a:latin typeface="Arial" panose="020B0604020202020204" pitchFamily="34" charset="0"/>
                  <a:cs typeface="Arial" panose="020B0604020202020204" pitchFamily="34" charset="0"/>
                </a:defRPr>
              </a:lvl3pPr>
              <a:lvl4pPr marL="1600200" indent="-228600" eaLnBrk="0" hangingPunct="0">
                <a:defRPr>
                  <a:solidFill>
                    <a:srgbClr val="000000"/>
                  </a:solidFill>
                  <a:latin typeface="Arial" panose="020B0604020202020204" pitchFamily="34" charset="0"/>
                  <a:cs typeface="Arial" panose="020B0604020202020204" pitchFamily="34" charset="0"/>
                </a:defRPr>
              </a:lvl4pPr>
              <a:lvl5pPr marL="2057400" indent="-228600" eaLnBrk="0" hangingPunct="0">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19468" name="Rectangle 232">
              <a:extLst>
                <a:ext uri="{FF2B5EF4-FFF2-40B4-BE49-F238E27FC236}">
                  <a16:creationId xmlns:a16="http://schemas.microsoft.com/office/drawing/2014/main" id="{218429B2-838B-4BD5-94B5-14434BA94A81}"/>
                </a:ext>
              </a:extLst>
            </p:cNvPr>
            <p:cNvSpPr>
              <a:spLocks noChangeArrowheads="1"/>
            </p:cNvSpPr>
            <p:nvPr/>
          </p:nvSpPr>
          <p:spPr bwMode="auto">
            <a:xfrm>
              <a:off x="7304" y="4708"/>
              <a:ext cx="897"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rgbClr val="000000"/>
                  </a:solidFill>
                  <a:latin typeface="Arial" panose="020B0604020202020204" pitchFamily="34" charset="0"/>
                  <a:cs typeface="Arial" panose="020B0604020202020204" pitchFamily="34" charset="0"/>
                </a:defRPr>
              </a:lvl1pPr>
              <a:lvl2pPr marL="742950" indent="-285750" eaLnBrk="0" hangingPunct="0">
                <a:defRPr>
                  <a:solidFill>
                    <a:srgbClr val="000000"/>
                  </a:solidFill>
                  <a:latin typeface="Arial" panose="020B0604020202020204" pitchFamily="34" charset="0"/>
                  <a:cs typeface="Arial" panose="020B0604020202020204" pitchFamily="34" charset="0"/>
                </a:defRPr>
              </a:lvl2pPr>
              <a:lvl3pPr marL="1143000" indent="-228600" eaLnBrk="0" hangingPunct="0">
                <a:defRPr>
                  <a:solidFill>
                    <a:srgbClr val="000000"/>
                  </a:solidFill>
                  <a:latin typeface="Arial" panose="020B0604020202020204" pitchFamily="34" charset="0"/>
                  <a:cs typeface="Arial" panose="020B0604020202020204" pitchFamily="34" charset="0"/>
                </a:defRPr>
              </a:lvl3pPr>
              <a:lvl4pPr marL="1600200" indent="-228600" eaLnBrk="0" hangingPunct="0">
                <a:defRPr>
                  <a:solidFill>
                    <a:srgbClr val="000000"/>
                  </a:solidFill>
                  <a:latin typeface="Arial" panose="020B0604020202020204" pitchFamily="34" charset="0"/>
                  <a:cs typeface="Arial" panose="020B0604020202020204" pitchFamily="34" charset="0"/>
                </a:defRPr>
              </a:lvl4pPr>
              <a:lvl5pPr marL="2057400" indent="-228600" eaLnBrk="0" hangingPunct="0">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hangingPunct="1"/>
              <a:r>
                <a:rPr lang="en-US" altLang="zh-CN" sz="2400" b="1">
                  <a:solidFill>
                    <a:srgbClr val="FFFFFF"/>
                  </a:solidFill>
                  <a:ea typeface="宋体" panose="02010600030101010101" pitchFamily="2" charset="-122"/>
                </a:rPr>
                <a:t>02</a:t>
              </a:r>
            </a:p>
          </p:txBody>
        </p:sp>
      </p:grpSp>
      <p:sp>
        <p:nvSpPr>
          <p:cNvPr id="21511" name="Rectangle 236">
            <a:extLst>
              <a:ext uri="{FF2B5EF4-FFF2-40B4-BE49-F238E27FC236}">
                <a16:creationId xmlns:a16="http://schemas.microsoft.com/office/drawing/2014/main" id="{8BDD21C6-5B9B-4B1B-A333-C256B17E5993}"/>
              </a:ext>
            </a:extLst>
          </p:cNvPr>
          <p:cNvSpPr>
            <a:spLocks noChangeArrowheads="1"/>
          </p:cNvSpPr>
          <p:nvPr/>
        </p:nvSpPr>
        <p:spPr bwMode="auto">
          <a:xfrm>
            <a:off x="3762375" y="4394200"/>
            <a:ext cx="2246313" cy="454025"/>
          </a:xfrm>
          <a:prstGeom prst="rect">
            <a:avLst/>
          </a:prstGeom>
          <a:noFill/>
          <a:ln w="9525">
            <a:noFill/>
            <a:miter lim="800000"/>
            <a:headEnd/>
            <a:tailEnd/>
          </a:ln>
        </p:spPr>
        <p:txBody>
          <a:bodyPr anchor="b"/>
          <a:lstStyle/>
          <a:p>
            <a:pPr algn="ctr">
              <a:lnSpc>
                <a:spcPct val="80000"/>
              </a:lnSpc>
              <a:buFont typeface="Wingdings" pitchFamily="2" charset="2"/>
              <a:buChar char="ü"/>
              <a:defRPr/>
            </a:pPr>
            <a:r>
              <a:rPr lang="en-US" altLang="zh-CN" sz="2800" i="1" dirty="0">
                <a:solidFill>
                  <a:schemeClr val="accent1">
                    <a:lumMod val="75000"/>
                  </a:schemeClr>
                </a:solidFill>
                <a:latin typeface="Cambria" pitchFamily="18" charset="0"/>
                <a:ea typeface="宋体" charset="-122"/>
                <a:cs typeface="Arial" charset="0"/>
                <a:sym typeface="宋体" charset="-122"/>
              </a:rPr>
              <a:t>Principle of </a:t>
            </a:r>
            <a:r>
              <a:rPr lang="en-US" altLang="zh-CN" sz="2800" i="1" dirty="0" err="1">
                <a:solidFill>
                  <a:schemeClr val="accent1">
                    <a:lumMod val="75000"/>
                  </a:schemeClr>
                </a:solidFill>
                <a:latin typeface="Cambria" pitchFamily="18" charset="0"/>
                <a:ea typeface="宋体" charset="-122"/>
                <a:cs typeface="Arial" charset="0"/>
                <a:sym typeface="宋体" charset="-122"/>
              </a:rPr>
              <a:t>germplasm</a:t>
            </a:r>
            <a:r>
              <a:rPr lang="en-US" altLang="zh-CN" sz="2800" i="1" dirty="0">
                <a:solidFill>
                  <a:schemeClr val="accent1">
                    <a:lumMod val="75000"/>
                  </a:schemeClr>
                </a:solidFill>
                <a:latin typeface="Cambria" pitchFamily="18" charset="0"/>
                <a:ea typeface="宋体" charset="-122"/>
                <a:cs typeface="Arial" charset="0"/>
                <a:sym typeface="宋体" charset="-122"/>
              </a:rPr>
              <a:t> collection.</a:t>
            </a:r>
          </a:p>
        </p:txBody>
      </p:sp>
      <p:sp>
        <p:nvSpPr>
          <p:cNvPr id="21513" name="Rectangle 240">
            <a:extLst>
              <a:ext uri="{FF2B5EF4-FFF2-40B4-BE49-F238E27FC236}">
                <a16:creationId xmlns:a16="http://schemas.microsoft.com/office/drawing/2014/main" id="{530F8269-6A8F-4472-BBCB-0452FED6442E}"/>
              </a:ext>
            </a:extLst>
          </p:cNvPr>
          <p:cNvSpPr>
            <a:spLocks noChangeArrowheads="1"/>
          </p:cNvSpPr>
          <p:nvPr/>
        </p:nvSpPr>
        <p:spPr bwMode="auto">
          <a:xfrm>
            <a:off x="6154738" y="4379913"/>
            <a:ext cx="2641600" cy="454025"/>
          </a:xfrm>
          <a:prstGeom prst="rect">
            <a:avLst/>
          </a:prstGeom>
          <a:noFill/>
          <a:ln w="9525">
            <a:noFill/>
            <a:miter lim="800000"/>
            <a:headEnd/>
            <a:tailEnd/>
          </a:ln>
        </p:spPr>
        <p:txBody>
          <a:bodyPr anchor="b"/>
          <a:lstStyle/>
          <a:p>
            <a:pPr algn="ctr">
              <a:lnSpc>
                <a:spcPct val="80000"/>
              </a:lnSpc>
              <a:buFont typeface="Wingdings" pitchFamily="2" charset="2"/>
              <a:buChar char="ü"/>
              <a:defRPr/>
            </a:pPr>
            <a:r>
              <a:rPr lang="en-US" altLang="zh-CN" sz="2800" i="1" dirty="0" err="1">
                <a:solidFill>
                  <a:schemeClr val="bg2">
                    <a:lumMod val="50000"/>
                  </a:schemeClr>
                </a:solidFill>
                <a:latin typeface="Cambria" pitchFamily="18" charset="0"/>
                <a:ea typeface="宋体" charset="-122"/>
                <a:cs typeface="Arial" charset="0"/>
                <a:sym typeface="宋体" charset="-122"/>
              </a:rPr>
              <a:t>Stretagies</a:t>
            </a:r>
            <a:r>
              <a:rPr lang="en-US" altLang="zh-CN" sz="2800" i="1" dirty="0">
                <a:solidFill>
                  <a:schemeClr val="bg2">
                    <a:lumMod val="50000"/>
                  </a:schemeClr>
                </a:solidFill>
                <a:latin typeface="Cambria" pitchFamily="18" charset="0"/>
                <a:ea typeface="宋体" charset="-122"/>
                <a:cs typeface="Arial" charset="0"/>
                <a:sym typeface="宋体" charset="-122"/>
              </a:rPr>
              <a:t> of        </a:t>
            </a:r>
            <a:r>
              <a:rPr lang="en-US" altLang="zh-CN" sz="2800" i="1" dirty="0" err="1">
                <a:solidFill>
                  <a:schemeClr val="bg2">
                    <a:lumMod val="50000"/>
                  </a:schemeClr>
                </a:solidFill>
                <a:latin typeface="Cambria" pitchFamily="18" charset="0"/>
                <a:ea typeface="宋体" charset="-122"/>
                <a:cs typeface="Arial" charset="0"/>
                <a:sym typeface="宋体" charset="-122"/>
              </a:rPr>
              <a:t>germplasm</a:t>
            </a:r>
            <a:r>
              <a:rPr lang="en-US" altLang="zh-CN" sz="2800" i="1" dirty="0">
                <a:solidFill>
                  <a:schemeClr val="bg2">
                    <a:lumMod val="50000"/>
                  </a:schemeClr>
                </a:solidFill>
                <a:latin typeface="Cambria" pitchFamily="18" charset="0"/>
                <a:ea typeface="宋体" charset="-122"/>
                <a:cs typeface="Arial" charset="0"/>
                <a:sym typeface="宋体" charset="-122"/>
              </a:rPr>
              <a:t> collection.</a:t>
            </a:r>
            <a:endParaRPr lang="zh-CN" altLang="en-US" sz="2800" i="1" dirty="0">
              <a:solidFill>
                <a:schemeClr val="bg2">
                  <a:lumMod val="50000"/>
                </a:schemeClr>
              </a:solidFill>
              <a:latin typeface="Cambria" pitchFamily="18" charset="0"/>
              <a:ea typeface="宋体" charset="-122"/>
              <a:cs typeface="Arial" charset="0"/>
              <a:sym typeface="宋体" charset="-122"/>
            </a:endParaRPr>
          </a:p>
        </p:txBody>
      </p:sp>
      <p:sp>
        <p:nvSpPr>
          <p:cNvPr id="1048818" name="Rectangle 242">
            <a:extLst>
              <a:ext uri="{FF2B5EF4-FFF2-40B4-BE49-F238E27FC236}">
                <a16:creationId xmlns:a16="http://schemas.microsoft.com/office/drawing/2014/main" id="{7D969612-B1E5-4191-A83F-1E143161E5AE}"/>
              </a:ext>
            </a:extLst>
          </p:cNvPr>
          <p:cNvSpPr>
            <a:spLocks noChangeArrowheads="1"/>
          </p:cNvSpPr>
          <p:nvPr/>
        </p:nvSpPr>
        <p:spPr bwMode="auto">
          <a:xfrm>
            <a:off x="2249488" y="1225550"/>
            <a:ext cx="7213600" cy="708025"/>
          </a:xfrm>
          <a:prstGeom prst="rect">
            <a:avLst/>
          </a:prstGeom>
          <a:noFill/>
          <a:ln w="9525">
            <a:noFill/>
            <a:miter lim="800000"/>
            <a:headEnd/>
            <a:tailEnd/>
          </a:ln>
          <a:effectLst>
            <a:outerShdw dist="25400" dir="5400000" algn="ctr" rotWithShape="0">
              <a:srgbClr val="000000">
                <a:alpha val="43137"/>
              </a:srgbClr>
            </a:outerShdw>
          </a:effectLst>
        </p:spPr>
        <p:txBody>
          <a:bodyPr/>
          <a:lstStyle/>
          <a:p>
            <a:pPr algn="ctr">
              <a:buFont typeface="Wingdings" pitchFamily="2" charset="2"/>
              <a:buChar char="Ø"/>
              <a:defRPr/>
            </a:pPr>
            <a:r>
              <a:rPr lang="en-US" altLang="zh-CN" sz="4000" b="1" i="1" dirty="0">
                <a:solidFill>
                  <a:schemeClr val="accent1">
                    <a:lumMod val="75000"/>
                  </a:schemeClr>
                </a:solidFill>
                <a:latin typeface="Cambria" pitchFamily="18" charset="0"/>
                <a:ea typeface="宋体" charset="-122"/>
                <a:cs typeface="Arial" charset="0"/>
              </a:rPr>
              <a:t>Presentation Topic</a:t>
            </a:r>
          </a:p>
        </p:txBody>
      </p:sp>
      <p:cxnSp>
        <p:nvCxnSpPr>
          <p:cNvPr id="19465" name="Line 23">
            <a:extLst>
              <a:ext uri="{FF2B5EF4-FFF2-40B4-BE49-F238E27FC236}">
                <a16:creationId xmlns:a16="http://schemas.microsoft.com/office/drawing/2014/main" id="{1B7BAB98-383F-439A-9841-0E9C2542F52C}"/>
              </a:ext>
            </a:extLst>
          </p:cNvPr>
          <p:cNvCxnSpPr>
            <a:cxnSpLocks noChangeShapeType="1"/>
          </p:cNvCxnSpPr>
          <p:nvPr/>
        </p:nvCxnSpPr>
        <p:spPr bwMode="auto">
          <a:xfrm flipH="1">
            <a:off x="3319463" y="1487488"/>
            <a:ext cx="822325" cy="0"/>
          </a:xfrm>
          <a:prstGeom prst="line">
            <a:avLst/>
          </a:prstGeom>
          <a:noFill/>
          <a:ln w="6350">
            <a:solidFill>
              <a:srgbClr val="CBE3E8"/>
            </a:solidFill>
            <a:prstDash val="lgDash"/>
            <a:round/>
            <a:headEnd/>
            <a:tailEnd/>
          </a:ln>
          <a:extLst>
            <a:ext uri="{909E8E84-426E-40DD-AFC4-6F175D3DCCD1}">
              <a14:hiddenFill xmlns:a14="http://schemas.microsoft.com/office/drawing/2010/main">
                <a:noFill/>
              </a14:hiddenFill>
            </a:ext>
          </a:extLst>
        </p:spPr>
      </p:cxnSp>
      <p:cxnSp>
        <p:nvCxnSpPr>
          <p:cNvPr id="19466" name="Line 25">
            <a:extLst>
              <a:ext uri="{FF2B5EF4-FFF2-40B4-BE49-F238E27FC236}">
                <a16:creationId xmlns:a16="http://schemas.microsoft.com/office/drawing/2014/main" id="{C9501D28-4EEF-4FE4-8773-70E36EFB49C7}"/>
              </a:ext>
            </a:extLst>
          </p:cNvPr>
          <p:cNvCxnSpPr>
            <a:cxnSpLocks noChangeShapeType="1"/>
          </p:cNvCxnSpPr>
          <p:nvPr/>
        </p:nvCxnSpPr>
        <p:spPr bwMode="auto">
          <a:xfrm flipH="1">
            <a:off x="7753350" y="1487488"/>
            <a:ext cx="820738" cy="0"/>
          </a:xfrm>
          <a:prstGeom prst="line">
            <a:avLst/>
          </a:prstGeom>
          <a:noFill/>
          <a:ln w="6350">
            <a:solidFill>
              <a:srgbClr val="CBE3E8"/>
            </a:solidFill>
            <a:prstDash val="lgDash"/>
            <a:round/>
            <a:headEnd/>
            <a:tailEnd/>
          </a:ln>
          <a:extLst>
            <a:ext uri="{909E8E84-426E-40DD-AFC4-6F175D3DCCD1}">
              <a14:hiddenFill xmlns:a14="http://schemas.microsoft.com/office/drawing/2010/main">
                <a:noFill/>
              </a14:hiddenFill>
            </a:ext>
          </a:extLst>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048818"/>
                                        </p:tgtEl>
                                        <p:attrNameLst>
                                          <p:attrName>style.visibility</p:attrName>
                                        </p:attrNameLst>
                                      </p:cBhvr>
                                      <p:to>
                                        <p:strVal val="visible"/>
                                      </p:to>
                                    </p:set>
                                    <p:animEffect transition="in" filter="barn(inVertical)">
                                      <p:cBhvr>
                                        <p:cTn id="7" dur="750"/>
                                        <p:tgtEl>
                                          <p:spTgt spid="1048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zaib\Desktop\images - 2020-02-15T125714.234.jpe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62">
            <a:extLst>
              <a:ext uri="{FF2B5EF4-FFF2-40B4-BE49-F238E27FC236}">
                <a16:creationId xmlns:a16="http://schemas.microsoft.com/office/drawing/2014/main" id="{4BBFE334-D313-4A72-BDAA-556572BA1ED6}"/>
              </a:ext>
            </a:extLst>
          </p:cNvPr>
          <p:cNvSpPr>
            <a:spLocks noChangeArrowheads="1"/>
          </p:cNvSpPr>
          <p:nvPr/>
        </p:nvSpPr>
        <p:spPr bwMode="auto">
          <a:xfrm>
            <a:off x="43542" y="5298163"/>
            <a:ext cx="121920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eaLnBrk="0" hangingPunct="0">
              <a:defRPr>
                <a:solidFill>
                  <a:srgbClr val="000000"/>
                </a:solidFill>
                <a:latin typeface="Arial" panose="020B0604020202020204" pitchFamily="34" charset="0"/>
                <a:cs typeface="Arial" panose="020B0604020202020204" pitchFamily="34" charset="0"/>
              </a:defRPr>
            </a:lvl1pPr>
            <a:lvl2pPr marL="742950" indent="-285750" eaLnBrk="0" hangingPunct="0">
              <a:defRPr>
                <a:solidFill>
                  <a:srgbClr val="000000"/>
                </a:solidFill>
                <a:latin typeface="Arial" panose="020B0604020202020204" pitchFamily="34" charset="0"/>
                <a:cs typeface="Arial" panose="020B0604020202020204" pitchFamily="34" charset="0"/>
              </a:defRPr>
            </a:lvl2pPr>
            <a:lvl3pPr marL="1143000" indent="-228600" eaLnBrk="0" hangingPunct="0">
              <a:defRPr>
                <a:solidFill>
                  <a:srgbClr val="000000"/>
                </a:solidFill>
                <a:latin typeface="Arial" panose="020B0604020202020204" pitchFamily="34" charset="0"/>
                <a:cs typeface="Arial" panose="020B0604020202020204" pitchFamily="34" charset="0"/>
              </a:defRPr>
            </a:lvl3pPr>
            <a:lvl4pPr marL="1600200" indent="-228600" eaLnBrk="0" hangingPunct="0">
              <a:defRPr>
                <a:solidFill>
                  <a:srgbClr val="000000"/>
                </a:solidFill>
                <a:latin typeface="Arial" panose="020B0604020202020204" pitchFamily="34" charset="0"/>
                <a:cs typeface="Arial" panose="020B0604020202020204" pitchFamily="34" charset="0"/>
              </a:defRPr>
            </a:lvl4pPr>
            <a:lvl5pPr marL="2057400" indent="-228600" eaLnBrk="0" hangingPunct="0">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just" eaLnBrk="1" hangingPunct="1">
              <a:lnSpc>
                <a:spcPct val="130000"/>
              </a:lnSpc>
              <a:spcAft>
                <a:spcPts val="800"/>
              </a:spcAft>
              <a:buFont typeface="Arial" pitchFamily="34" charset="0"/>
              <a:buChar char="•"/>
            </a:pPr>
            <a:r>
              <a:rPr lang="en-GB" altLang="zh-CN" dirty="0">
                <a:solidFill>
                  <a:schemeClr val="bg2">
                    <a:lumMod val="25000"/>
                  </a:schemeClr>
                </a:solidFill>
                <a:ea typeface="宋体" panose="02010600030101010101" pitchFamily="2" charset="-122"/>
              </a:rPr>
              <a:t>Adequate </a:t>
            </a:r>
            <a:r>
              <a:rPr lang="en-GB" altLang="zh-CN" dirty="0" err="1">
                <a:solidFill>
                  <a:schemeClr val="bg2">
                    <a:lumMod val="25000"/>
                  </a:schemeClr>
                </a:solidFill>
                <a:ea typeface="宋体" panose="02010600030101010101" pitchFamily="2" charset="-122"/>
              </a:rPr>
              <a:t>feild</a:t>
            </a:r>
            <a:r>
              <a:rPr lang="en-GB" altLang="zh-CN" dirty="0">
                <a:solidFill>
                  <a:schemeClr val="bg2">
                    <a:lumMod val="25000"/>
                  </a:schemeClr>
                </a:solidFill>
                <a:ea typeface="宋体" panose="02010600030101010101" pitchFamily="2" charset="-122"/>
              </a:rPr>
              <a:t> record should be maintained during sampling</a:t>
            </a:r>
          </a:p>
          <a:p>
            <a:pPr algn="just" eaLnBrk="1" hangingPunct="1">
              <a:lnSpc>
                <a:spcPct val="130000"/>
              </a:lnSpc>
              <a:spcAft>
                <a:spcPts val="800"/>
              </a:spcAft>
              <a:buFont typeface="Arial" pitchFamily="34" charset="0"/>
              <a:buChar char="•"/>
            </a:pPr>
            <a:r>
              <a:rPr lang="en-GB" altLang="zh-CN" dirty="0">
                <a:solidFill>
                  <a:schemeClr val="bg2">
                    <a:lumMod val="25000"/>
                  </a:schemeClr>
                </a:solidFill>
                <a:ea typeface="宋体" panose="02010600030101010101" pitchFamily="2" charset="-122"/>
              </a:rPr>
              <a:t>Indian scientist have undertaken several </a:t>
            </a:r>
            <a:r>
              <a:rPr lang="en-GB" altLang="zh-CN" dirty="0" err="1">
                <a:solidFill>
                  <a:schemeClr val="bg2">
                    <a:lumMod val="25000"/>
                  </a:schemeClr>
                </a:solidFill>
                <a:ea typeface="宋体" panose="02010600030101010101" pitchFamily="2" charset="-122"/>
              </a:rPr>
              <a:t>exploration.In</a:t>
            </a:r>
            <a:r>
              <a:rPr lang="en-GB" altLang="zh-CN" dirty="0">
                <a:solidFill>
                  <a:schemeClr val="bg2">
                    <a:lumMod val="25000"/>
                  </a:schemeClr>
                </a:solidFill>
                <a:ea typeface="宋体" panose="02010600030101010101" pitchFamily="2" charset="-122"/>
              </a:rPr>
              <a:t> 1955 ,the Botanic Survey of India sent team to </a:t>
            </a:r>
            <a:r>
              <a:rPr lang="en-GB" altLang="zh-CN" dirty="0" err="1">
                <a:solidFill>
                  <a:schemeClr val="bg2">
                    <a:lumMod val="25000"/>
                  </a:schemeClr>
                </a:solidFill>
                <a:ea typeface="宋体" panose="02010600030101010101" pitchFamily="2" charset="-122"/>
              </a:rPr>
              <a:t>Bomdila,NEFA</a:t>
            </a:r>
            <a:endParaRPr lang="en-GB" altLang="zh-CN" dirty="0">
              <a:solidFill>
                <a:schemeClr val="bg2">
                  <a:lumMod val="25000"/>
                </a:schemeClr>
              </a:solidFill>
              <a:ea typeface="宋体" panose="02010600030101010101" pitchFamily="2" charset="-122"/>
            </a:endParaRPr>
          </a:p>
          <a:p>
            <a:pPr algn="just" eaLnBrk="1" hangingPunct="1">
              <a:lnSpc>
                <a:spcPct val="130000"/>
              </a:lnSpc>
              <a:spcAft>
                <a:spcPts val="800"/>
              </a:spcAft>
              <a:buFont typeface="Arial" pitchFamily="34" charset="0"/>
              <a:buChar char="•"/>
            </a:pPr>
            <a:r>
              <a:rPr lang="en-GB" altLang="zh-CN" dirty="0">
                <a:solidFill>
                  <a:schemeClr val="bg2">
                    <a:lumMod val="25000"/>
                  </a:schemeClr>
                </a:solidFill>
                <a:ea typeface="宋体" panose="02010600030101010101" pitchFamily="2" charset="-122"/>
              </a:rPr>
              <a:t>In 1961,an expedition to central </a:t>
            </a:r>
            <a:r>
              <a:rPr lang="en-GB" altLang="zh-CN" dirty="0" err="1">
                <a:solidFill>
                  <a:schemeClr val="bg2">
                    <a:lumMod val="25000"/>
                  </a:schemeClr>
                </a:solidFill>
                <a:ea typeface="宋体" panose="02010600030101010101" pitchFamily="2" charset="-122"/>
              </a:rPr>
              <a:t>Nepal;collection</a:t>
            </a:r>
            <a:r>
              <a:rPr lang="en-GB" altLang="zh-CN" dirty="0">
                <a:solidFill>
                  <a:schemeClr val="bg2">
                    <a:lumMod val="25000"/>
                  </a:schemeClr>
                </a:solidFill>
                <a:ea typeface="宋体" panose="02010600030101010101" pitchFamily="2" charset="-122"/>
              </a:rPr>
              <a:t> include  cultivar of cereal, </a:t>
            </a:r>
            <a:r>
              <a:rPr lang="en-GB" altLang="zh-CN" dirty="0" err="1">
                <a:solidFill>
                  <a:schemeClr val="bg2">
                    <a:lumMod val="25000"/>
                  </a:schemeClr>
                </a:solidFill>
                <a:ea typeface="宋体" panose="02010600030101010101" pitchFamily="2" charset="-122"/>
              </a:rPr>
              <a:t>millet,pulses,mustard</a:t>
            </a:r>
            <a:r>
              <a:rPr lang="en-GB" altLang="zh-CN" dirty="0">
                <a:solidFill>
                  <a:schemeClr val="bg2">
                    <a:lumMod val="25000"/>
                  </a:schemeClr>
                </a:solidFill>
                <a:ea typeface="宋体" panose="02010600030101010101" pitchFamily="2" charset="-122"/>
              </a:rPr>
              <a:t> etc</a:t>
            </a:r>
          </a:p>
          <a:p>
            <a:pPr algn="just" eaLnBrk="1" hangingPunct="1">
              <a:lnSpc>
                <a:spcPct val="130000"/>
              </a:lnSpc>
              <a:spcAft>
                <a:spcPts val="800"/>
              </a:spcAft>
              <a:buFont typeface="Arial" pitchFamily="34" charset="0"/>
              <a:buChar char="•"/>
            </a:pPr>
            <a:endParaRPr lang="en-GB" altLang="zh-CN" dirty="0">
              <a:solidFill>
                <a:schemeClr val="bg2">
                  <a:lumMod val="25000"/>
                </a:schemeClr>
              </a:solidFill>
              <a:ea typeface="宋体" panose="02010600030101010101" pitchFamily="2" charset="-122"/>
            </a:endParaRPr>
          </a:p>
          <a:p>
            <a:pPr algn="just" eaLnBrk="1" hangingPunct="1">
              <a:lnSpc>
                <a:spcPct val="130000"/>
              </a:lnSpc>
              <a:spcAft>
                <a:spcPts val="800"/>
              </a:spcAft>
              <a:buFont typeface="Arial" pitchFamily="34" charset="0"/>
              <a:buChar char="•"/>
            </a:pPr>
            <a:endParaRPr lang="zh-CN" altLang="en-US" dirty="0">
              <a:solidFill>
                <a:schemeClr val="bg2">
                  <a:lumMod val="25000"/>
                </a:schemeClr>
              </a:solidFill>
              <a:ea typeface="宋体" panose="02010600030101010101" pitchFamily="2" charset="-122"/>
            </a:endParaRPr>
          </a:p>
        </p:txBody>
      </p:sp>
      <p:sp>
        <p:nvSpPr>
          <p:cNvPr id="30723" name="Rectangle 364">
            <a:extLst>
              <a:ext uri="{FF2B5EF4-FFF2-40B4-BE49-F238E27FC236}">
                <a16:creationId xmlns:a16="http://schemas.microsoft.com/office/drawing/2014/main" id="{418AD9E4-B0B6-40E2-B868-A986C81332F9}"/>
              </a:ext>
            </a:extLst>
          </p:cNvPr>
          <p:cNvSpPr>
            <a:spLocks noChangeArrowheads="1"/>
          </p:cNvSpPr>
          <p:nvPr/>
        </p:nvSpPr>
        <p:spPr bwMode="auto">
          <a:xfrm>
            <a:off x="377376" y="4486275"/>
            <a:ext cx="10972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eaLnBrk="0" hangingPunct="0">
              <a:defRPr>
                <a:solidFill>
                  <a:srgbClr val="000000"/>
                </a:solidFill>
                <a:latin typeface="Arial" panose="020B0604020202020204" pitchFamily="34" charset="0"/>
                <a:cs typeface="Arial" panose="020B0604020202020204" pitchFamily="34" charset="0"/>
              </a:defRPr>
            </a:lvl1pPr>
            <a:lvl2pPr marL="742950" indent="-285750" eaLnBrk="0" hangingPunct="0">
              <a:defRPr>
                <a:solidFill>
                  <a:srgbClr val="000000"/>
                </a:solidFill>
                <a:latin typeface="Arial" panose="020B0604020202020204" pitchFamily="34" charset="0"/>
                <a:cs typeface="Arial" panose="020B0604020202020204" pitchFamily="34" charset="0"/>
              </a:defRPr>
            </a:lvl2pPr>
            <a:lvl3pPr marL="1143000" indent="-228600" eaLnBrk="0" hangingPunct="0">
              <a:defRPr>
                <a:solidFill>
                  <a:srgbClr val="000000"/>
                </a:solidFill>
                <a:latin typeface="Arial" panose="020B0604020202020204" pitchFamily="34" charset="0"/>
                <a:cs typeface="Arial" panose="020B0604020202020204" pitchFamily="34" charset="0"/>
              </a:defRPr>
            </a:lvl3pPr>
            <a:lvl4pPr marL="1600200" indent="-228600" eaLnBrk="0" hangingPunct="0">
              <a:defRPr>
                <a:solidFill>
                  <a:srgbClr val="000000"/>
                </a:solidFill>
                <a:latin typeface="Arial" panose="020B0604020202020204" pitchFamily="34" charset="0"/>
                <a:cs typeface="Arial" panose="020B0604020202020204" pitchFamily="34" charset="0"/>
              </a:defRPr>
            </a:lvl4pPr>
            <a:lvl5pPr marL="2057400" indent="-228600" eaLnBrk="0" hangingPunct="0">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spcAft>
                <a:spcPts val="800"/>
              </a:spcAft>
              <a:buFont typeface="Wingdings" pitchFamily="2" charset="2"/>
              <a:buChar char="v"/>
            </a:pPr>
            <a:r>
              <a:rPr lang="en-GB" altLang="zh-CN" sz="3200" b="1" i="1" dirty="0">
                <a:solidFill>
                  <a:srgbClr val="262626"/>
                </a:solidFill>
                <a:latin typeface="Cambria" pitchFamily="18" charset="0"/>
                <a:ea typeface="宋体" panose="02010600030101010101" pitchFamily="2" charset="-122"/>
              </a:rPr>
              <a:t>Field  Record.</a:t>
            </a:r>
            <a:endParaRPr lang="zh-CN" altLang="en-US" sz="3200" b="1" i="1" dirty="0">
              <a:solidFill>
                <a:srgbClr val="262626"/>
              </a:solidFill>
              <a:latin typeface="Cambria" pitchFamily="18" charset="0"/>
              <a:ea typeface="宋体" panose="02010600030101010101" pitchFamily="2" charset="-122"/>
            </a:endParaRPr>
          </a:p>
        </p:txBody>
      </p:sp>
      <p:pic>
        <p:nvPicPr>
          <p:cNvPr id="2" name="Picture 2">
            <a:extLst>
              <a:ext uri="{FF2B5EF4-FFF2-40B4-BE49-F238E27FC236}">
                <a16:creationId xmlns:a16="http://schemas.microsoft.com/office/drawing/2014/main" id="{671057A0-AD1A-204E-AC1B-6BEF37C12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76" y="242794"/>
            <a:ext cx="5516883" cy="3928497"/>
          </a:xfrm>
          <a:prstGeom prst="rect">
            <a:avLst/>
          </a:prstGeom>
        </p:spPr>
      </p:pic>
      <p:pic>
        <p:nvPicPr>
          <p:cNvPr id="4" name="Picture 4">
            <a:extLst>
              <a:ext uri="{FF2B5EF4-FFF2-40B4-BE49-F238E27FC236}">
                <a16:creationId xmlns:a16="http://schemas.microsoft.com/office/drawing/2014/main" id="{47F40821-D795-8644-B9D1-7C0CA4814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7743" y="1128059"/>
            <a:ext cx="5195793" cy="3043232"/>
          </a:xfrm>
          <a:prstGeom prst="rect">
            <a:avLst/>
          </a:prstGeom>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1746" name="Rectangle 388">
            <a:extLst>
              <a:ext uri="{FF2B5EF4-FFF2-40B4-BE49-F238E27FC236}">
                <a16:creationId xmlns:a16="http://schemas.microsoft.com/office/drawing/2014/main" id="{77A6501E-F478-4CB6-932C-4171A99353A0}"/>
              </a:ext>
            </a:extLst>
          </p:cNvPr>
          <p:cNvSpPr>
            <a:spLocks noGrp="1" noChangeArrowheads="1"/>
          </p:cNvSpPr>
          <p:nvPr>
            <p:ph type="title" idx="4294967295"/>
          </p:nvPr>
        </p:nvSpPr>
        <p:spPr>
          <a:xfrm>
            <a:off x="579438" y="238125"/>
            <a:ext cx="11037887" cy="441325"/>
          </a:xfrm>
        </p:spPr>
        <p:txBody>
          <a:bodyPr/>
          <a:lstStyle/>
          <a:p>
            <a:pPr eaLnBrk="1" hangingPunct="1">
              <a:buFont typeface="Wingdings" pitchFamily="2" charset="2"/>
              <a:buChar char="v"/>
            </a:pPr>
            <a:r>
              <a:rPr lang="en-GB" altLang="zh-CN" sz="2800" i="1" dirty="0">
                <a:solidFill>
                  <a:schemeClr val="bg2">
                    <a:lumMod val="25000"/>
                  </a:schemeClr>
                </a:solidFill>
                <a:latin typeface="Cambria" pitchFamily="18" charset="0"/>
                <a:ea typeface="宋体" panose="02010600030101010101" pitchFamily="2" charset="-122"/>
              </a:rPr>
              <a:t>Merits of exploration.</a:t>
            </a:r>
            <a:endParaRPr lang="zh-CN" altLang="zh-CN" sz="2800" i="1" dirty="0">
              <a:solidFill>
                <a:schemeClr val="bg2">
                  <a:lumMod val="25000"/>
                </a:schemeClr>
              </a:solidFill>
              <a:latin typeface="Cambria" pitchFamily="18" charset="0"/>
              <a:ea typeface="宋体" panose="02010600030101010101" pitchFamily="2" charset="-122"/>
            </a:endParaRPr>
          </a:p>
        </p:txBody>
      </p:sp>
      <p:sp>
        <p:nvSpPr>
          <p:cNvPr id="31747" name="Rectangle 390">
            <a:extLst>
              <a:ext uri="{FF2B5EF4-FFF2-40B4-BE49-F238E27FC236}">
                <a16:creationId xmlns:a16="http://schemas.microsoft.com/office/drawing/2014/main" id="{5D939B2C-49DD-4319-A3BA-33D39A440806}"/>
              </a:ext>
            </a:extLst>
          </p:cNvPr>
          <p:cNvSpPr>
            <a:spLocks noGrp="1" noChangeArrowheads="1"/>
          </p:cNvSpPr>
          <p:nvPr>
            <p:ph type="body" sz="quarter" idx="4294967295"/>
          </p:nvPr>
        </p:nvSpPr>
        <p:spPr>
          <a:xfrm>
            <a:off x="1451429" y="1501313"/>
            <a:ext cx="8650514" cy="4111624"/>
          </a:xfrm>
        </p:spPr>
        <p:txBody>
          <a:bodyPr/>
          <a:lstStyle/>
          <a:p>
            <a:pPr marL="0" indent="0" eaLnBrk="1" hangingPunct="1">
              <a:buFont typeface="Wingdings" pitchFamily="2" charset="2"/>
              <a:buChar char="§"/>
            </a:pPr>
            <a:r>
              <a:rPr lang="en-GB" altLang="zh-CN" sz="2800" i="1" dirty="0">
                <a:solidFill>
                  <a:srgbClr val="262626"/>
                </a:solidFill>
                <a:latin typeface="Cambria" pitchFamily="18" charset="0"/>
                <a:ea typeface="宋体" panose="02010600030101010101" pitchFamily="2" charset="-122"/>
              </a:rPr>
              <a:t>The merit are listed below;</a:t>
            </a:r>
          </a:p>
          <a:p>
            <a:pPr eaLnBrk="1" hangingPunct="1">
              <a:buFont typeface="Wingdings" pitchFamily="2" charset="2"/>
              <a:buChar char="ü"/>
            </a:pPr>
            <a:r>
              <a:rPr lang="en-GB" altLang="zh-CN" sz="2800" dirty="0">
                <a:solidFill>
                  <a:schemeClr val="accent1">
                    <a:lumMod val="75000"/>
                  </a:schemeClr>
                </a:solidFill>
                <a:ea typeface="宋体" panose="02010600030101010101" pitchFamily="2" charset="-122"/>
              </a:rPr>
              <a:t>It is the source of virtually all genetic diversity stored in gene banks</a:t>
            </a:r>
          </a:p>
          <a:p>
            <a:pPr eaLnBrk="1" hangingPunct="1">
              <a:buFont typeface="Wingdings" pitchFamily="2" charset="2"/>
              <a:buChar char="ü"/>
            </a:pPr>
            <a:r>
              <a:rPr lang="en-GB" altLang="zh-CN" sz="2800" dirty="0">
                <a:solidFill>
                  <a:schemeClr val="accent1">
                    <a:lumMod val="75000"/>
                  </a:schemeClr>
                </a:solidFill>
                <a:ea typeface="宋体" panose="02010600030101010101" pitchFamily="2" charset="-122"/>
              </a:rPr>
              <a:t>It is the only mean of collecting and conserving the threatened genetic diversity</a:t>
            </a:r>
          </a:p>
          <a:p>
            <a:pPr eaLnBrk="1" hangingPunct="1">
              <a:buFont typeface="Wingdings" pitchFamily="2" charset="2"/>
              <a:buChar char="ü"/>
            </a:pPr>
            <a:r>
              <a:rPr lang="en-GB" altLang="zh-CN" sz="2800" dirty="0">
                <a:solidFill>
                  <a:schemeClr val="accent1">
                    <a:lumMod val="75000"/>
                  </a:schemeClr>
                </a:solidFill>
                <a:ea typeface="宋体" panose="02010600030101010101" pitchFamily="2" charset="-122"/>
              </a:rPr>
              <a:t>It provide access to material of special </a:t>
            </a:r>
            <a:r>
              <a:rPr lang="en-GB" altLang="zh-CN" sz="2800" dirty="0" err="1">
                <a:solidFill>
                  <a:schemeClr val="accent1">
                    <a:lumMod val="75000"/>
                  </a:schemeClr>
                </a:solidFill>
                <a:ea typeface="宋体" panose="02010600030101010101" pitchFamily="2" charset="-122"/>
              </a:rPr>
              <a:t>onterest</a:t>
            </a:r>
            <a:r>
              <a:rPr lang="en-GB" altLang="zh-CN" sz="2800" dirty="0">
                <a:solidFill>
                  <a:schemeClr val="accent1">
                    <a:lumMod val="75000"/>
                  </a:schemeClr>
                </a:solidFill>
                <a:ea typeface="宋体" panose="02010600030101010101" pitchFamily="2" charset="-122"/>
              </a:rPr>
              <a:t> </a:t>
            </a:r>
            <a:r>
              <a:rPr lang="en-GB" altLang="zh-CN" sz="2800" dirty="0" err="1">
                <a:solidFill>
                  <a:schemeClr val="accent1">
                    <a:lumMod val="75000"/>
                  </a:schemeClr>
                </a:solidFill>
                <a:ea typeface="宋体" panose="02010600030101010101" pitchFamily="2" charset="-122"/>
              </a:rPr>
              <a:t>e.g</a:t>
            </a:r>
            <a:r>
              <a:rPr lang="en-GB" altLang="zh-CN" sz="2800" dirty="0">
                <a:solidFill>
                  <a:schemeClr val="accent1">
                    <a:lumMod val="75000"/>
                  </a:schemeClr>
                </a:solidFill>
                <a:ea typeface="宋体" panose="02010600030101010101" pitchFamily="2" charset="-122"/>
              </a:rPr>
              <a:t> new genes</a:t>
            </a:r>
          </a:p>
          <a:p>
            <a:pPr marL="0" indent="0" eaLnBrk="1" hangingPunct="1">
              <a:buFont typeface="Wingdings" pitchFamily="2" charset="2"/>
              <a:buChar char="ü"/>
            </a:pPr>
            <a:endParaRPr lang="zh-CN" altLang="en-US" sz="2800" dirty="0">
              <a:solidFill>
                <a:schemeClr val="accent1">
                  <a:lumMod val="75000"/>
                </a:schemeClr>
              </a:solidFill>
              <a:ea typeface="宋体" panose="02010600030101010101" pitchFamily="2" charset="-122"/>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76">
            <a:extLst>
              <a:ext uri="{FF2B5EF4-FFF2-40B4-BE49-F238E27FC236}">
                <a16:creationId xmlns:a16="http://schemas.microsoft.com/office/drawing/2014/main" id="{F78FDEB6-7E32-4389-AF47-849698C999DA}"/>
              </a:ext>
            </a:extLst>
          </p:cNvPr>
          <p:cNvSpPr>
            <a:spLocks noGrp="1" noChangeArrowheads="1"/>
          </p:cNvSpPr>
          <p:nvPr>
            <p:ph type="title" idx="4294967295"/>
          </p:nvPr>
        </p:nvSpPr>
        <p:spPr>
          <a:xfrm>
            <a:off x="582613" y="285751"/>
            <a:ext cx="7180262" cy="484188"/>
          </a:xfrm>
        </p:spPr>
        <p:txBody>
          <a:bodyPr anchor="ctr"/>
          <a:lstStyle/>
          <a:p>
            <a:pPr eaLnBrk="1" hangingPunct="1">
              <a:buFont typeface="Wingdings" pitchFamily="2" charset="2"/>
              <a:buChar char="v"/>
            </a:pPr>
            <a:r>
              <a:rPr lang="en-GB" altLang="zh-CN" sz="3200" i="1" dirty="0">
                <a:solidFill>
                  <a:schemeClr val="accent1">
                    <a:lumMod val="75000"/>
                  </a:schemeClr>
                </a:solidFill>
                <a:latin typeface="Cambria" pitchFamily="18" charset="0"/>
                <a:ea typeface="宋体" panose="02010600030101010101" pitchFamily="2" charset="-122"/>
              </a:rPr>
              <a:t>Limitations of plant explorations.</a:t>
            </a:r>
            <a:endParaRPr lang="zh-CN" altLang="zh-CN" sz="3200" i="1" dirty="0">
              <a:solidFill>
                <a:schemeClr val="accent1">
                  <a:lumMod val="75000"/>
                </a:schemeClr>
              </a:solidFill>
              <a:latin typeface="Cambria" pitchFamily="18" charset="0"/>
              <a:ea typeface="宋体" panose="02010600030101010101" pitchFamily="2" charset="-122"/>
            </a:endParaRPr>
          </a:p>
        </p:txBody>
      </p:sp>
      <p:sp>
        <p:nvSpPr>
          <p:cNvPr id="32771" name="Rectangle 378">
            <a:extLst>
              <a:ext uri="{FF2B5EF4-FFF2-40B4-BE49-F238E27FC236}">
                <a16:creationId xmlns:a16="http://schemas.microsoft.com/office/drawing/2014/main" id="{425F14C0-F315-4577-914A-91F84AE364B6}"/>
              </a:ext>
            </a:extLst>
          </p:cNvPr>
          <p:cNvSpPr>
            <a:spLocks noGrp="1" noChangeArrowheads="1"/>
          </p:cNvSpPr>
          <p:nvPr>
            <p:ph type="body" sz="quarter" idx="4294967295"/>
          </p:nvPr>
        </p:nvSpPr>
        <p:spPr>
          <a:xfrm>
            <a:off x="858382" y="1919724"/>
            <a:ext cx="10230530" cy="4333874"/>
          </a:xfrm>
        </p:spPr>
        <p:txBody>
          <a:bodyPr/>
          <a:lstStyle/>
          <a:p>
            <a:pPr marL="0" indent="0" eaLnBrk="1" hangingPunct="1">
              <a:buFont typeface="Arial" panose="020B0604020202020204" pitchFamily="34" charset="0"/>
              <a:buNone/>
            </a:pPr>
            <a:r>
              <a:rPr lang="en-GB" altLang="zh-CN" sz="3200" dirty="0">
                <a:solidFill>
                  <a:srgbClr val="262626"/>
                </a:solidFill>
                <a:ea typeface="宋体" panose="02010600030101010101" pitchFamily="2" charset="-122"/>
              </a:rPr>
              <a:t>The limitation are listed below;</a:t>
            </a:r>
          </a:p>
          <a:p>
            <a:pPr eaLnBrk="1" hangingPunct="1">
              <a:buFont typeface="Wingdings" pitchFamily="2" charset="2"/>
              <a:buChar char="Ø"/>
            </a:pPr>
            <a:r>
              <a:rPr lang="en-GB" altLang="zh-CN" sz="3200" dirty="0">
                <a:solidFill>
                  <a:srgbClr val="00CC99"/>
                </a:solidFill>
                <a:ea typeface="宋体" panose="02010600030101010101" pitchFamily="2" charset="-122"/>
              </a:rPr>
              <a:t>It is </a:t>
            </a:r>
            <a:r>
              <a:rPr lang="en-GB" altLang="zh-CN" sz="3200" dirty="0" err="1">
                <a:solidFill>
                  <a:srgbClr val="00CC99"/>
                </a:solidFill>
                <a:ea typeface="宋体" panose="02010600030101010101" pitchFamily="2" charset="-122"/>
              </a:rPr>
              <a:t>tedius</a:t>
            </a:r>
            <a:r>
              <a:rPr lang="en-GB" altLang="zh-CN" sz="3200" dirty="0">
                <a:solidFill>
                  <a:srgbClr val="00CC99"/>
                </a:solidFill>
                <a:ea typeface="宋体" panose="02010600030101010101" pitchFamily="2" charset="-122"/>
              </a:rPr>
              <a:t>, time-taking and expensive</a:t>
            </a:r>
          </a:p>
          <a:p>
            <a:pPr eaLnBrk="1" hangingPunct="1">
              <a:buFont typeface="Wingdings" pitchFamily="2" charset="2"/>
              <a:buChar char="Ø"/>
            </a:pPr>
            <a:r>
              <a:rPr lang="en-GB" altLang="zh-CN" sz="3200" dirty="0">
                <a:solidFill>
                  <a:srgbClr val="00CC99"/>
                </a:solidFill>
                <a:ea typeface="宋体" panose="02010600030101010101" pitchFamily="2" charset="-122"/>
              </a:rPr>
              <a:t>It posses hardship to collectors </a:t>
            </a:r>
            <a:r>
              <a:rPr lang="en-GB" altLang="zh-CN" sz="3200" dirty="0" err="1">
                <a:solidFill>
                  <a:srgbClr val="00CC99"/>
                </a:solidFill>
                <a:ea typeface="宋体" panose="02010600030101010101" pitchFamily="2" charset="-122"/>
              </a:rPr>
              <a:t>e.g</a:t>
            </a:r>
            <a:r>
              <a:rPr lang="en-GB" altLang="zh-CN" sz="3200" dirty="0">
                <a:solidFill>
                  <a:srgbClr val="00CC99"/>
                </a:solidFill>
                <a:ea typeface="宋体" panose="02010600030101010101" pitchFamily="2" charset="-122"/>
              </a:rPr>
              <a:t>; in boarding etc.</a:t>
            </a:r>
          </a:p>
          <a:p>
            <a:pPr eaLnBrk="1" hangingPunct="1">
              <a:buFont typeface="Wingdings" pitchFamily="2" charset="2"/>
              <a:buChar char="Ø"/>
            </a:pPr>
            <a:r>
              <a:rPr lang="en-GB" altLang="zh-CN" sz="3200" dirty="0">
                <a:solidFill>
                  <a:srgbClr val="00CC99"/>
                </a:solidFill>
                <a:ea typeface="宋体" panose="02010600030101010101" pitchFamily="2" charset="-122"/>
              </a:rPr>
              <a:t>They may even threat to life especially wild animal.</a:t>
            </a:r>
          </a:p>
          <a:p>
            <a:pPr marL="0" indent="0" eaLnBrk="1" hangingPunct="1">
              <a:buFont typeface="Wingdings" pitchFamily="2" charset="2"/>
              <a:buChar char="Ø"/>
            </a:pPr>
            <a:endParaRPr lang="zh-CN" altLang="en-US" sz="3200" dirty="0">
              <a:solidFill>
                <a:srgbClr val="00CC99"/>
              </a:solidFill>
              <a:ea typeface="宋体" panose="02010600030101010101" pitchFamily="2" charset="-122"/>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3794" name="Rectangle 400">
            <a:extLst>
              <a:ext uri="{FF2B5EF4-FFF2-40B4-BE49-F238E27FC236}">
                <a16:creationId xmlns:a16="http://schemas.microsoft.com/office/drawing/2014/main" id="{C2C9EF14-7F50-4C26-B66E-9D8F36F96D83}"/>
              </a:ext>
            </a:extLst>
          </p:cNvPr>
          <p:cNvSpPr>
            <a:spLocks noGrp="1" noChangeArrowheads="1"/>
          </p:cNvSpPr>
          <p:nvPr>
            <p:ph type="title" idx="4294967295"/>
          </p:nvPr>
        </p:nvSpPr>
        <p:spPr>
          <a:xfrm>
            <a:off x="0" y="957966"/>
            <a:ext cx="11642045" cy="1153659"/>
          </a:xfrm>
        </p:spPr>
        <p:txBody>
          <a:bodyPr anchor="b"/>
          <a:lstStyle/>
          <a:p>
            <a:pPr algn="ctr" eaLnBrk="1" hangingPunct="1">
              <a:buFont typeface="Wingdings" pitchFamily="2" charset="2"/>
              <a:buChar char="v"/>
            </a:pPr>
            <a:r>
              <a:rPr lang="en-GB" altLang="zh-CN" sz="4800" i="1" dirty="0">
                <a:solidFill>
                  <a:srgbClr val="55A962"/>
                </a:solidFill>
                <a:latin typeface="Cambria" pitchFamily="18" charset="0"/>
                <a:ea typeface="宋体" panose="02010600030101010101" pitchFamily="2" charset="-122"/>
              </a:rPr>
              <a:t>Procurement From Other Agencies.</a:t>
            </a:r>
            <a:endParaRPr lang="zh-CN" altLang="zh-CN" sz="4800" i="1" dirty="0">
              <a:solidFill>
                <a:srgbClr val="55A962"/>
              </a:solidFill>
              <a:latin typeface="Cambria" pitchFamily="18" charset="0"/>
              <a:ea typeface="宋体" panose="02010600030101010101" pitchFamily="2" charset="-122"/>
            </a:endParaRPr>
          </a:p>
        </p:txBody>
      </p:sp>
      <p:sp>
        <p:nvSpPr>
          <p:cNvPr id="33795" name="Rectangle 402">
            <a:extLst>
              <a:ext uri="{FF2B5EF4-FFF2-40B4-BE49-F238E27FC236}">
                <a16:creationId xmlns:a16="http://schemas.microsoft.com/office/drawing/2014/main" id="{65091B3A-2B9E-41AA-84F1-D7D2DC6D292B}"/>
              </a:ext>
            </a:extLst>
          </p:cNvPr>
          <p:cNvSpPr>
            <a:spLocks noGrp="1" noChangeArrowheads="1"/>
          </p:cNvSpPr>
          <p:nvPr>
            <p:ph type="body" sz="quarter" idx="4294967295"/>
          </p:nvPr>
        </p:nvSpPr>
        <p:spPr>
          <a:xfrm>
            <a:off x="1341346" y="2485590"/>
            <a:ext cx="9144000" cy="1655763"/>
          </a:xfrm>
        </p:spPr>
        <p:txBody>
          <a:bodyPr/>
          <a:lstStyle/>
          <a:p>
            <a:pPr marL="0" indent="0" algn="ctr" eaLnBrk="1" hangingPunct="1">
              <a:buFont typeface="Wingdings" pitchFamily="2" charset="2"/>
              <a:buChar char="q"/>
            </a:pPr>
            <a:r>
              <a:rPr lang="en-GB" altLang="zh-CN" sz="2800" dirty="0" err="1">
                <a:solidFill>
                  <a:srgbClr val="CC6600"/>
                </a:solidFill>
                <a:ea typeface="宋体" panose="02010600030101010101" pitchFamily="2" charset="-122"/>
              </a:rPr>
              <a:t>Germplasm</a:t>
            </a:r>
            <a:r>
              <a:rPr lang="en-GB" altLang="zh-CN" sz="2800" dirty="0">
                <a:solidFill>
                  <a:srgbClr val="CC6600"/>
                </a:solidFill>
                <a:ea typeface="宋体" panose="02010600030101010101" pitchFamily="2" charset="-122"/>
              </a:rPr>
              <a:t> can be obtained from other agencies concerned with </a:t>
            </a:r>
            <a:r>
              <a:rPr lang="en-GB" altLang="zh-CN" sz="2800" dirty="0" err="1">
                <a:solidFill>
                  <a:srgbClr val="CC6600"/>
                </a:solidFill>
                <a:ea typeface="宋体" panose="02010600030101010101" pitchFamily="2" charset="-122"/>
              </a:rPr>
              <a:t>germplasm</a:t>
            </a:r>
            <a:r>
              <a:rPr lang="en-GB" altLang="zh-CN" sz="2800" dirty="0">
                <a:solidFill>
                  <a:srgbClr val="CC6600"/>
                </a:solidFill>
                <a:ea typeface="宋体" panose="02010600030101010101" pitchFamily="2" charset="-122"/>
              </a:rPr>
              <a:t> conservation from research institutions, individuals or </a:t>
            </a:r>
            <a:r>
              <a:rPr lang="en-GB" altLang="zh-CN" sz="2800" dirty="0" err="1">
                <a:solidFill>
                  <a:srgbClr val="CC6600"/>
                </a:solidFill>
                <a:ea typeface="宋体" panose="02010600030101010101" pitchFamily="2" charset="-122"/>
              </a:rPr>
              <a:t>companies.Generally,this</a:t>
            </a:r>
            <a:r>
              <a:rPr lang="en-GB" altLang="zh-CN" sz="2800" dirty="0">
                <a:solidFill>
                  <a:srgbClr val="CC6600"/>
                </a:solidFill>
                <a:ea typeface="宋体" panose="02010600030101010101" pitchFamily="2" charset="-122"/>
              </a:rPr>
              <a:t> involve an import </a:t>
            </a:r>
            <a:r>
              <a:rPr lang="en-GB" altLang="zh-CN" sz="2800" dirty="0" err="1">
                <a:solidFill>
                  <a:srgbClr val="CC6600"/>
                </a:solidFill>
                <a:ea typeface="宋体" panose="02010600030101010101" pitchFamily="2" charset="-122"/>
              </a:rPr>
              <a:t>germplasm</a:t>
            </a:r>
            <a:r>
              <a:rPr lang="en-GB" altLang="zh-CN" sz="2800" dirty="0">
                <a:solidFill>
                  <a:srgbClr val="CC6600"/>
                </a:solidFill>
                <a:ea typeface="宋体" panose="02010600030101010101" pitchFamily="2" charset="-122"/>
              </a:rPr>
              <a:t>.</a:t>
            </a:r>
            <a:endParaRPr lang="zh-CN" altLang="en-US" sz="2800" dirty="0">
              <a:solidFill>
                <a:srgbClr val="CC6600"/>
              </a:solidFill>
              <a:ea typeface="宋体" panose="02010600030101010101" pitchFamily="2"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8253A1-6693-8F42-B7D7-3202C76F9A44}"/>
              </a:ext>
            </a:extLst>
          </p:cNvPr>
          <p:cNvSpPr txBox="1">
            <a:spLocks/>
          </p:cNvSpPr>
          <p:nvPr/>
        </p:nvSpPr>
        <p:spPr>
          <a:xfrm>
            <a:off x="810452" y="1553589"/>
            <a:ext cx="10629153" cy="35718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q"/>
            </a:pPr>
            <a:r>
              <a:rPr lang="en-GB" sz="1800" b="1" i="1" dirty="0">
                <a:solidFill>
                  <a:schemeClr val="bg2">
                    <a:lumMod val="25000"/>
                  </a:schemeClr>
                </a:solidFill>
              </a:rPr>
              <a:t>Allard,R.W.1970.Population structure and sampling </a:t>
            </a:r>
            <a:r>
              <a:rPr lang="en-GB" sz="1800" b="1" i="1" dirty="0" err="1">
                <a:solidFill>
                  <a:schemeClr val="bg2">
                    <a:lumMod val="25000"/>
                  </a:schemeClr>
                </a:solidFill>
              </a:rPr>
              <a:t>method.In</a:t>
            </a:r>
            <a:r>
              <a:rPr lang="en-GB" sz="1800" b="1" i="1" dirty="0">
                <a:solidFill>
                  <a:schemeClr val="bg2">
                    <a:lumMod val="25000"/>
                  </a:schemeClr>
                </a:solidFill>
              </a:rPr>
              <a:t>:”Genetic resources in plants-Their </a:t>
            </a:r>
            <a:r>
              <a:rPr lang="en-GB" sz="1800" b="1" i="1" dirty="0" err="1">
                <a:solidFill>
                  <a:schemeClr val="bg2">
                    <a:lumMod val="25000"/>
                  </a:schemeClr>
                </a:solidFill>
              </a:rPr>
              <a:t>exploraion</a:t>
            </a:r>
            <a:r>
              <a:rPr lang="en-GB" sz="1800" b="1" i="1" dirty="0">
                <a:solidFill>
                  <a:schemeClr val="bg2">
                    <a:lumMod val="25000"/>
                  </a:schemeClr>
                </a:solidFill>
              </a:rPr>
              <a:t> and </a:t>
            </a:r>
            <a:r>
              <a:rPr lang="en-GB" sz="1800" b="1" i="1" dirty="0" err="1">
                <a:solidFill>
                  <a:schemeClr val="bg2">
                    <a:lumMod val="25000"/>
                  </a:schemeClr>
                </a:solidFill>
              </a:rPr>
              <a:t>conservation,”O.H</a:t>
            </a:r>
            <a:r>
              <a:rPr lang="en-GB" sz="1800" b="1" i="1" dirty="0">
                <a:solidFill>
                  <a:schemeClr val="bg2">
                    <a:lumMod val="25000"/>
                  </a:schemeClr>
                </a:solidFill>
              </a:rPr>
              <a:t> Frankel &amp; E Bennett</a:t>
            </a:r>
          </a:p>
          <a:p>
            <a:pPr>
              <a:buFont typeface="Wingdings" pitchFamily="2" charset="2"/>
              <a:buChar char="q"/>
            </a:pPr>
            <a:endParaRPr lang="en-GB" sz="1800" b="1" i="1" dirty="0">
              <a:solidFill>
                <a:schemeClr val="bg2">
                  <a:lumMod val="25000"/>
                </a:schemeClr>
              </a:solidFill>
            </a:endParaRPr>
          </a:p>
          <a:p>
            <a:pPr>
              <a:buFont typeface="Wingdings" pitchFamily="2" charset="2"/>
              <a:buChar char="q"/>
            </a:pPr>
            <a:r>
              <a:rPr lang="en-GB" sz="1800" b="1" i="1" dirty="0" err="1">
                <a:solidFill>
                  <a:schemeClr val="bg2">
                    <a:lumMod val="25000"/>
                  </a:schemeClr>
                </a:solidFill>
              </a:rPr>
              <a:t>Bogyo,T.P,E.Porceddu</a:t>
            </a:r>
            <a:r>
              <a:rPr lang="en-GB" sz="1800" b="1" i="1" dirty="0">
                <a:solidFill>
                  <a:schemeClr val="bg2">
                    <a:lumMod val="25000"/>
                  </a:schemeClr>
                </a:solidFill>
              </a:rPr>
              <a:t> &amp;P.Perrino.1980.Analysis of sampling for collecting genetic </a:t>
            </a:r>
            <a:r>
              <a:rPr lang="en-GB" sz="1800" b="1" i="1" dirty="0" err="1">
                <a:solidFill>
                  <a:schemeClr val="bg2">
                    <a:lumMod val="25000"/>
                  </a:schemeClr>
                </a:solidFill>
              </a:rPr>
              <a:t>material.Econ.Bot</a:t>
            </a:r>
            <a:r>
              <a:rPr lang="en-GB" sz="1800" b="1" i="1" dirty="0">
                <a:solidFill>
                  <a:schemeClr val="bg2">
                    <a:lumMod val="25000"/>
                  </a:schemeClr>
                </a:solidFill>
              </a:rPr>
              <a:t> 34</a:t>
            </a:r>
          </a:p>
          <a:p>
            <a:pPr>
              <a:buFont typeface="Wingdings" pitchFamily="2" charset="2"/>
              <a:buChar char="q"/>
            </a:pPr>
            <a:endParaRPr lang="en-GB" sz="1800" b="1" i="1" dirty="0">
              <a:solidFill>
                <a:schemeClr val="bg2">
                  <a:lumMod val="25000"/>
                </a:schemeClr>
              </a:solidFill>
            </a:endParaRPr>
          </a:p>
          <a:p>
            <a:pPr>
              <a:buFont typeface="Wingdings" pitchFamily="2" charset="2"/>
              <a:buChar char="q"/>
            </a:pPr>
            <a:r>
              <a:rPr lang="en-GB" sz="1800" b="1" i="1" dirty="0">
                <a:solidFill>
                  <a:schemeClr val="bg2">
                    <a:lumMod val="25000"/>
                  </a:schemeClr>
                </a:solidFill>
                <a:hlinkClick r:id="rId2"/>
              </a:rPr>
              <a:t>https://www.nap.edu/read/2116/chapter/8</a:t>
            </a:r>
            <a:endParaRPr lang="en-GB" sz="1800" b="1" i="1" dirty="0">
              <a:solidFill>
                <a:schemeClr val="bg2">
                  <a:lumMod val="25000"/>
                </a:schemeClr>
              </a:solidFill>
            </a:endParaRPr>
          </a:p>
          <a:p>
            <a:pPr>
              <a:buFont typeface="Wingdings" pitchFamily="2" charset="2"/>
              <a:buChar char="q"/>
            </a:pPr>
            <a:endParaRPr lang="en-GB" sz="1800" b="1" i="1" dirty="0">
              <a:solidFill>
                <a:schemeClr val="bg2">
                  <a:lumMod val="25000"/>
                </a:schemeClr>
              </a:solidFill>
            </a:endParaRPr>
          </a:p>
          <a:p>
            <a:pPr>
              <a:buFont typeface="Wingdings" pitchFamily="2" charset="2"/>
              <a:buChar char="q"/>
            </a:pPr>
            <a:r>
              <a:rPr lang="en-GB" sz="1800" b="1" i="1" dirty="0">
                <a:solidFill>
                  <a:schemeClr val="bg2">
                    <a:lumMod val="25000"/>
                  </a:schemeClr>
                </a:solidFill>
              </a:rPr>
              <a:t>https://journals.plos.org/plosone/article?id=10.1371/journal.pone.0063107</a:t>
            </a:r>
          </a:p>
          <a:p>
            <a:pPr marL="0" indent="0">
              <a:buFont typeface="Wingdings" pitchFamily="2" charset="2"/>
              <a:buChar char="q"/>
            </a:pPr>
            <a:endParaRPr lang="en-GB" sz="1800" b="1" i="1" dirty="0">
              <a:solidFill>
                <a:schemeClr val="bg2">
                  <a:lumMod val="25000"/>
                </a:schemeClr>
              </a:solidFill>
            </a:endParaRPr>
          </a:p>
          <a:p>
            <a:pPr>
              <a:buFont typeface="Wingdings" pitchFamily="2" charset="2"/>
              <a:buChar char="q"/>
            </a:pPr>
            <a:r>
              <a:rPr lang="en-US" sz="1800" b="1" i="1" dirty="0">
                <a:solidFill>
                  <a:schemeClr val="bg2">
                    <a:lumMod val="25000"/>
                  </a:schemeClr>
                </a:solidFill>
              </a:rPr>
              <a:t>https://www.bioversityinternational.org/fileadmin/bioversity/publications/Web_version/510/ch05.htm</a:t>
            </a:r>
          </a:p>
        </p:txBody>
      </p:sp>
      <p:sp>
        <p:nvSpPr>
          <p:cNvPr id="4" name="TextBox 3"/>
          <p:cNvSpPr txBox="1"/>
          <p:nvPr/>
        </p:nvSpPr>
        <p:spPr>
          <a:xfrm>
            <a:off x="4122057" y="174180"/>
            <a:ext cx="3424079" cy="769441"/>
          </a:xfrm>
          <a:prstGeom prst="rect">
            <a:avLst/>
          </a:prstGeom>
          <a:noFill/>
        </p:spPr>
        <p:txBody>
          <a:bodyPr wrap="none" rtlCol="0">
            <a:spAutoFit/>
          </a:bodyPr>
          <a:lstStyle/>
          <a:p>
            <a:pPr>
              <a:buFont typeface="Wingdings" pitchFamily="2" charset="2"/>
              <a:buChar char="v"/>
            </a:pPr>
            <a:r>
              <a:rPr lang="en-US" sz="4400" b="1" i="1" dirty="0">
                <a:solidFill>
                  <a:schemeClr val="accent1">
                    <a:lumMod val="75000"/>
                  </a:schemeClr>
                </a:solidFill>
                <a:latin typeface="Cambria" pitchFamily="18" charset="0"/>
              </a:rPr>
              <a:t>Reference. </a:t>
            </a:r>
          </a:p>
        </p:txBody>
      </p:sp>
    </p:spTree>
    <p:extLst>
      <p:ext uri="{BB962C8B-B14F-4D97-AF65-F5344CB8AC3E}">
        <p14:creationId xmlns:p14="http://schemas.microsoft.com/office/powerpoint/2010/main" val="1386887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04">
            <a:extLst>
              <a:ext uri="{FF2B5EF4-FFF2-40B4-BE49-F238E27FC236}">
                <a16:creationId xmlns:a16="http://schemas.microsoft.com/office/drawing/2014/main" id="{C91F836F-49D8-41A9-8FE7-DE8343D7D884}"/>
              </a:ext>
            </a:extLst>
          </p:cNvPr>
          <p:cNvSpPr>
            <a:spLocks noGrp="1" noChangeArrowheads="1"/>
          </p:cNvSpPr>
          <p:nvPr>
            <p:ph type="title" idx="4294967295"/>
          </p:nvPr>
        </p:nvSpPr>
        <p:spPr>
          <a:xfrm rot="16200000">
            <a:off x="7698468" y="946608"/>
            <a:ext cx="1611312" cy="4501923"/>
          </a:xfrm>
        </p:spPr>
        <p:txBody>
          <a:bodyPr vert="eaVert" lIns="90170" tIns="46990" rIns="90170" bIns="46990" anchor="ctr"/>
          <a:lstStyle/>
          <a:p>
            <a:pPr algn="ctr" eaLnBrk="1" hangingPunct="1"/>
            <a:r>
              <a:rPr lang="zh-CN" altLang="en-US" sz="6500" i="1" dirty="0">
                <a:solidFill>
                  <a:schemeClr val="accent1">
                    <a:lumMod val="75000"/>
                  </a:schemeClr>
                </a:solidFill>
                <a:latin typeface="Cambria" pitchFamily="18" charset="0"/>
                <a:ea typeface="宋体" panose="02010600030101010101" pitchFamily="2" charset="-122"/>
                <a:sym typeface="宋体" panose="02010600030101010101" pitchFamily="2" charset="-122"/>
              </a:rPr>
              <a:t>T</a:t>
            </a:r>
            <a:r>
              <a:rPr lang="en-US" altLang="zh-CN" sz="6500" i="1" dirty="0">
                <a:solidFill>
                  <a:schemeClr val="accent1">
                    <a:lumMod val="75000"/>
                  </a:schemeClr>
                </a:solidFill>
                <a:latin typeface="Cambria" pitchFamily="18" charset="0"/>
                <a:ea typeface="宋体" panose="02010600030101010101" pitchFamily="2" charset="-122"/>
                <a:sym typeface="宋体" panose="02010600030101010101" pitchFamily="2" charset="-122"/>
              </a:rPr>
              <a:t>HANK</a:t>
            </a:r>
            <a:br>
              <a:rPr lang="en-US" altLang="zh-CN" i="1" dirty="0">
                <a:solidFill>
                  <a:schemeClr val="accent1">
                    <a:lumMod val="75000"/>
                  </a:schemeClr>
                </a:solidFill>
                <a:latin typeface="Cambria" pitchFamily="18" charset="0"/>
                <a:ea typeface="宋体" panose="02010600030101010101" pitchFamily="2" charset="-122"/>
              </a:rPr>
            </a:br>
            <a:r>
              <a:rPr lang="en-US" altLang="zh-CN" sz="6500" i="1" dirty="0">
                <a:solidFill>
                  <a:schemeClr val="accent1">
                    <a:lumMod val="75000"/>
                  </a:schemeClr>
                </a:solidFill>
                <a:latin typeface="Cambria" pitchFamily="18" charset="0"/>
                <a:ea typeface="宋体" panose="02010600030101010101" pitchFamily="2" charset="-122"/>
                <a:sym typeface="宋体" panose="02010600030101010101" pitchFamily="2" charset="-122"/>
              </a:rPr>
              <a:t>YOU</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48928" name="Rectangle 352">
            <a:extLst>
              <a:ext uri="{FF2B5EF4-FFF2-40B4-BE49-F238E27FC236}">
                <a16:creationId xmlns:a16="http://schemas.microsoft.com/office/drawing/2014/main" id="{55CF81E0-0D11-4C27-B187-67C84CBF983C}"/>
              </a:ext>
            </a:extLst>
          </p:cNvPr>
          <p:cNvSpPr>
            <a:spLocks noChangeArrowheads="1"/>
          </p:cNvSpPr>
          <p:nvPr/>
        </p:nvSpPr>
        <p:spPr bwMode="auto">
          <a:xfrm rot="5400000">
            <a:off x="2370138" y="1817688"/>
            <a:ext cx="1181100" cy="1238250"/>
          </a:xfrm>
          <a:prstGeom prst="rect">
            <a:avLst/>
          </a:prstGeom>
          <a:solidFill>
            <a:srgbClr val="EFF6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rgbClr val="000000"/>
                </a:solidFill>
                <a:latin typeface="Arial" panose="020B0604020202020204" pitchFamily="34" charset="0"/>
                <a:cs typeface="Arial" panose="020B0604020202020204" pitchFamily="34" charset="0"/>
              </a:defRPr>
            </a:lvl1pPr>
            <a:lvl2pPr marL="742950" indent="-285750" eaLnBrk="0" hangingPunct="0">
              <a:defRPr>
                <a:solidFill>
                  <a:srgbClr val="000000"/>
                </a:solidFill>
                <a:latin typeface="Arial" panose="020B0604020202020204" pitchFamily="34" charset="0"/>
                <a:cs typeface="Arial" panose="020B0604020202020204" pitchFamily="34" charset="0"/>
              </a:defRPr>
            </a:lvl2pPr>
            <a:lvl3pPr marL="1143000" indent="-228600" eaLnBrk="0" hangingPunct="0">
              <a:defRPr>
                <a:solidFill>
                  <a:srgbClr val="000000"/>
                </a:solidFill>
                <a:latin typeface="Arial" panose="020B0604020202020204" pitchFamily="34" charset="0"/>
                <a:cs typeface="Arial" panose="020B0604020202020204" pitchFamily="34" charset="0"/>
              </a:defRPr>
            </a:lvl3pPr>
            <a:lvl4pPr marL="1600200" indent="-228600" eaLnBrk="0" hangingPunct="0">
              <a:defRPr>
                <a:solidFill>
                  <a:srgbClr val="000000"/>
                </a:solidFill>
                <a:latin typeface="Arial" panose="020B0604020202020204" pitchFamily="34" charset="0"/>
                <a:cs typeface="Arial" panose="020B0604020202020204" pitchFamily="34" charset="0"/>
              </a:defRPr>
            </a:lvl4pPr>
            <a:lvl5pPr marL="2057400" indent="-228600" eaLnBrk="0" hangingPunct="0">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hangingPunct="1"/>
            <a:endParaRPr lang="zh-CN" altLang="en-US">
              <a:latin typeface="宋体" panose="02010600030101010101" pitchFamily="2" charset="-122"/>
              <a:ea typeface="宋体" panose="02010600030101010101" pitchFamily="2" charset="-122"/>
            </a:endParaRPr>
          </a:p>
        </p:txBody>
      </p:sp>
      <p:sp>
        <p:nvSpPr>
          <p:cNvPr id="1048930" name="Rectangle 354">
            <a:extLst>
              <a:ext uri="{FF2B5EF4-FFF2-40B4-BE49-F238E27FC236}">
                <a16:creationId xmlns:a16="http://schemas.microsoft.com/office/drawing/2014/main" id="{EE9F4172-F25B-4829-A42B-FB5A38C85C25}"/>
              </a:ext>
            </a:extLst>
          </p:cNvPr>
          <p:cNvSpPr>
            <a:spLocks noChangeArrowheads="1"/>
          </p:cNvSpPr>
          <p:nvPr/>
        </p:nvSpPr>
        <p:spPr bwMode="auto">
          <a:xfrm>
            <a:off x="3709988" y="1687513"/>
            <a:ext cx="7423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cs typeface="Arial" panose="020B0604020202020204" pitchFamily="34" charset="0"/>
              </a:defRPr>
            </a:lvl1pPr>
            <a:lvl2pPr marL="742950" indent="-285750" eaLnBrk="0" hangingPunct="0">
              <a:defRPr>
                <a:solidFill>
                  <a:srgbClr val="000000"/>
                </a:solidFill>
                <a:latin typeface="Arial" panose="020B0604020202020204" pitchFamily="34" charset="0"/>
                <a:cs typeface="Arial" panose="020B0604020202020204" pitchFamily="34" charset="0"/>
              </a:defRPr>
            </a:lvl2pPr>
            <a:lvl3pPr marL="1143000" indent="-228600" eaLnBrk="0" hangingPunct="0">
              <a:defRPr>
                <a:solidFill>
                  <a:srgbClr val="000000"/>
                </a:solidFill>
                <a:latin typeface="Arial" panose="020B0604020202020204" pitchFamily="34" charset="0"/>
                <a:cs typeface="Arial" panose="020B0604020202020204" pitchFamily="34" charset="0"/>
              </a:defRPr>
            </a:lvl3pPr>
            <a:lvl4pPr marL="1600200" indent="-228600" eaLnBrk="0" hangingPunct="0">
              <a:defRPr>
                <a:solidFill>
                  <a:srgbClr val="000000"/>
                </a:solidFill>
                <a:latin typeface="Arial" panose="020B0604020202020204" pitchFamily="34" charset="0"/>
                <a:cs typeface="Arial" panose="020B0604020202020204" pitchFamily="34" charset="0"/>
              </a:defRPr>
            </a:lvl4pPr>
            <a:lvl5pPr marL="2057400" indent="-228600" eaLnBrk="0" hangingPunct="0">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v"/>
            </a:pPr>
            <a:r>
              <a:rPr lang="en-US" altLang="zh-CN" sz="4000" b="1" i="1">
                <a:solidFill>
                  <a:srgbClr val="55A962"/>
                </a:solidFill>
                <a:latin typeface="Cambria" panose="02040503050406030204" pitchFamily="18" charset="0"/>
                <a:ea typeface="宋体" panose="02010600030101010101" pitchFamily="2" charset="-122"/>
                <a:sym typeface="Arial" panose="020B0604020202020204" pitchFamily="34" charset="0"/>
              </a:rPr>
              <a:t>What is germplasm?</a:t>
            </a:r>
          </a:p>
        </p:txBody>
      </p:sp>
      <p:sp>
        <p:nvSpPr>
          <p:cNvPr id="1048932" name="Rectangle 356">
            <a:extLst>
              <a:ext uri="{FF2B5EF4-FFF2-40B4-BE49-F238E27FC236}">
                <a16:creationId xmlns:a16="http://schemas.microsoft.com/office/drawing/2014/main" id="{CEB342D5-7BB4-4463-B82E-92F020D511D3}"/>
              </a:ext>
            </a:extLst>
          </p:cNvPr>
          <p:cNvSpPr>
            <a:spLocks noChangeArrowheads="1"/>
          </p:cNvSpPr>
          <p:nvPr/>
        </p:nvSpPr>
        <p:spPr bwMode="auto">
          <a:xfrm rot="5400000">
            <a:off x="2997993" y="2437607"/>
            <a:ext cx="582613" cy="609600"/>
          </a:xfrm>
          <a:prstGeom prst="rect">
            <a:avLst/>
          </a:prstGeom>
          <a:solidFill>
            <a:srgbClr val="D9EEE6">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rgbClr val="000000"/>
                </a:solidFill>
                <a:latin typeface="Arial" panose="020B0604020202020204" pitchFamily="34" charset="0"/>
                <a:cs typeface="Arial" panose="020B0604020202020204" pitchFamily="34" charset="0"/>
              </a:defRPr>
            </a:lvl1pPr>
            <a:lvl2pPr marL="742950" indent="-285750" eaLnBrk="0" hangingPunct="0">
              <a:defRPr>
                <a:solidFill>
                  <a:srgbClr val="000000"/>
                </a:solidFill>
                <a:latin typeface="Arial" panose="020B0604020202020204" pitchFamily="34" charset="0"/>
                <a:cs typeface="Arial" panose="020B0604020202020204" pitchFamily="34" charset="0"/>
              </a:defRPr>
            </a:lvl2pPr>
            <a:lvl3pPr marL="1143000" indent="-228600" eaLnBrk="0" hangingPunct="0">
              <a:defRPr>
                <a:solidFill>
                  <a:srgbClr val="000000"/>
                </a:solidFill>
                <a:latin typeface="Arial" panose="020B0604020202020204" pitchFamily="34" charset="0"/>
                <a:cs typeface="Arial" panose="020B0604020202020204" pitchFamily="34" charset="0"/>
              </a:defRPr>
            </a:lvl3pPr>
            <a:lvl4pPr marL="1600200" indent="-228600" eaLnBrk="0" hangingPunct="0">
              <a:defRPr>
                <a:solidFill>
                  <a:srgbClr val="000000"/>
                </a:solidFill>
                <a:latin typeface="Arial" panose="020B0604020202020204" pitchFamily="34" charset="0"/>
                <a:cs typeface="Arial" panose="020B0604020202020204" pitchFamily="34" charset="0"/>
              </a:defRPr>
            </a:lvl4pPr>
            <a:lvl5pPr marL="2057400" indent="-228600" eaLnBrk="0" hangingPunct="0">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hangingPunct="1"/>
            <a:endParaRPr lang="zh-CN" altLang="en-US">
              <a:latin typeface="宋体" panose="02010600030101010101" pitchFamily="2" charset="-122"/>
              <a:ea typeface="宋体" panose="02010600030101010101" pitchFamily="2" charset="-122"/>
            </a:endParaRPr>
          </a:p>
        </p:txBody>
      </p:sp>
      <p:sp>
        <p:nvSpPr>
          <p:cNvPr id="22533" name="Rectangle 358">
            <a:extLst>
              <a:ext uri="{FF2B5EF4-FFF2-40B4-BE49-F238E27FC236}">
                <a16:creationId xmlns:a16="http://schemas.microsoft.com/office/drawing/2014/main" id="{2E6890AA-F61C-4792-A835-4038071FB360}"/>
              </a:ext>
            </a:extLst>
          </p:cNvPr>
          <p:cNvSpPr>
            <a:spLocks noGrp="1" noChangeArrowheads="1"/>
          </p:cNvSpPr>
          <p:nvPr>
            <p:ph type="title" idx="4294967295"/>
          </p:nvPr>
        </p:nvSpPr>
        <p:spPr>
          <a:xfrm>
            <a:off x="3709988" y="2089150"/>
            <a:ext cx="6327775" cy="958850"/>
          </a:xfrm>
        </p:spPr>
        <p:txBody>
          <a:bodyPr lIns="90000" tIns="46800" rIns="90000" bIns="46800" anchor="b"/>
          <a:lstStyle/>
          <a:p>
            <a:pPr eaLnBrk="1" hangingPunct="1">
              <a:defRPr/>
            </a:pPr>
            <a:br>
              <a:rPr lang="en-US" altLang="zh-CN" sz="2800" i="1" dirty="0">
                <a:solidFill>
                  <a:schemeClr val="tx1">
                    <a:lumMod val="50000"/>
                    <a:lumOff val="50000"/>
                  </a:schemeClr>
                </a:solidFill>
                <a:latin typeface="Cambria" pitchFamily="18" charset="0"/>
                <a:ea typeface="宋体" charset="-122"/>
              </a:rPr>
            </a:br>
            <a:br>
              <a:rPr lang="en-US" altLang="zh-CN" sz="2800" i="1" dirty="0">
                <a:solidFill>
                  <a:schemeClr val="tx1">
                    <a:lumMod val="50000"/>
                    <a:lumOff val="50000"/>
                  </a:schemeClr>
                </a:solidFill>
                <a:latin typeface="Cambria" pitchFamily="18" charset="0"/>
                <a:ea typeface="宋体" charset="-122"/>
              </a:rPr>
            </a:br>
            <a:br>
              <a:rPr lang="en-US" altLang="zh-CN" sz="2800" i="1" dirty="0">
                <a:solidFill>
                  <a:schemeClr val="tx1">
                    <a:lumMod val="50000"/>
                    <a:lumOff val="50000"/>
                  </a:schemeClr>
                </a:solidFill>
                <a:latin typeface="Cambria" pitchFamily="18" charset="0"/>
                <a:ea typeface="宋体" charset="-122"/>
              </a:rPr>
            </a:br>
            <a:br>
              <a:rPr lang="en-US" altLang="zh-CN" sz="2800" i="1" dirty="0">
                <a:solidFill>
                  <a:schemeClr val="tx1">
                    <a:lumMod val="50000"/>
                    <a:lumOff val="50000"/>
                  </a:schemeClr>
                </a:solidFill>
                <a:latin typeface="Cambria" pitchFamily="18" charset="0"/>
                <a:ea typeface="宋体" charset="-122"/>
              </a:rPr>
            </a:br>
            <a:br>
              <a:rPr lang="en-US" altLang="zh-CN" sz="2800" i="1" dirty="0">
                <a:solidFill>
                  <a:schemeClr val="tx1">
                    <a:lumMod val="50000"/>
                    <a:lumOff val="50000"/>
                  </a:schemeClr>
                </a:solidFill>
                <a:latin typeface="Cambria" pitchFamily="18" charset="0"/>
                <a:ea typeface="宋体" charset="-122"/>
              </a:rPr>
            </a:br>
            <a:r>
              <a:rPr lang="en-US" altLang="zh-CN" sz="2800" i="1" dirty="0">
                <a:solidFill>
                  <a:schemeClr val="tx1">
                    <a:lumMod val="50000"/>
                    <a:lumOff val="50000"/>
                  </a:schemeClr>
                </a:solidFill>
                <a:latin typeface="Cambria" pitchFamily="18" charset="0"/>
                <a:ea typeface="宋体" charset="-122"/>
              </a:rPr>
              <a:t>Definition;</a:t>
            </a:r>
            <a:endParaRPr lang="zh-CN" altLang="en-US" sz="2800" i="1" dirty="0">
              <a:solidFill>
                <a:schemeClr val="tx1">
                  <a:lumMod val="50000"/>
                  <a:lumOff val="50000"/>
                </a:schemeClr>
              </a:solidFill>
              <a:latin typeface="Cambria" pitchFamily="18" charset="0"/>
              <a:ea typeface="宋体" charset="-122"/>
            </a:endParaRPr>
          </a:p>
        </p:txBody>
      </p:sp>
      <p:sp>
        <p:nvSpPr>
          <p:cNvPr id="22534" name="Rectangle 360">
            <a:extLst>
              <a:ext uri="{FF2B5EF4-FFF2-40B4-BE49-F238E27FC236}">
                <a16:creationId xmlns:a16="http://schemas.microsoft.com/office/drawing/2014/main" id="{92626C28-762D-48C3-8664-E6DA86ABC330}"/>
              </a:ext>
            </a:extLst>
          </p:cNvPr>
          <p:cNvSpPr>
            <a:spLocks noGrp="1" noChangeArrowheads="1"/>
          </p:cNvSpPr>
          <p:nvPr>
            <p:ph type="body" idx="4294967295"/>
          </p:nvPr>
        </p:nvSpPr>
        <p:spPr>
          <a:xfrm>
            <a:off x="3709988" y="3033713"/>
            <a:ext cx="5510212" cy="1077912"/>
          </a:xfrm>
        </p:spPr>
        <p:txBody>
          <a:bodyPr lIns="90000" tIns="46800" rIns="90000" bIns="46800"/>
          <a:lstStyle/>
          <a:p>
            <a:pPr marL="0" indent="0" eaLnBrk="1" hangingPunct="1">
              <a:lnSpc>
                <a:spcPct val="110000"/>
              </a:lnSpc>
              <a:buFont typeface="Arial" charset="0"/>
              <a:buNone/>
              <a:defRPr/>
            </a:pPr>
            <a:r>
              <a:rPr lang="en-US" altLang="zh-CN" sz="2800" b="1" dirty="0">
                <a:solidFill>
                  <a:schemeClr val="tx1">
                    <a:lumMod val="65000"/>
                    <a:lumOff val="35000"/>
                  </a:schemeClr>
                </a:solidFill>
                <a:latin typeface="Cambria" pitchFamily="18" charset="0"/>
                <a:ea typeface="宋体" charset="-122"/>
                <a:sym typeface="宋体" charset="-122"/>
              </a:rPr>
              <a:t>“The sum total of hereditary material, </a:t>
            </a:r>
            <a:r>
              <a:rPr lang="en-US" altLang="zh-CN" sz="2800" b="1" dirty="0" err="1">
                <a:solidFill>
                  <a:schemeClr val="tx1">
                    <a:lumMod val="65000"/>
                    <a:lumOff val="35000"/>
                  </a:schemeClr>
                </a:solidFill>
                <a:latin typeface="Cambria" pitchFamily="18" charset="0"/>
                <a:ea typeface="宋体" charset="-122"/>
                <a:sym typeface="宋体" charset="-122"/>
              </a:rPr>
              <a:t>i.e</a:t>
            </a:r>
            <a:r>
              <a:rPr lang="en-US" altLang="zh-CN" sz="2800" b="1" dirty="0">
                <a:solidFill>
                  <a:schemeClr val="tx1">
                    <a:lumMod val="65000"/>
                    <a:lumOff val="35000"/>
                  </a:schemeClr>
                </a:solidFill>
                <a:latin typeface="Cambria" pitchFamily="18" charset="0"/>
                <a:ea typeface="宋体" charset="-122"/>
                <a:sym typeface="宋体" charset="-122"/>
              </a:rPr>
              <a:t>, all the alleles of various genes present in a crop species and its wild relatives”.</a:t>
            </a:r>
            <a:endParaRPr lang="zh-CN" altLang="en-US" sz="2800" b="1" dirty="0">
              <a:solidFill>
                <a:schemeClr val="tx1">
                  <a:lumMod val="65000"/>
                  <a:lumOff val="35000"/>
                </a:schemeClr>
              </a:solidFill>
              <a:latin typeface="Cambria" pitchFamily="18" charset="0"/>
              <a:ea typeface="宋体" charset="-122"/>
              <a:sym typeface="宋体" charset="-122"/>
            </a:endParaRPr>
          </a:p>
        </p:txBody>
      </p:sp>
      <p:pic>
        <p:nvPicPr>
          <p:cNvPr id="22535" name="Picture 7">
            <a:extLst>
              <a:ext uri="{FF2B5EF4-FFF2-40B4-BE49-F238E27FC236}">
                <a16:creationId xmlns:a16="http://schemas.microsoft.com/office/drawing/2014/main" id="{7DDF5D59-28E8-49A9-BE21-84F548983252}"/>
              </a:ext>
            </a:extLst>
          </p:cNvPr>
          <p:cNvPicPr>
            <a:picLocks noChangeAspect="1" noChangeArrowheads="1"/>
          </p:cNvPicPr>
          <p:nvPr/>
        </p:nvPicPr>
        <p:blipFill>
          <a:blip r:embed="rId3"/>
          <a:srcRect l="12138"/>
          <a:stretch>
            <a:fillRect/>
          </a:stretch>
        </p:blipFill>
        <p:spPr bwMode="auto">
          <a:xfrm>
            <a:off x="347663" y="3133725"/>
            <a:ext cx="3251200" cy="2395538"/>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048930"/>
                                        </p:tgtEl>
                                        <p:attrNameLst>
                                          <p:attrName>style.visibility</p:attrName>
                                        </p:attrNameLst>
                                      </p:cBhvr>
                                      <p:to>
                                        <p:strVal val="visible"/>
                                      </p:to>
                                    </p:set>
                                    <p:animEffect transition="in" filter="wipe(down)">
                                      <p:cBhvr>
                                        <p:cTn id="7" dur="1000"/>
                                        <p:tgtEl>
                                          <p:spTgt spid="1048930"/>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1048928"/>
                                        </p:tgtEl>
                                        <p:attrNameLst>
                                          <p:attrName>style.visibility</p:attrName>
                                        </p:attrNameLst>
                                      </p:cBhvr>
                                      <p:to>
                                        <p:strVal val="visible"/>
                                      </p:to>
                                    </p:set>
                                    <p:animEffect transition="in" filter="fade">
                                      <p:cBhvr>
                                        <p:cTn id="11" dur="1000"/>
                                        <p:tgtEl>
                                          <p:spTgt spid="1048928"/>
                                        </p:tgtEl>
                                      </p:cBhvr>
                                    </p:animEffect>
                                    <p:anim calcmode="lin" valueType="num">
                                      <p:cBhvr>
                                        <p:cTn id="12" dur="1000" fill="hold"/>
                                        <p:tgtEl>
                                          <p:spTgt spid="1048928"/>
                                        </p:tgtEl>
                                        <p:attrNameLst>
                                          <p:attrName>ppt_x</p:attrName>
                                        </p:attrNameLst>
                                      </p:cBhvr>
                                      <p:tavLst>
                                        <p:tav tm="100000">
                                          <p:val>
                                            <p:strVal val="#ppt_x"/>
                                          </p:val>
                                        </p:tav>
                                        <p:tav tm="100000">
                                          <p:val>
                                            <p:strVal val="#ppt_x"/>
                                          </p:val>
                                        </p:tav>
                                      </p:tavLst>
                                    </p:anim>
                                    <p:anim calcmode="lin" valueType="num">
                                      <p:cBhvr>
                                        <p:cTn id="13" dur="1000" fill="hold"/>
                                        <p:tgtEl>
                                          <p:spTgt spid="1048928"/>
                                        </p:tgtEl>
                                        <p:attrNameLst>
                                          <p:attrName>ppt_y</p:attrName>
                                        </p:attrNameLst>
                                      </p:cBhvr>
                                      <p:tavLst>
                                        <p:tav tm="100000">
                                          <p:val>
                                            <p:strVal val="#ppt_y+.1"/>
                                          </p:val>
                                        </p:tav>
                                        <p:tav tm="100000">
                                          <p:val>
                                            <p:strVal val="#ppt_y"/>
                                          </p:val>
                                        </p:tav>
                                      </p:tavLst>
                                    </p:anim>
                                  </p:childTnLst>
                                </p:cTn>
                              </p:par>
                            </p:childTnLst>
                          </p:cTn>
                        </p:par>
                        <p:par>
                          <p:cTn id="14" fill="hold" nodeType="afterGroup">
                            <p:stCondLst>
                              <p:cond delay="2000"/>
                            </p:stCondLst>
                            <p:childTnLst>
                              <p:par>
                                <p:cTn id="15" presetID="42" presetClass="entr" presetSubtype="0" fill="hold" nodeType="afterEffect">
                                  <p:stCondLst>
                                    <p:cond delay="0"/>
                                  </p:stCondLst>
                                  <p:childTnLst>
                                    <p:set>
                                      <p:cBhvr>
                                        <p:cTn id="16" dur="1" fill="hold">
                                          <p:stCondLst>
                                            <p:cond delay="0"/>
                                          </p:stCondLst>
                                        </p:cTn>
                                        <p:tgtEl>
                                          <p:spTgt spid="1048932"/>
                                        </p:tgtEl>
                                        <p:attrNameLst>
                                          <p:attrName>style.visibility</p:attrName>
                                        </p:attrNameLst>
                                      </p:cBhvr>
                                      <p:to>
                                        <p:strVal val="visible"/>
                                      </p:to>
                                    </p:set>
                                    <p:animEffect transition="in" filter="fade">
                                      <p:cBhvr>
                                        <p:cTn id="17" dur="1000"/>
                                        <p:tgtEl>
                                          <p:spTgt spid="1048932"/>
                                        </p:tgtEl>
                                      </p:cBhvr>
                                    </p:animEffect>
                                    <p:anim calcmode="lin" valueType="num">
                                      <p:cBhvr>
                                        <p:cTn id="18" dur="1000" fill="hold"/>
                                        <p:tgtEl>
                                          <p:spTgt spid="1048932"/>
                                        </p:tgtEl>
                                        <p:attrNameLst>
                                          <p:attrName>ppt_x</p:attrName>
                                        </p:attrNameLst>
                                      </p:cBhvr>
                                      <p:tavLst>
                                        <p:tav tm="100000">
                                          <p:val>
                                            <p:strVal val="#ppt_x"/>
                                          </p:val>
                                        </p:tav>
                                        <p:tav tm="100000">
                                          <p:val>
                                            <p:strVal val="#ppt_x"/>
                                          </p:val>
                                        </p:tav>
                                      </p:tavLst>
                                    </p:anim>
                                    <p:anim calcmode="lin" valueType="num">
                                      <p:cBhvr>
                                        <p:cTn id="19" dur="1000" fill="hold"/>
                                        <p:tgtEl>
                                          <p:spTgt spid="1048932"/>
                                        </p:tgtEl>
                                        <p:attrNameLst>
                                          <p:attrName>ppt_y</p:attrName>
                                        </p:attrNameLst>
                                      </p:cBhvr>
                                      <p:tavLst>
                                        <p:tav tm="10000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51638C-C18D-4319-984D-FE75A663F42F}"/>
              </a:ext>
            </a:extLst>
          </p:cNvPr>
          <p:cNvSpPr txBox="1"/>
          <p:nvPr/>
        </p:nvSpPr>
        <p:spPr>
          <a:xfrm>
            <a:off x="1958975" y="827088"/>
            <a:ext cx="7953375" cy="5264150"/>
          </a:xfrm>
          <a:prstGeom prst="rect">
            <a:avLst/>
          </a:prstGeom>
          <a:noFill/>
        </p:spPr>
        <p:txBody>
          <a:bodyPr>
            <a:spAutoFit/>
          </a:bodyPr>
          <a:lstStyle/>
          <a:p>
            <a:pPr>
              <a:buFont typeface="Wingdings" pitchFamily="2" charset="2"/>
              <a:buChar char="q"/>
              <a:defRPr/>
            </a:pPr>
            <a:r>
              <a:rPr lang="en-US" sz="2800" i="1" dirty="0">
                <a:latin typeface="Cambria" pitchFamily="18" charset="0"/>
                <a:cs typeface="Arial" charset="0"/>
              </a:rPr>
              <a:t> </a:t>
            </a:r>
            <a:r>
              <a:rPr lang="en-US" sz="2800" i="1" dirty="0" err="1">
                <a:latin typeface="Cambria" pitchFamily="18" charset="0"/>
                <a:cs typeface="Arial" charset="0"/>
              </a:rPr>
              <a:t>Germplasm</a:t>
            </a:r>
            <a:r>
              <a:rPr lang="en-US" sz="2800" i="1" dirty="0">
                <a:latin typeface="Cambria" pitchFamily="18" charset="0"/>
                <a:cs typeface="Arial" charset="0"/>
              </a:rPr>
              <a:t> consists of the following five types of materials;</a:t>
            </a:r>
          </a:p>
          <a:p>
            <a:pPr>
              <a:defRPr/>
            </a:pPr>
            <a:endParaRPr lang="en-US" sz="2800" dirty="0">
              <a:latin typeface="Arial" charset="0"/>
              <a:cs typeface="Arial" charset="0"/>
            </a:endParaRPr>
          </a:p>
          <a:p>
            <a:pPr>
              <a:buFont typeface="Wingdings" pitchFamily="2" charset="2"/>
              <a:buChar char="v"/>
              <a:defRPr/>
            </a:pPr>
            <a:r>
              <a:rPr lang="en-US" sz="2800" b="1" dirty="0">
                <a:solidFill>
                  <a:schemeClr val="accent6">
                    <a:lumMod val="75000"/>
                  </a:schemeClr>
                </a:solidFill>
                <a:latin typeface="Cambria" pitchFamily="18" charset="0"/>
                <a:cs typeface="Arial" charset="0"/>
              </a:rPr>
              <a:t>Land races </a:t>
            </a:r>
          </a:p>
          <a:p>
            <a:pPr>
              <a:buFont typeface="Wingdings" pitchFamily="2" charset="2"/>
              <a:buChar char="v"/>
              <a:defRPr/>
            </a:pPr>
            <a:endParaRPr lang="en-US" sz="2800" b="1" dirty="0">
              <a:solidFill>
                <a:schemeClr val="accent6">
                  <a:lumMod val="75000"/>
                </a:schemeClr>
              </a:solidFill>
              <a:latin typeface="Cambria" pitchFamily="18" charset="0"/>
              <a:cs typeface="Arial" charset="0"/>
            </a:endParaRPr>
          </a:p>
          <a:p>
            <a:pPr>
              <a:buFont typeface="Wingdings" pitchFamily="2" charset="2"/>
              <a:buChar char="v"/>
              <a:defRPr/>
            </a:pPr>
            <a:r>
              <a:rPr lang="en-US" sz="2800" b="1" dirty="0">
                <a:solidFill>
                  <a:schemeClr val="accent6">
                    <a:lumMod val="75000"/>
                  </a:schemeClr>
                </a:solidFill>
                <a:latin typeface="Cambria" pitchFamily="18" charset="0"/>
                <a:cs typeface="Arial" charset="0"/>
              </a:rPr>
              <a:t>Obsolete varieties </a:t>
            </a:r>
          </a:p>
          <a:p>
            <a:pPr>
              <a:buFont typeface="Wingdings" pitchFamily="2" charset="2"/>
              <a:buChar char="v"/>
              <a:defRPr/>
            </a:pPr>
            <a:endParaRPr lang="en-US" sz="2800" b="1" dirty="0">
              <a:solidFill>
                <a:schemeClr val="accent6">
                  <a:lumMod val="75000"/>
                </a:schemeClr>
              </a:solidFill>
              <a:latin typeface="Cambria" pitchFamily="18" charset="0"/>
              <a:cs typeface="Arial" charset="0"/>
            </a:endParaRPr>
          </a:p>
          <a:p>
            <a:pPr>
              <a:buFont typeface="Wingdings" pitchFamily="2" charset="2"/>
              <a:buChar char="v"/>
              <a:defRPr/>
            </a:pPr>
            <a:r>
              <a:rPr lang="en-US" sz="2800" b="1" dirty="0">
                <a:solidFill>
                  <a:schemeClr val="accent6">
                    <a:lumMod val="75000"/>
                  </a:schemeClr>
                </a:solidFill>
                <a:latin typeface="Cambria" pitchFamily="18" charset="0"/>
                <a:cs typeface="Arial" charset="0"/>
              </a:rPr>
              <a:t>Varieties in cultivation </a:t>
            </a:r>
          </a:p>
          <a:p>
            <a:pPr>
              <a:buFont typeface="Wingdings" pitchFamily="2" charset="2"/>
              <a:buChar char="v"/>
              <a:defRPr/>
            </a:pPr>
            <a:endParaRPr lang="en-US" sz="2800" b="1" dirty="0">
              <a:solidFill>
                <a:schemeClr val="accent6">
                  <a:lumMod val="75000"/>
                </a:schemeClr>
              </a:solidFill>
              <a:latin typeface="Cambria" pitchFamily="18" charset="0"/>
              <a:cs typeface="Arial" charset="0"/>
            </a:endParaRPr>
          </a:p>
          <a:p>
            <a:pPr>
              <a:buFont typeface="Wingdings" pitchFamily="2" charset="2"/>
              <a:buChar char="v"/>
              <a:defRPr/>
            </a:pPr>
            <a:r>
              <a:rPr lang="en-US" sz="2800" b="1" dirty="0">
                <a:solidFill>
                  <a:schemeClr val="accent6">
                    <a:lumMod val="75000"/>
                  </a:schemeClr>
                </a:solidFill>
                <a:latin typeface="Cambria" pitchFamily="18" charset="0"/>
                <a:cs typeface="Arial" charset="0"/>
              </a:rPr>
              <a:t>Breeding lines </a:t>
            </a:r>
          </a:p>
          <a:p>
            <a:pPr>
              <a:buFont typeface="Wingdings" pitchFamily="2" charset="2"/>
              <a:buChar char="v"/>
              <a:defRPr/>
            </a:pPr>
            <a:endParaRPr lang="en-US" sz="2800" b="1" dirty="0">
              <a:solidFill>
                <a:schemeClr val="accent6">
                  <a:lumMod val="75000"/>
                </a:schemeClr>
              </a:solidFill>
              <a:latin typeface="Cambria" pitchFamily="18" charset="0"/>
              <a:cs typeface="Arial" charset="0"/>
            </a:endParaRPr>
          </a:p>
          <a:p>
            <a:pPr>
              <a:buFont typeface="Wingdings" pitchFamily="2" charset="2"/>
              <a:buChar char="v"/>
              <a:defRPr/>
            </a:pPr>
            <a:r>
              <a:rPr lang="en-US" sz="2800" b="1" dirty="0">
                <a:solidFill>
                  <a:schemeClr val="accent6">
                    <a:lumMod val="75000"/>
                  </a:schemeClr>
                </a:solidFill>
                <a:latin typeface="Cambria" pitchFamily="18" charset="0"/>
                <a:cs typeface="Arial" charset="0"/>
              </a:rPr>
              <a:t>Wild forms and wild relatives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A499DB3-9145-DE44-9BD8-EF5314C884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8" cy="6857999"/>
          </a:xfrm>
        </p:spPr>
      </p:pic>
    </p:spTree>
    <p:extLst>
      <p:ext uri="{BB962C8B-B14F-4D97-AF65-F5344CB8AC3E}">
        <p14:creationId xmlns:p14="http://schemas.microsoft.com/office/powerpoint/2010/main" val="326071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C4F76B00-58EA-164D-84E3-7960089B086D}"/>
              </a:ext>
            </a:extLst>
          </p:cNvPr>
          <p:cNvPicPr>
            <a:picLocks noChangeAspect="1"/>
          </p:cNvPicPr>
          <p:nvPr/>
        </p:nvPicPr>
        <p:blipFill>
          <a:blip r:embed="rId2">
            <a:extLst>
              <a:ext uri="{28A0092B-C50C-407E-A947-70E740481C1C}">
                <a14:useLocalDpi xmlns:a14="http://schemas.microsoft.com/office/drawing/2010/main" val="0"/>
              </a:ext>
            </a:extLst>
          </a:blip>
          <a:srcRect l="5401" t="23471" r="13884" b="15922"/>
          <a:stretch>
            <a:fillRect/>
          </a:stretch>
        </p:blipFill>
        <p:spPr>
          <a:xfrm>
            <a:off x="0" y="1480458"/>
            <a:ext cx="9448800" cy="4840510"/>
          </a:xfrm>
          <a:prstGeom prst="rect">
            <a:avLst/>
          </a:prstGeom>
        </p:spPr>
      </p:pic>
      <p:sp>
        <p:nvSpPr>
          <p:cNvPr id="4" name="TextBox 3"/>
          <p:cNvSpPr txBox="1"/>
          <p:nvPr/>
        </p:nvSpPr>
        <p:spPr>
          <a:xfrm>
            <a:off x="2728701" y="609611"/>
            <a:ext cx="5387822" cy="830997"/>
          </a:xfrm>
          <a:prstGeom prst="rect">
            <a:avLst/>
          </a:prstGeom>
          <a:noFill/>
        </p:spPr>
        <p:txBody>
          <a:bodyPr wrap="none" rtlCol="0">
            <a:spAutoFit/>
          </a:bodyPr>
          <a:lstStyle/>
          <a:p>
            <a:r>
              <a:rPr lang="en-US" sz="4800" b="1" i="1" u="sng" dirty="0">
                <a:solidFill>
                  <a:schemeClr val="accent1">
                    <a:lumMod val="75000"/>
                  </a:schemeClr>
                </a:solidFill>
                <a:latin typeface="Cambria" pitchFamily="18" charset="0"/>
              </a:rPr>
              <a:t>Types of collection </a:t>
            </a:r>
          </a:p>
        </p:txBody>
      </p:sp>
    </p:spTree>
    <p:extLst>
      <p:ext uri="{BB962C8B-B14F-4D97-AF65-F5344CB8AC3E}">
        <p14:creationId xmlns:p14="http://schemas.microsoft.com/office/powerpoint/2010/main" val="697921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AA1936C1-F976-A246-8D83-9ED13180CA4F}"/>
              </a:ext>
            </a:extLst>
          </p:cNvPr>
          <p:cNvPicPr>
            <a:picLocks noChangeAspect="1"/>
          </p:cNvPicPr>
          <p:nvPr/>
        </p:nvPicPr>
        <p:blipFill>
          <a:blip r:embed="rId2">
            <a:extLst>
              <a:ext uri="{28A0092B-C50C-407E-A947-70E740481C1C}">
                <a14:useLocalDpi xmlns:a14="http://schemas.microsoft.com/office/drawing/2010/main" val="0"/>
              </a:ext>
            </a:extLst>
          </a:blip>
          <a:srcRect t="18624" b="6878"/>
          <a:stretch>
            <a:fillRect/>
          </a:stretch>
        </p:blipFill>
        <p:spPr>
          <a:xfrm>
            <a:off x="1" y="1756219"/>
            <a:ext cx="12192000" cy="5109029"/>
          </a:xfrm>
          <a:prstGeom prst="rect">
            <a:avLst/>
          </a:prstGeom>
        </p:spPr>
      </p:pic>
      <p:sp>
        <p:nvSpPr>
          <p:cNvPr id="4" name="TextBox 3"/>
          <p:cNvSpPr txBox="1"/>
          <p:nvPr/>
        </p:nvSpPr>
        <p:spPr>
          <a:xfrm>
            <a:off x="3396343" y="783775"/>
            <a:ext cx="5177123" cy="707886"/>
          </a:xfrm>
          <a:prstGeom prst="rect">
            <a:avLst/>
          </a:prstGeom>
          <a:noFill/>
        </p:spPr>
        <p:txBody>
          <a:bodyPr wrap="none" rtlCol="0">
            <a:spAutoFit/>
          </a:bodyPr>
          <a:lstStyle/>
          <a:p>
            <a:r>
              <a:rPr lang="en-US" sz="4000" b="1" i="1" dirty="0" err="1">
                <a:solidFill>
                  <a:schemeClr val="accent1">
                    <a:lumMod val="75000"/>
                  </a:schemeClr>
                </a:solidFill>
                <a:latin typeface="Cambria" pitchFamily="18" charset="0"/>
              </a:rPr>
              <a:t>Germplasm</a:t>
            </a:r>
            <a:r>
              <a:rPr lang="en-US" sz="4000" b="1" i="1" dirty="0">
                <a:solidFill>
                  <a:schemeClr val="accent1">
                    <a:lumMod val="75000"/>
                  </a:schemeClr>
                </a:solidFill>
                <a:latin typeface="Cambria" pitchFamily="18" charset="0"/>
              </a:rPr>
              <a:t> collection</a:t>
            </a:r>
          </a:p>
        </p:txBody>
      </p:sp>
    </p:spTree>
    <p:extLst>
      <p:ext uri="{BB962C8B-B14F-4D97-AF65-F5344CB8AC3E}">
        <p14:creationId xmlns:p14="http://schemas.microsoft.com/office/powerpoint/2010/main" val="237891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6626" name="Rectangle 366">
            <a:extLst>
              <a:ext uri="{FF2B5EF4-FFF2-40B4-BE49-F238E27FC236}">
                <a16:creationId xmlns:a16="http://schemas.microsoft.com/office/drawing/2014/main" id="{10817F3A-13E6-4CE8-B871-CCB1FA648B4A}"/>
              </a:ext>
            </a:extLst>
          </p:cNvPr>
          <p:cNvSpPr>
            <a:spLocks noGrp="1" noChangeArrowheads="1"/>
          </p:cNvSpPr>
          <p:nvPr>
            <p:ph type="title" idx="4294967295"/>
          </p:nvPr>
        </p:nvSpPr>
        <p:spPr>
          <a:xfrm>
            <a:off x="1004888" y="609600"/>
            <a:ext cx="9626600" cy="723900"/>
          </a:xfrm>
        </p:spPr>
        <p:txBody>
          <a:bodyPr anchor="ctr"/>
          <a:lstStyle/>
          <a:p>
            <a:pPr eaLnBrk="1" hangingPunct="1">
              <a:buFont typeface="Wingdings" pitchFamily="2" charset="2"/>
              <a:buChar char="v"/>
              <a:defRPr/>
            </a:pPr>
            <a:r>
              <a:rPr lang="en-US" altLang="zh-CN" sz="3200" i="1" dirty="0">
                <a:solidFill>
                  <a:schemeClr val="bg2">
                    <a:lumMod val="25000"/>
                  </a:schemeClr>
                </a:solidFill>
                <a:latin typeface="Cambria" pitchFamily="18" charset="0"/>
                <a:ea typeface="宋体" charset="-122"/>
              </a:rPr>
              <a:t>Collection of </a:t>
            </a:r>
            <a:r>
              <a:rPr lang="en-US" altLang="zh-CN" sz="3200" i="1" dirty="0" err="1">
                <a:solidFill>
                  <a:schemeClr val="bg2">
                    <a:lumMod val="25000"/>
                  </a:schemeClr>
                </a:solidFill>
                <a:latin typeface="Cambria" pitchFamily="18" charset="0"/>
                <a:ea typeface="宋体" charset="-122"/>
              </a:rPr>
              <a:t>germplasm</a:t>
            </a:r>
            <a:endParaRPr lang="zh-CN" altLang="zh-CN" sz="3200" i="1" dirty="0">
              <a:solidFill>
                <a:schemeClr val="bg2">
                  <a:lumMod val="25000"/>
                </a:schemeClr>
              </a:solidFill>
              <a:latin typeface="Cambria" pitchFamily="18" charset="0"/>
              <a:ea typeface="宋体" charset="-122"/>
            </a:endParaRPr>
          </a:p>
        </p:txBody>
      </p:sp>
      <p:sp>
        <p:nvSpPr>
          <p:cNvPr id="5" name="TextBox 4">
            <a:extLst>
              <a:ext uri="{FF2B5EF4-FFF2-40B4-BE49-F238E27FC236}">
                <a16:creationId xmlns:a16="http://schemas.microsoft.com/office/drawing/2014/main" id="{7F637593-45C0-4606-8E56-367CAE49B5F4}"/>
              </a:ext>
            </a:extLst>
          </p:cNvPr>
          <p:cNvSpPr txBox="1"/>
          <p:nvPr/>
        </p:nvSpPr>
        <p:spPr>
          <a:xfrm>
            <a:off x="667431" y="1494974"/>
            <a:ext cx="6139770" cy="6186488"/>
          </a:xfrm>
          <a:prstGeom prst="rect">
            <a:avLst/>
          </a:prstGeom>
          <a:noFill/>
        </p:spPr>
        <p:txBody>
          <a:bodyPr wrap="square">
            <a:spAutoFit/>
          </a:bodyPr>
          <a:lstStyle/>
          <a:p>
            <a:pPr>
              <a:buFont typeface="Wingdings" pitchFamily="2" charset="2"/>
              <a:buChar char="ü"/>
              <a:defRPr/>
            </a:pPr>
            <a:r>
              <a:rPr lang="en-US" sz="2500" b="1" i="1" dirty="0">
                <a:solidFill>
                  <a:srgbClr val="00B050"/>
                </a:solidFill>
                <a:latin typeface="Cambria" pitchFamily="18" charset="0"/>
                <a:cs typeface="Arial" charset="0"/>
              </a:rPr>
              <a:t>“The process of obtaining the various </a:t>
            </a:r>
            <a:r>
              <a:rPr lang="en-US" sz="2500" b="1" i="1" dirty="0" err="1">
                <a:solidFill>
                  <a:srgbClr val="00B050"/>
                </a:solidFill>
                <a:latin typeface="Cambria" pitchFamily="18" charset="0"/>
                <a:cs typeface="Arial" charset="0"/>
              </a:rPr>
              <a:t>germplasm</a:t>
            </a:r>
            <a:r>
              <a:rPr lang="en-US" sz="2500" b="1" i="1" dirty="0">
                <a:solidFill>
                  <a:srgbClr val="00B050"/>
                </a:solidFill>
                <a:latin typeface="Cambria" pitchFamily="18" charset="0"/>
                <a:cs typeface="Arial" charset="0"/>
              </a:rPr>
              <a:t> accessions for a </a:t>
            </a:r>
            <a:r>
              <a:rPr lang="en-US" sz="2500" b="1" i="1" dirty="0" err="1">
                <a:solidFill>
                  <a:srgbClr val="00B050"/>
                </a:solidFill>
                <a:latin typeface="Cambria" pitchFamily="18" charset="0"/>
                <a:cs typeface="Arial" charset="0"/>
              </a:rPr>
              <a:t>germplasm</a:t>
            </a:r>
            <a:r>
              <a:rPr lang="en-US" sz="2500" b="1" i="1" dirty="0">
                <a:solidFill>
                  <a:srgbClr val="00B050"/>
                </a:solidFill>
                <a:latin typeface="Cambria" pitchFamily="18" charset="0"/>
                <a:cs typeface="Arial" charset="0"/>
              </a:rPr>
              <a:t> collection is known as collection of </a:t>
            </a:r>
            <a:r>
              <a:rPr lang="en-US" sz="2500" b="1" i="1" dirty="0" err="1">
                <a:solidFill>
                  <a:srgbClr val="00B050"/>
                </a:solidFill>
                <a:latin typeface="Cambria" pitchFamily="18" charset="0"/>
                <a:cs typeface="Arial" charset="0"/>
              </a:rPr>
              <a:t>germplasm</a:t>
            </a:r>
            <a:r>
              <a:rPr lang="en-US" sz="2500" b="1" i="1" dirty="0">
                <a:solidFill>
                  <a:srgbClr val="00B050"/>
                </a:solidFill>
                <a:latin typeface="Cambria" pitchFamily="18" charset="0"/>
                <a:cs typeface="Arial" charset="0"/>
              </a:rPr>
              <a:t>”.</a:t>
            </a:r>
          </a:p>
          <a:p>
            <a:pPr>
              <a:buFont typeface="Wingdings" pitchFamily="2" charset="2"/>
              <a:buChar char="ü"/>
              <a:defRPr/>
            </a:pPr>
            <a:endParaRPr lang="en-US" sz="2500" b="1" i="1" dirty="0">
              <a:solidFill>
                <a:srgbClr val="00B050"/>
              </a:solidFill>
              <a:latin typeface="Cambria" pitchFamily="18" charset="0"/>
              <a:cs typeface="Arial" charset="0"/>
            </a:endParaRPr>
          </a:p>
          <a:p>
            <a:pPr>
              <a:buFont typeface="Wingdings" pitchFamily="2" charset="2"/>
              <a:buChar char="§"/>
              <a:defRPr/>
            </a:pPr>
            <a:r>
              <a:rPr lang="en-US" sz="2500" i="1" dirty="0">
                <a:solidFill>
                  <a:schemeClr val="accent1">
                    <a:lumMod val="75000"/>
                  </a:schemeClr>
                </a:solidFill>
                <a:latin typeface="Cambria" pitchFamily="18" charset="0"/>
                <a:cs typeface="Arial" charset="0"/>
              </a:rPr>
              <a:t>     This can be done in two chief ways;</a:t>
            </a:r>
          </a:p>
          <a:p>
            <a:pPr marL="514350" indent="-514350">
              <a:buFont typeface="+mj-lt"/>
              <a:buAutoNum type="romanLcPeriod"/>
              <a:defRPr/>
            </a:pPr>
            <a:endParaRPr lang="en-US" sz="2500" dirty="0">
              <a:solidFill>
                <a:schemeClr val="accent1">
                  <a:lumMod val="75000"/>
                </a:schemeClr>
              </a:solidFill>
              <a:latin typeface="Arial" charset="0"/>
              <a:cs typeface="Arial" charset="0"/>
            </a:endParaRPr>
          </a:p>
          <a:p>
            <a:pPr marL="514350" indent="-514350">
              <a:buFont typeface="+mj-lt"/>
              <a:buAutoNum type="romanLcPeriod"/>
              <a:defRPr/>
            </a:pPr>
            <a:r>
              <a:rPr lang="en-US" sz="2500" b="1" dirty="0">
                <a:solidFill>
                  <a:schemeClr val="accent1">
                    <a:lumMod val="75000"/>
                  </a:schemeClr>
                </a:solidFill>
                <a:latin typeface="Cambria" pitchFamily="18" charset="0"/>
                <a:cs typeface="Arial" charset="0"/>
              </a:rPr>
              <a:t>Exploration and collection</a:t>
            </a:r>
            <a:endParaRPr lang="en-US" sz="2800" b="1" dirty="0">
              <a:solidFill>
                <a:schemeClr val="accent1">
                  <a:lumMod val="75000"/>
                </a:schemeClr>
              </a:solidFill>
              <a:latin typeface="Cambria" pitchFamily="18" charset="0"/>
              <a:cs typeface="Arial" charset="0"/>
            </a:endParaRPr>
          </a:p>
          <a:p>
            <a:pPr marL="514350" indent="-514350">
              <a:buFont typeface="+mj-lt"/>
              <a:buAutoNum type="romanLcPeriod"/>
              <a:defRPr/>
            </a:pPr>
            <a:r>
              <a:rPr lang="en-US" sz="2500" b="1" dirty="0">
                <a:solidFill>
                  <a:schemeClr val="accent1">
                    <a:lumMod val="75000"/>
                  </a:schemeClr>
                </a:solidFill>
                <a:latin typeface="Cambria" pitchFamily="18" charset="0"/>
                <a:cs typeface="Arial" charset="0"/>
              </a:rPr>
              <a:t>Procurement from other agencies, individuals, companies, etc.</a:t>
            </a:r>
          </a:p>
          <a:p>
            <a:pPr marL="342900" indent="-342900">
              <a:buFont typeface="+mj-lt"/>
              <a:buAutoNum type="romanLcPeriod"/>
              <a:defRPr/>
            </a:pPr>
            <a:endParaRPr lang="en-US" sz="2800" dirty="0">
              <a:latin typeface="Cambria" pitchFamily="18" charset="0"/>
              <a:cs typeface="Arial" charset="0"/>
            </a:endParaRPr>
          </a:p>
          <a:p>
            <a:pPr marL="342900" indent="-342900">
              <a:buFont typeface="+mj-lt"/>
              <a:buAutoNum type="romanLcPeriod"/>
              <a:defRPr/>
            </a:pPr>
            <a:endParaRPr lang="en-US" sz="2800" dirty="0">
              <a:latin typeface="Cambria" pitchFamily="18" charset="0"/>
              <a:cs typeface="Arial" charset="0"/>
            </a:endParaRPr>
          </a:p>
          <a:p>
            <a:pPr>
              <a:defRPr/>
            </a:pPr>
            <a:endParaRPr lang="en-US" dirty="0">
              <a:latin typeface="Arial" charset="0"/>
              <a:cs typeface="Arial" charset="0"/>
            </a:endParaRPr>
          </a:p>
          <a:p>
            <a:pPr>
              <a:defRPr/>
            </a:pPr>
            <a:endParaRPr lang="en-US" dirty="0">
              <a:latin typeface="Arial" charset="0"/>
              <a:cs typeface="Arial" charset="0"/>
            </a:endParaRPr>
          </a:p>
          <a:p>
            <a:pPr>
              <a:defRPr/>
            </a:pPr>
            <a:endParaRPr lang="en-US" dirty="0">
              <a:latin typeface="Arial" charset="0"/>
              <a:cs typeface="Arial" charset="0"/>
            </a:endParaRPr>
          </a:p>
          <a:p>
            <a:pPr>
              <a:defRPr/>
            </a:pPr>
            <a:endParaRPr lang="en-US" dirty="0">
              <a:latin typeface="Arial" charset="0"/>
              <a:cs typeface="Arial" charset="0"/>
            </a:endParaRPr>
          </a:p>
          <a:p>
            <a:pPr>
              <a:defRPr/>
            </a:pPr>
            <a:r>
              <a:rPr lang="en-US" dirty="0">
                <a:latin typeface="Arial" charset="0"/>
                <a:cs typeface="Arial" charset="0"/>
              </a:rPr>
              <a:t> </a:t>
            </a:r>
          </a:p>
        </p:txBody>
      </p:sp>
      <p:pic>
        <p:nvPicPr>
          <p:cNvPr id="25604" name="Picture 4" descr="C:\Users\zaib\Desktop\images (83).jpeg">
            <a:extLst>
              <a:ext uri="{FF2B5EF4-FFF2-40B4-BE49-F238E27FC236}">
                <a16:creationId xmlns:a16="http://schemas.microsoft.com/office/drawing/2014/main" id="{71A79838-F12B-45CE-83A0-2D586D612DAC}"/>
              </a:ext>
            </a:extLst>
          </p:cNvPr>
          <p:cNvPicPr>
            <a:picLocks noChangeAspect="1" noChangeArrowheads="1"/>
          </p:cNvPicPr>
          <p:nvPr/>
        </p:nvPicPr>
        <p:blipFill>
          <a:blip r:embed="rId3"/>
          <a:srcRect/>
          <a:stretch>
            <a:fillRect/>
          </a:stretch>
        </p:blipFill>
        <p:spPr bwMode="auto">
          <a:xfrm rot="5400000">
            <a:off x="7146454" y="-121531"/>
            <a:ext cx="3135078" cy="36394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style>
          <a:lnRef idx="1">
            <a:schemeClr val="accent4"/>
          </a:lnRef>
          <a:fillRef idx="2">
            <a:schemeClr val="accent4"/>
          </a:fillRef>
          <a:effectRef idx="1">
            <a:schemeClr val="accent4"/>
          </a:effectRef>
          <a:fontRef idx="minor">
            <a:schemeClr val="dk1"/>
          </a:fontRef>
        </p:style>
      </p:pic>
      <p:pic>
        <p:nvPicPr>
          <p:cNvPr id="6146" name="Picture 2" descr="C:\Users\zaib\Desktop\images (81).jpeg"/>
          <p:cNvPicPr>
            <a:picLocks noChangeAspect="1" noChangeArrowheads="1"/>
          </p:cNvPicPr>
          <p:nvPr/>
        </p:nvPicPr>
        <p:blipFill>
          <a:blip r:embed="rId4"/>
          <a:srcRect/>
          <a:stretch>
            <a:fillRect/>
          </a:stretch>
        </p:blipFill>
        <p:spPr bwMode="auto">
          <a:xfrm>
            <a:off x="7121732" y="3556005"/>
            <a:ext cx="3661007" cy="312782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B416-E32C-4835-8B5A-DD8A4254F2BE}"/>
              </a:ext>
            </a:extLst>
          </p:cNvPr>
          <p:cNvSpPr>
            <a:spLocks noGrp="1"/>
          </p:cNvSpPr>
          <p:nvPr>
            <p:ph type="title"/>
          </p:nvPr>
        </p:nvSpPr>
        <p:spPr>
          <a:xfrm>
            <a:off x="1190625" y="442913"/>
            <a:ext cx="11001375" cy="442912"/>
          </a:xfrm>
        </p:spPr>
        <p:txBody>
          <a:bodyPr/>
          <a:lstStyle/>
          <a:p>
            <a:pPr>
              <a:buFont typeface="Wingdings" pitchFamily="2" charset="2"/>
              <a:buChar char="v"/>
              <a:defRPr/>
            </a:pPr>
            <a:r>
              <a:rPr lang="en-US" sz="3200" i="1" dirty="0">
                <a:solidFill>
                  <a:schemeClr val="bg2">
                    <a:lumMod val="25000"/>
                  </a:schemeClr>
                </a:solidFill>
                <a:latin typeface="Cambria" pitchFamily="18" charset="0"/>
              </a:rPr>
              <a:t>Objectives of </a:t>
            </a:r>
            <a:r>
              <a:rPr lang="en-US" sz="3200" i="1" dirty="0" err="1">
                <a:solidFill>
                  <a:schemeClr val="bg2">
                    <a:lumMod val="25000"/>
                  </a:schemeClr>
                </a:solidFill>
                <a:latin typeface="Cambria" pitchFamily="18" charset="0"/>
              </a:rPr>
              <a:t>germplasm</a:t>
            </a:r>
            <a:r>
              <a:rPr lang="en-US" sz="3200" i="1" dirty="0">
                <a:solidFill>
                  <a:schemeClr val="bg2">
                    <a:lumMod val="25000"/>
                  </a:schemeClr>
                </a:solidFill>
                <a:latin typeface="Cambria" pitchFamily="18" charset="0"/>
              </a:rPr>
              <a:t> collection.</a:t>
            </a:r>
          </a:p>
        </p:txBody>
      </p:sp>
      <p:sp>
        <p:nvSpPr>
          <p:cNvPr id="3" name="Content Placeholder 2">
            <a:extLst>
              <a:ext uri="{FF2B5EF4-FFF2-40B4-BE49-F238E27FC236}">
                <a16:creationId xmlns:a16="http://schemas.microsoft.com/office/drawing/2014/main" id="{58EF57C4-3611-4EAE-B2BB-34089633AE5C}"/>
              </a:ext>
            </a:extLst>
          </p:cNvPr>
          <p:cNvSpPr>
            <a:spLocks noGrp="1"/>
          </p:cNvSpPr>
          <p:nvPr>
            <p:ph sz="half" idx="1"/>
          </p:nvPr>
        </p:nvSpPr>
        <p:spPr>
          <a:xfrm>
            <a:off x="669925" y="1184275"/>
            <a:ext cx="5251450" cy="5389563"/>
          </a:xfrm>
        </p:spPr>
        <p:txBody>
          <a:bodyPr/>
          <a:lstStyle/>
          <a:p>
            <a:pPr>
              <a:buFont typeface="Arial" charset="0"/>
              <a:buChar char="•"/>
              <a:defRPr/>
            </a:pPr>
            <a:r>
              <a:rPr lang="en-US" sz="2400" b="1" u="sng" dirty="0">
                <a:solidFill>
                  <a:schemeClr val="accent2">
                    <a:lumMod val="75000"/>
                  </a:schemeClr>
                </a:solidFill>
                <a:latin typeface="Cambria" pitchFamily="18" charset="0"/>
              </a:rPr>
              <a:t>Collection of </a:t>
            </a:r>
            <a:r>
              <a:rPr lang="en-US" sz="2400" b="1" u="sng" dirty="0" err="1">
                <a:solidFill>
                  <a:schemeClr val="accent2">
                    <a:lumMod val="75000"/>
                  </a:schemeClr>
                </a:solidFill>
                <a:latin typeface="Cambria" pitchFamily="18" charset="0"/>
              </a:rPr>
              <a:t>germplasm</a:t>
            </a:r>
            <a:r>
              <a:rPr lang="en-US" sz="2400" b="1" u="sng" dirty="0">
                <a:solidFill>
                  <a:schemeClr val="accent2">
                    <a:lumMod val="75000"/>
                  </a:schemeClr>
                </a:solidFill>
                <a:latin typeface="Cambria" pitchFamily="18" charset="0"/>
              </a:rPr>
              <a:t> </a:t>
            </a:r>
            <a:r>
              <a:rPr lang="en-US" sz="2400" dirty="0">
                <a:solidFill>
                  <a:schemeClr val="accent2">
                    <a:lumMod val="75000"/>
                  </a:schemeClr>
                </a:solidFill>
                <a:latin typeface="Cambria" pitchFamily="18" charset="0"/>
              </a:rPr>
              <a:t>needed by breeders. The </a:t>
            </a:r>
            <a:r>
              <a:rPr lang="en-US" sz="2400" dirty="0" err="1">
                <a:solidFill>
                  <a:schemeClr val="accent2">
                    <a:lumMod val="75000"/>
                  </a:schemeClr>
                </a:solidFill>
                <a:latin typeface="Cambria" pitchFamily="18" charset="0"/>
              </a:rPr>
              <a:t>germplasm</a:t>
            </a:r>
            <a:r>
              <a:rPr lang="en-US" sz="2400" dirty="0">
                <a:solidFill>
                  <a:schemeClr val="accent2">
                    <a:lumMod val="75000"/>
                  </a:schemeClr>
                </a:solidFill>
                <a:latin typeface="Cambria" pitchFamily="18" charset="0"/>
              </a:rPr>
              <a:t> accessions </a:t>
            </a:r>
            <a:r>
              <a:rPr lang="en-US" sz="2500" dirty="0">
                <a:solidFill>
                  <a:schemeClr val="accent2">
                    <a:lumMod val="75000"/>
                  </a:schemeClr>
                </a:solidFill>
                <a:latin typeface="Cambria" pitchFamily="18" charset="0"/>
              </a:rPr>
              <a:t>collected</a:t>
            </a:r>
            <a:r>
              <a:rPr lang="en-US" sz="2400" dirty="0">
                <a:solidFill>
                  <a:schemeClr val="accent2">
                    <a:lumMod val="75000"/>
                  </a:schemeClr>
                </a:solidFill>
                <a:latin typeface="Cambria" pitchFamily="18" charset="0"/>
              </a:rPr>
              <a:t> for this purpose possess the specific traits that are required by breeders either in the immediate future or in the </a:t>
            </a:r>
            <a:r>
              <a:rPr lang="en-US" sz="2400" dirty="0" err="1">
                <a:solidFill>
                  <a:schemeClr val="accent2">
                    <a:lumMod val="75000"/>
                  </a:schemeClr>
                </a:solidFill>
                <a:latin typeface="Cambria" pitchFamily="18" charset="0"/>
              </a:rPr>
              <a:t>foreseable</a:t>
            </a:r>
            <a:r>
              <a:rPr lang="en-US" sz="2400" dirty="0">
                <a:solidFill>
                  <a:schemeClr val="accent2">
                    <a:lumMod val="75000"/>
                  </a:schemeClr>
                </a:solidFill>
                <a:latin typeface="Cambria" pitchFamily="18" charset="0"/>
              </a:rPr>
              <a:t> future.</a:t>
            </a:r>
          </a:p>
        </p:txBody>
      </p:sp>
      <p:sp>
        <p:nvSpPr>
          <p:cNvPr id="4" name="Content Placeholder 3">
            <a:extLst>
              <a:ext uri="{FF2B5EF4-FFF2-40B4-BE49-F238E27FC236}">
                <a16:creationId xmlns:a16="http://schemas.microsoft.com/office/drawing/2014/main" id="{E8DC9908-2640-4229-9CB1-2029A8CC2F3D}"/>
              </a:ext>
            </a:extLst>
          </p:cNvPr>
          <p:cNvSpPr>
            <a:spLocks noGrp="1"/>
          </p:cNvSpPr>
          <p:nvPr>
            <p:ph sz="half" idx="2"/>
          </p:nvPr>
        </p:nvSpPr>
        <p:spPr>
          <a:xfrm>
            <a:off x="6172200" y="1184275"/>
            <a:ext cx="5349875" cy="5389563"/>
          </a:xfrm>
        </p:spPr>
        <p:txBody>
          <a:bodyPr/>
          <a:lstStyle/>
          <a:p>
            <a:pPr>
              <a:buFont typeface="Arial" charset="0"/>
              <a:buChar char="•"/>
              <a:defRPr/>
            </a:pPr>
            <a:r>
              <a:rPr lang="en-US" sz="2400" b="1" u="sng" dirty="0">
                <a:solidFill>
                  <a:schemeClr val="accent6">
                    <a:lumMod val="50000"/>
                  </a:schemeClr>
                </a:solidFill>
                <a:latin typeface="Cambria" pitchFamily="18" charset="0"/>
              </a:rPr>
              <a:t>Collection of the variability </a:t>
            </a:r>
            <a:r>
              <a:rPr lang="en-US" sz="2400" dirty="0">
                <a:solidFill>
                  <a:schemeClr val="accent6">
                    <a:lumMod val="50000"/>
                  </a:schemeClr>
                </a:solidFill>
                <a:latin typeface="Cambria" pitchFamily="18" charset="0"/>
              </a:rPr>
              <a:t>remaining in the crop plants and their relatives for its conservation. For this purpose, </a:t>
            </a:r>
            <a:r>
              <a:rPr lang="en-US" sz="2400" dirty="0" err="1">
                <a:solidFill>
                  <a:schemeClr val="accent6">
                    <a:lumMod val="50000"/>
                  </a:schemeClr>
                </a:solidFill>
                <a:latin typeface="Cambria" pitchFamily="18" charset="0"/>
              </a:rPr>
              <a:t>germplasm</a:t>
            </a:r>
            <a:r>
              <a:rPr lang="en-US" sz="2400" dirty="0">
                <a:solidFill>
                  <a:schemeClr val="accent6">
                    <a:lumMod val="50000"/>
                  </a:schemeClr>
                </a:solidFill>
                <a:latin typeface="Cambria" pitchFamily="18" charset="0"/>
              </a:rPr>
              <a:t> samples are collected without any reference to the process of specific traits; the consideration for collection is that as many diverse types are </a:t>
            </a:r>
            <a:r>
              <a:rPr lang="en-US" sz="2400" dirty="0" err="1">
                <a:solidFill>
                  <a:schemeClr val="accent6">
                    <a:lumMod val="50000"/>
                  </a:schemeClr>
                </a:solidFill>
                <a:latin typeface="Cambria" pitchFamily="18" charset="0"/>
              </a:rPr>
              <a:t>are</a:t>
            </a:r>
            <a:r>
              <a:rPr lang="en-US" sz="2400" dirty="0">
                <a:solidFill>
                  <a:schemeClr val="accent6">
                    <a:lumMod val="50000"/>
                  </a:schemeClr>
                </a:solidFill>
                <a:latin typeface="Cambria" pitchFamily="18" charset="0"/>
              </a:rPr>
              <a:t> collected as possible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1、5、6、7、8、9、10、11、12、13、14" val=""/>
  <p:tag name="CUSTOM20202639_1" val=""/>
  <p:tag name="TITLE" val=""/>
  <p:tag name="PURETXT" val=""/>
  <p:tag name="0" val=""/>
  <p:tag name="1" val=""/>
  <p:tag name="1.0" val=""/>
  <p:tag name="#WM#" val=""/>
  <p:tag name="CUSTOM" val=""/>
  <p:tag name="20202639" val=""/>
  <p:tag name="A_B" val=""/>
  <p:tag name="1_1" val=""/>
  <p:tag name="12" val=""/>
</p:tagLst>
</file>

<file path=ppt/tags/tag10.xml><?xml version="1.0" encoding="utf-8"?>
<p:tagLst xmlns:a="http://schemas.openxmlformats.org/drawingml/2006/main" xmlns:r="http://schemas.openxmlformats.org/officeDocument/2006/relationships" xmlns:p="http://schemas.openxmlformats.org/presentationml/2006/main">
  <p:tag name="CUSTOM20202639_13" val=""/>
  <p:tag name="1" val=""/>
  <p:tag name="TEXT" val=""/>
  <p:tag name="PURETXT" val=""/>
  <p:tag name="0" val=""/>
  <p:tag name="13" val=""/>
  <p:tag name="720*329" val=""/>
  <p:tag name="119*105" val=""/>
  <p:tag name="1.0" val=""/>
  <p:tag name="#WM#" val=""/>
  <p:tag name="CUSTOM" val=""/>
  <p:tag name="20202639" val=""/>
  <p:tag name="A_F" val=""/>
  <p:tag name="1_1" val=""/>
</p:tagLst>
</file>

<file path=ppt/tags/tag11.xml><?xml version="1.0" encoding="utf-8"?>
<p:tagLst xmlns:a="http://schemas.openxmlformats.org/drawingml/2006/main" xmlns:r="http://schemas.openxmlformats.org/officeDocument/2006/relationships" xmlns:p="http://schemas.openxmlformats.org/presentationml/2006/main">
  <p:tag name="CUSTOM20202639_14" val=""/>
  <p:tag name="ENDPAGE" val=""/>
  <p:tag name="PURETXT" val=""/>
  <p:tag name="0" val=""/>
  <p:tag name="14" val=""/>
  <p:tag name="1.0" val=""/>
  <p:tag name="#WM#" val=""/>
  <p:tag name="CUSTOM" val=""/>
  <p:tag name="20202639" val=""/>
  <p:tag name="A" val=""/>
  <p:tag name="1" val=""/>
</p:tagLst>
</file>

<file path=ppt/tags/tag2.xml><?xml version="1.0" encoding="utf-8"?>
<p:tagLst xmlns:a="http://schemas.openxmlformats.org/drawingml/2006/main" xmlns:r="http://schemas.openxmlformats.org/officeDocument/2006/relationships" xmlns:p="http://schemas.openxmlformats.org/presentationml/2006/main">
  <p:tag name="CUSTOM20202639_2" val=""/>
  <p:tag name="0" val=""/>
  <p:tag name="1" val=""/>
  <p:tag name="CONTENTS" val=""/>
  <p:tag name="DIAG" val=""/>
  <p:tag name="2" val=""/>
  <p:tag name="L1-1" val=""/>
  <p:tag name="L" val=""/>
  <p:tag name="1.0" val=""/>
  <p:tag name="#WM#" val=""/>
  <p:tag name="CUSTOM" val=""/>
  <p:tag name="20202639" val=""/>
  <p:tag name="A_L" val=""/>
  <p:tag name="1_1" val=""/>
</p:tagLst>
</file>

<file path=ppt/tags/tag3.xml><?xml version="1.0" encoding="utf-8"?>
<p:tagLst xmlns:a="http://schemas.openxmlformats.org/drawingml/2006/main" xmlns:r="http://schemas.openxmlformats.org/officeDocument/2006/relationships" xmlns:p="http://schemas.openxmlformats.org/presentationml/2006/main">
  <p:tag name="CUSTOM20202639_6" val=""/>
  <p:tag name="1" val=""/>
  <p:tag name="SECTIONTITLE" val=""/>
  <p:tag name="PURETXT" val=""/>
  <p:tag name="0" val=""/>
  <p:tag name="6" val=""/>
  <p:tag name="1.0" val=""/>
  <p:tag name="#WM#" val=""/>
  <p:tag name="CUSTOM" val=""/>
  <p:tag name="20202639" val=""/>
  <p:tag name="A_B_E" val=""/>
  <p:tag name="1_1_1" val=""/>
</p:tagLst>
</file>

<file path=ppt/tags/tag4.xml><?xml version="1.0" encoding="utf-8"?>
<p:tagLst xmlns:a="http://schemas.openxmlformats.org/drawingml/2006/main" xmlns:r="http://schemas.openxmlformats.org/officeDocument/2006/relationships" xmlns:p="http://schemas.openxmlformats.org/presentationml/2006/main">
  <p:tag name="CUSTOM20202639_8" val=""/>
  <p:tag name="1" val=""/>
  <p:tag name="TEXT" val=""/>
  <p:tag name="PURETXT" val=""/>
  <p:tag name="0" val=""/>
  <p:tag name="8" val=""/>
  <p:tag name="758*343" val=""/>
  <p:tag name="100*98" val=""/>
  <p:tag name="1.0" val=""/>
  <p:tag name="#WM#" val=""/>
  <p:tag name="CUSTOM" val=""/>
  <p:tag name="20202639" val=""/>
  <p:tag name="A_F" val=""/>
  <p:tag name="1_1" val=""/>
</p:tagLst>
</file>

<file path=ppt/tags/tag5.xml><?xml version="1.0" encoding="utf-8"?>
<p:tagLst xmlns:a="http://schemas.openxmlformats.org/drawingml/2006/main" xmlns:r="http://schemas.openxmlformats.org/officeDocument/2006/relationships" xmlns:p="http://schemas.openxmlformats.org/presentationml/2006/main">
  <p:tag name="CUSTOM20202639_10" val=""/>
  <p:tag name="1" val=""/>
  <p:tag name="TEXT" val=""/>
  <p:tag name="PICTXT" val=""/>
  <p:tag name="0" val=""/>
  <p:tag name="10" val=""/>
  <p:tag name="864*430" val=""/>
  <p:tag name="48*61" val=""/>
  <p:tag name="1.0" val=""/>
  <p:tag name="#WM#" val=""/>
  <p:tag name="CUSTOM" val=""/>
  <p:tag name="20202639" val=""/>
  <p:tag name="A_D_F" val=""/>
  <p:tag name="1_1_1" val=""/>
</p:tagLst>
</file>

<file path=ppt/tags/tag6.xml><?xml version="1.0" encoding="utf-8"?>
<p:tagLst xmlns:a="http://schemas.openxmlformats.org/drawingml/2006/main" xmlns:r="http://schemas.openxmlformats.org/officeDocument/2006/relationships" xmlns:p="http://schemas.openxmlformats.org/presentationml/2006/main">
  <p:tag name="CUSTOM20202639_11" val=""/>
  <p:tag name="1" val=""/>
  <p:tag name="TEXT" val=""/>
  <p:tag name="PICTXT" val=""/>
  <p:tag name="0" val=""/>
  <p:tag name="11" val=""/>
  <p:tag name="866*434" val=""/>
  <p:tag name="46*52" val=""/>
  <p:tag name="1.0" val=""/>
  <p:tag name="#WM#" val=""/>
  <p:tag name="CUSTOM" val=""/>
  <p:tag name="20202639" val=""/>
  <p:tag name="A_D_F" val=""/>
  <p:tag name="1_1_1" val=""/>
</p:tagLst>
</file>

<file path=ppt/tags/tag7.xml><?xml version="1.0" encoding="utf-8"?>
<p:tagLst xmlns:a="http://schemas.openxmlformats.org/drawingml/2006/main" xmlns:r="http://schemas.openxmlformats.org/officeDocument/2006/relationships" xmlns:p="http://schemas.openxmlformats.org/presentationml/2006/main">
  <p:tag name="CUSTOM20202639_7" val=""/>
  <p:tag name="1" val=""/>
  <p:tag name="TEXT" val=""/>
  <p:tag name="PICTXT" val=""/>
  <p:tag name="0" val=""/>
  <p:tag name="7" val=""/>
  <p:tag name="864*458" val=""/>
  <p:tag name="47*33" val=""/>
  <p:tag name="1.0" val=""/>
  <p:tag name="#WM#" val=""/>
  <p:tag name="CUSTOM" val=""/>
  <p:tag name="20202639" val=""/>
  <p:tag name="A_D_F" val=""/>
  <p:tag name="1_1_1" val=""/>
</p:tagLst>
</file>

<file path=ppt/tags/tag8.xml><?xml version="1.0" encoding="utf-8"?>
<p:tagLst xmlns:a="http://schemas.openxmlformats.org/drawingml/2006/main" xmlns:r="http://schemas.openxmlformats.org/officeDocument/2006/relationships" xmlns:p="http://schemas.openxmlformats.org/presentationml/2006/main">
  <p:tag name="CUSTOM20202639_12" val=""/>
  <p:tag name="1" val=""/>
  <p:tag name="TEXT" val=""/>
  <p:tag name="PICTXT" val=""/>
  <p:tag name="0" val=""/>
  <p:tag name="12" val=""/>
  <p:tag name="869*422" val=""/>
  <p:tag name="45*18" val=""/>
  <p:tag name="1.0" val=""/>
  <p:tag name="#WM#" val=""/>
  <p:tag name="CUSTOM" val=""/>
  <p:tag name="20202639" val=""/>
  <p:tag name="A_D_F" val=""/>
  <p:tag name="1_2_2" val=""/>
</p:tagLst>
</file>

<file path=ppt/tags/tag9.xml><?xml version="1.0" encoding="utf-8"?>
<p:tagLst xmlns:a="http://schemas.openxmlformats.org/drawingml/2006/main" xmlns:r="http://schemas.openxmlformats.org/officeDocument/2006/relationships" xmlns:p="http://schemas.openxmlformats.org/presentationml/2006/main">
  <p:tag name="CUSTOM20202639_9" val=""/>
  <p:tag name="1" val=""/>
  <p:tag name="TEXT" val=""/>
  <p:tag name="PICTXT" val=""/>
  <p:tag name="0" val=""/>
  <p:tag name="9" val=""/>
  <p:tag name="847*400" val=""/>
  <p:tag name="45*60" val=""/>
  <p:tag name="1.0" val=""/>
  <p:tag name="#WM#" val=""/>
  <p:tag name="CUSTOM" val=""/>
  <p:tag name="20202639" val=""/>
  <p:tag name="A_D_F" val=""/>
  <p:tag name="1_1_1" val=""/>
</p:tagLst>
</file>

<file path=ppt/theme/theme1.xml><?xml version="1.0" encoding="utf-8"?>
<a:theme xmlns:a="http://schemas.openxmlformats.org/drawingml/2006/main" name="1_默认设计模板">
  <a:themeElements>
    <a:clrScheme name="">
      <a:dk1>
        <a:srgbClr val="000000"/>
      </a:dk1>
      <a:lt1>
        <a:srgbClr val="FFFFFF"/>
      </a:lt1>
      <a:dk2>
        <a:srgbClr val="FFFFFF"/>
      </a:dk2>
      <a:lt2>
        <a:srgbClr val="EFF6EA"/>
      </a:lt2>
      <a:accent1>
        <a:srgbClr val="49A882"/>
      </a:accent1>
      <a:accent2>
        <a:srgbClr val="55A962"/>
      </a:accent2>
      <a:accent3>
        <a:srgbClr val="FFFFFF"/>
      </a:accent3>
      <a:accent4>
        <a:srgbClr val="000000"/>
      </a:accent4>
      <a:accent5>
        <a:srgbClr val="B1D1C1"/>
      </a:accent5>
      <a:accent6>
        <a:srgbClr val="4C9958"/>
      </a:accent6>
      <a:hlink>
        <a:srgbClr val="0563C1"/>
      </a:hlink>
      <a:folHlink>
        <a:srgbClr val="954D72"/>
      </a:folHlink>
    </a:clrScheme>
    <a:fontScheme name="默认设计模板">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lnDef>
  </a:objectDefaults>
  <a:extraClrSchemeLst/>
</a:theme>
</file>

<file path=ppt/theme/theme10.xml><?xml version="1.0" encoding="utf-8"?>
<a:theme xmlns:a="http://schemas.openxmlformats.org/drawingml/2006/main" name="11_默认设计模板">
  <a:themeElements>
    <a:clrScheme name="">
      <a:dk1>
        <a:srgbClr val="000000"/>
      </a:dk1>
      <a:lt1>
        <a:srgbClr val="FFFFFF"/>
      </a:lt1>
      <a:dk2>
        <a:srgbClr val="FFFFFF"/>
      </a:dk2>
      <a:lt2>
        <a:srgbClr val="EFF6EA"/>
      </a:lt2>
      <a:accent1>
        <a:srgbClr val="49A882"/>
      </a:accent1>
      <a:accent2>
        <a:srgbClr val="55A962"/>
      </a:accent2>
      <a:accent3>
        <a:srgbClr val="FFFFFF"/>
      </a:accent3>
      <a:accent4>
        <a:srgbClr val="000000"/>
      </a:accent4>
      <a:accent5>
        <a:srgbClr val="B1D1C1"/>
      </a:accent5>
      <a:accent6>
        <a:srgbClr val="4C9958"/>
      </a:accent6>
      <a:hlink>
        <a:srgbClr val="0563C1"/>
      </a:hlink>
      <a:folHlink>
        <a:srgbClr val="954D72"/>
      </a:folHlink>
    </a:clrScheme>
    <a:fontScheme name="默认设计模板">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lnDef>
  </a:objectDefaults>
  <a:extraClrSchemeLst/>
</a:theme>
</file>

<file path=ppt/theme/theme11.xml><?xml version="1.0" encoding="utf-8"?>
<a:theme xmlns:a="http://schemas.openxmlformats.org/drawingml/2006/main" name="13_默认设计模板">
  <a:themeElements>
    <a:clrScheme name="">
      <a:dk1>
        <a:srgbClr val="000000"/>
      </a:dk1>
      <a:lt1>
        <a:srgbClr val="FFFFFF"/>
      </a:lt1>
      <a:dk2>
        <a:srgbClr val="FFFFFF"/>
      </a:dk2>
      <a:lt2>
        <a:srgbClr val="EFF6EA"/>
      </a:lt2>
      <a:accent1>
        <a:srgbClr val="49A882"/>
      </a:accent1>
      <a:accent2>
        <a:srgbClr val="55A962"/>
      </a:accent2>
      <a:accent3>
        <a:srgbClr val="FFFFFF"/>
      </a:accent3>
      <a:accent4>
        <a:srgbClr val="000000"/>
      </a:accent4>
      <a:accent5>
        <a:srgbClr val="B1D1C1"/>
      </a:accent5>
      <a:accent6>
        <a:srgbClr val="4C9958"/>
      </a:accent6>
      <a:hlink>
        <a:srgbClr val="0563C1"/>
      </a:hlink>
      <a:folHlink>
        <a:srgbClr val="954D72"/>
      </a:folHlink>
    </a:clrScheme>
    <a:fontScheme name="默认设计模板">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lnDef>
  </a:objectDefaults>
  <a:extraClrSchemeLst/>
</a:theme>
</file>

<file path=ppt/theme/theme12.xml><?xml version="1.0" encoding="utf-8"?>
<a:theme xmlns:a="http://schemas.openxmlformats.org/drawingml/2006/main" name="15_默认设计模板">
  <a:themeElements>
    <a:clrScheme name="">
      <a:dk1>
        <a:srgbClr val="000000"/>
      </a:dk1>
      <a:lt1>
        <a:srgbClr val="FFFFFF"/>
      </a:lt1>
      <a:dk2>
        <a:srgbClr val="FFFFFF"/>
      </a:dk2>
      <a:lt2>
        <a:srgbClr val="EFF6EA"/>
      </a:lt2>
      <a:accent1>
        <a:srgbClr val="49A882"/>
      </a:accent1>
      <a:accent2>
        <a:srgbClr val="55A962"/>
      </a:accent2>
      <a:accent3>
        <a:srgbClr val="FFFFFF"/>
      </a:accent3>
      <a:accent4>
        <a:srgbClr val="000000"/>
      </a:accent4>
      <a:accent5>
        <a:srgbClr val="B1D1C1"/>
      </a:accent5>
      <a:accent6>
        <a:srgbClr val="4C9958"/>
      </a:accent6>
      <a:hlink>
        <a:srgbClr val="0563C1"/>
      </a:hlink>
      <a:folHlink>
        <a:srgbClr val="954D72"/>
      </a:folHlink>
    </a:clrScheme>
    <a:fontScheme name="默认设计模板">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lnDef>
  </a:objectDefaults>
  <a:extraClrSchemeLst/>
</a:theme>
</file>

<file path=ppt/theme/theme13.xml><?xml version="1.0" encoding="utf-8"?>
<a:theme xmlns:a="http://schemas.openxmlformats.org/drawingml/2006/main" name="16_默认设计模板">
  <a:themeElements>
    <a:clrScheme name="">
      <a:dk1>
        <a:srgbClr val="000000"/>
      </a:dk1>
      <a:lt1>
        <a:srgbClr val="FFFFFF"/>
      </a:lt1>
      <a:dk2>
        <a:srgbClr val="FFFFFF"/>
      </a:dk2>
      <a:lt2>
        <a:srgbClr val="EFF6EA"/>
      </a:lt2>
      <a:accent1>
        <a:srgbClr val="49A882"/>
      </a:accent1>
      <a:accent2>
        <a:srgbClr val="55A962"/>
      </a:accent2>
      <a:accent3>
        <a:srgbClr val="FFFFFF"/>
      </a:accent3>
      <a:accent4>
        <a:srgbClr val="000000"/>
      </a:accent4>
      <a:accent5>
        <a:srgbClr val="B1D1C1"/>
      </a:accent5>
      <a:accent6>
        <a:srgbClr val="4C9958"/>
      </a:accent6>
      <a:hlink>
        <a:srgbClr val="0563C1"/>
      </a:hlink>
      <a:folHlink>
        <a:srgbClr val="954D72"/>
      </a:folHlink>
    </a:clrScheme>
    <a:fontScheme name="默认设计模板">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lnDef>
  </a:objectDefaults>
  <a:extraClrSchemeLst/>
</a:theme>
</file>

<file path=ppt/theme/theme14.xml><?xml version="1.0" encoding="utf-8"?>
<a:theme xmlns:a="http://schemas.openxmlformats.org/drawingml/2006/main" name="17_默认设计模板">
  <a:themeElements>
    <a:clrScheme name="">
      <a:dk1>
        <a:srgbClr val="000000"/>
      </a:dk1>
      <a:lt1>
        <a:srgbClr val="FFFFFF"/>
      </a:lt1>
      <a:dk2>
        <a:srgbClr val="FFFFFF"/>
      </a:dk2>
      <a:lt2>
        <a:srgbClr val="EFF6EA"/>
      </a:lt2>
      <a:accent1>
        <a:srgbClr val="49A882"/>
      </a:accent1>
      <a:accent2>
        <a:srgbClr val="55A962"/>
      </a:accent2>
      <a:accent3>
        <a:srgbClr val="FFFFFF"/>
      </a:accent3>
      <a:accent4>
        <a:srgbClr val="000000"/>
      </a:accent4>
      <a:accent5>
        <a:srgbClr val="B1D1C1"/>
      </a:accent5>
      <a:accent6>
        <a:srgbClr val="4C9958"/>
      </a:accent6>
      <a:hlink>
        <a:srgbClr val="0563C1"/>
      </a:hlink>
      <a:folHlink>
        <a:srgbClr val="954D72"/>
      </a:folHlink>
    </a:clrScheme>
    <a:fontScheme name="默认设计模板">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lnDef>
  </a:objectDefaults>
  <a:extraClrSchemeLst/>
</a:theme>
</file>

<file path=ppt/theme/theme15.xml><?xml version="1.0" encoding="utf-8"?>
<a:theme xmlns:a="http://schemas.openxmlformats.org/drawingml/2006/main" name="18_默认设计模板">
  <a:themeElements>
    <a:clrScheme name="">
      <a:dk1>
        <a:srgbClr val="000000"/>
      </a:dk1>
      <a:lt1>
        <a:srgbClr val="FFFFFF"/>
      </a:lt1>
      <a:dk2>
        <a:srgbClr val="FFFFFF"/>
      </a:dk2>
      <a:lt2>
        <a:srgbClr val="EFF6EA"/>
      </a:lt2>
      <a:accent1>
        <a:srgbClr val="49A882"/>
      </a:accent1>
      <a:accent2>
        <a:srgbClr val="55A962"/>
      </a:accent2>
      <a:accent3>
        <a:srgbClr val="FFFFFF"/>
      </a:accent3>
      <a:accent4>
        <a:srgbClr val="000000"/>
      </a:accent4>
      <a:accent5>
        <a:srgbClr val="B1D1C1"/>
      </a:accent5>
      <a:accent6>
        <a:srgbClr val="4C9958"/>
      </a:accent6>
      <a:hlink>
        <a:srgbClr val="0563C1"/>
      </a:hlink>
      <a:folHlink>
        <a:srgbClr val="954D72"/>
      </a:folHlink>
    </a:clrScheme>
    <a:fontScheme name="默认设计模板">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lnDef>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E7E6E6"/>
      </a:dk2>
      <a:lt2>
        <a:srgbClr val="44546A"/>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E7E6E6"/>
      </a:dk2>
      <a:lt2>
        <a:srgbClr val="44546A"/>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默认设计模板">
  <a:themeElements>
    <a:clrScheme name="">
      <a:dk1>
        <a:srgbClr val="000000"/>
      </a:dk1>
      <a:lt1>
        <a:srgbClr val="FFFFFF"/>
      </a:lt1>
      <a:dk2>
        <a:srgbClr val="FFFFFF"/>
      </a:dk2>
      <a:lt2>
        <a:srgbClr val="EFF6EA"/>
      </a:lt2>
      <a:accent1>
        <a:srgbClr val="49A882"/>
      </a:accent1>
      <a:accent2>
        <a:srgbClr val="55A962"/>
      </a:accent2>
      <a:accent3>
        <a:srgbClr val="FFFFFF"/>
      </a:accent3>
      <a:accent4>
        <a:srgbClr val="000000"/>
      </a:accent4>
      <a:accent5>
        <a:srgbClr val="B1D1C1"/>
      </a:accent5>
      <a:accent6>
        <a:srgbClr val="4C9958"/>
      </a:accent6>
      <a:hlink>
        <a:srgbClr val="0563C1"/>
      </a:hlink>
      <a:folHlink>
        <a:srgbClr val="954D72"/>
      </a:folHlink>
    </a:clrScheme>
    <a:fontScheme name="默认设计模板">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lnDef>
  </a:objectDefaults>
  <a:extraClrSchemeLst/>
</a:theme>
</file>

<file path=ppt/theme/theme3.xml><?xml version="1.0" encoding="utf-8"?>
<a:theme xmlns:a="http://schemas.openxmlformats.org/drawingml/2006/main" name="4_默认设计模板">
  <a:themeElements>
    <a:clrScheme name="">
      <a:dk1>
        <a:srgbClr val="000000"/>
      </a:dk1>
      <a:lt1>
        <a:srgbClr val="FFFFFF"/>
      </a:lt1>
      <a:dk2>
        <a:srgbClr val="FFFFFF"/>
      </a:dk2>
      <a:lt2>
        <a:srgbClr val="EFF6EA"/>
      </a:lt2>
      <a:accent1>
        <a:srgbClr val="49A882"/>
      </a:accent1>
      <a:accent2>
        <a:srgbClr val="55A962"/>
      </a:accent2>
      <a:accent3>
        <a:srgbClr val="FFFFFF"/>
      </a:accent3>
      <a:accent4>
        <a:srgbClr val="000000"/>
      </a:accent4>
      <a:accent5>
        <a:srgbClr val="B1D1C1"/>
      </a:accent5>
      <a:accent6>
        <a:srgbClr val="4C9958"/>
      </a:accent6>
      <a:hlink>
        <a:srgbClr val="0563C1"/>
      </a:hlink>
      <a:folHlink>
        <a:srgbClr val="954D72"/>
      </a:folHlink>
    </a:clrScheme>
    <a:fontScheme name="默认设计模板">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lnDef>
  </a:objectDefaults>
  <a:extraClrSchemeLst/>
</a:theme>
</file>

<file path=ppt/theme/theme4.xml><?xml version="1.0" encoding="utf-8"?>
<a:theme xmlns:a="http://schemas.openxmlformats.org/drawingml/2006/main" name="5_默认设计模板">
  <a:themeElements>
    <a:clrScheme name="">
      <a:dk1>
        <a:srgbClr val="000000"/>
      </a:dk1>
      <a:lt1>
        <a:srgbClr val="FFFFFF"/>
      </a:lt1>
      <a:dk2>
        <a:srgbClr val="FFFFFF"/>
      </a:dk2>
      <a:lt2>
        <a:srgbClr val="EFF6EA"/>
      </a:lt2>
      <a:accent1>
        <a:srgbClr val="49A882"/>
      </a:accent1>
      <a:accent2>
        <a:srgbClr val="55A962"/>
      </a:accent2>
      <a:accent3>
        <a:srgbClr val="FFFFFF"/>
      </a:accent3>
      <a:accent4>
        <a:srgbClr val="000000"/>
      </a:accent4>
      <a:accent5>
        <a:srgbClr val="B1D1C1"/>
      </a:accent5>
      <a:accent6>
        <a:srgbClr val="4C9958"/>
      </a:accent6>
      <a:hlink>
        <a:srgbClr val="0563C1"/>
      </a:hlink>
      <a:folHlink>
        <a:srgbClr val="954D72"/>
      </a:folHlink>
    </a:clrScheme>
    <a:fontScheme name="默认设计模板">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lnDef>
  </a:objectDefaults>
  <a:extraClrSchemeLst/>
</a:theme>
</file>

<file path=ppt/theme/theme5.xml><?xml version="1.0" encoding="utf-8"?>
<a:theme xmlns:a="http://schemas.openxmlformats.org/drawingml/2006/main" name="6_默认设计模板">
  <a:themeElements>
    <a:clrScheme name="">
      <a:dk1>
        <a:srgbClr val="000000"/>
      </a:dk1>
      <a:lt1>
        <a:srgbClr val="FFFFFF"/>
      </a:lt1>
      <a:dk2>
        <a:srgbClr val="FFFFFF"/>
      </a:dk2>
      <a:lt2>
        <a:srgbClr val="EFF6EA"/>
      </a:lt2>
      <a:accent1>
        <a:srgbClr val="49A882"/>
      </a:accent1>
      <a:accent2>
        <a:srgbClr val="55A962"/>
      </a:accent2>
      <a:accent3>
        <a:srgbClr val="FFFFFF"/>
      </a:accent3>
      <a:accent4>
        <a:srgbClr val="000000"/>
      </a:accent4>
      <a:accent5>
        <a:srgbClr val="B1D1C1"/>
      </a:accent5>
      <a:accent6>
        <a:srgbClr val="4C9958"/>
      </a:accent6>
      <a:hlink>
        <a:srgbClr val="0563C1"/>
      </a:hlink>
      <a:folHlink>
        <a:srgbClr val="954D72"/>
      </a:folHlink>
    </a:clrScheme>
    <a:fontScheme name="默认设计模板">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lnDef>
  </a:objectDefaults>
  <a:extraClrSchemeLst/>
</a:theme>
</file>

<file path=ppt/theme/theme6.xml><?xml version="1.0" encoding="utf-8"?>
<a:theme xmlns:a="http://schemas.openxmlformats.org/drawingml/2006/main" name="7_默认设计模板">
  <a:themeElements>
    <a:clrScheme name="">
      <a:dk1>
        <a:srgbClr val="000000"/>
      </a:dk1>
      <a:lt1>
        <a:srgbClr val="FFFFFF"/>
      </a:lt1>
      <a:dk2>
        <a:srgbClr val="FFFFFF"/>
      </a:dk2>
      <a:lt2>
        <a:srgbClr val="EFF6EA"/>
      </a:lt2>
      <a:accent1>
        <a:srgbClr val="49A882"/>
      </a:accent1>
      <a:accent2>
        <a:srgbClr val="55A962"/>
      </a:accent2>
      <a:accent3>
        <a:srgbClr val="FFFFFF"/>
      </a:accent3>
      <a:accent4>
        <a:srgbClr val="000000"/>
      </a:accent4>
      <a:accent5>
        <a:srgbClr val="B1D1C1"/>
      </a:accent5>
      <a:accent6>
        <a:srgbClr val="4C9958"/>
      </a:accent6>
      <a:hlink>
        <a:srgbClr val="0563C1"/>
      </a:hlink>
      <a:folHlink>
        <a:srgbClr val="954D72"/>
      </a:folHlink>
    </a:clrScheme>
    <a:fontScheme name="默认设计模板">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lnDef>
  </a:objectDefaults>
  <a:extraClrSchemeLst/>
</a:theme>
</file>

<file path=ppt/theme/theme7.xml><?xml version="1.0" encoding="utf-8"?>
<a:theme xmlns:a="http://schemas.openxmlformats.org/drawingml/2006/main" name="8_默认设计模板">
  <a:themeElements>
    <a:clrScheme name="">
      <a:dk1>
        <a:srgbClr val="000000"/>
      </a:dk1>
      <a:lt1>
        <a:srgbClr val="FFFFFF"/>
      </a:lt1>
      <a:dk2>
        <a:srgbClr val="FFFFFF"/>
      </a:dk2>
      <a:lt2>
        <a:srgbClr val="EFF6EA"/>
      </a:lt2>
      <a:accent1>
        <a:srgbClr val="49A882"/>
      </a:accent1>
      <a:accent2>
        <a:srgbClr val="55A962"/>
      </a:accent2>
      <a:accent3>
        <a:srgbClr val="FFFFFF"/>
      </a:accent3>
      <a:accent4>
        <a:srgbClr val="000000"/>
      </a:accent4>
      <a:accent5>
        <a:srgbClr val="B1D1C1"/>
      </a:accent5>
      <a:accent6>
        <a:srgbClr val="4C9958"/>
      </a:accent6>
      <a:hlink>
        <a:srgbClr val="0563C1"/>
      </a:hlink>
      <a:folHlink>
        <a:srgbClr val="954D72"/>
      </a:folHlink>
    </a:clrScheme>
    <a:fontScheme name="默认设计模板">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lnDef>
  </a:objectDefaults>
  <a:extraClrSchemeLst/>
</a:theme>
</file>

<file path=ppt/theme/theme8.xml><?xml version="1.0" encoding="utf-8"?>
<a:theme xmlns:a="http://schemas.openxmlformats.org/drawingml/2006/main" name="9_默认设计模板">
  <a:themeElements>
    <a:clrScheme name="">
      <a:dk1>
        <a:srgbClr val="000000"/>
      </a:dk1>
      <a:lt1>
        <a:srgbClr val="FFFFFF"/>
      </a:lt1>
      <a:dk2>
        <a:srgbClr val="FFFFFF"/>
      </a:dk2>
      <a:lt2>
        <a:srgbClr val="EFF6EA"/>
      </a:lt2>
      <a:accent1>
        <a:srgbClr val="49A882"/>
      </a:accent1>
      <a:accent2>
        <a:srgbClr val="55A962"/>
      </a:accent2>
      <a:accent3>
        <a:srgbClr val="FFFFFF"/>
      </a:accent3>
      <a:accent4>
        <a:srgbClr val="000000"/>
      </a:accent4>
      <a:accent5>
        <a:srgbClr val="B1D1C1"/>
      </a:accent5>
      <a:accent6>
        <a:srgbClr val="4C9958"/>
      </a:accent6>
      <a:hlink>
        <a:srgbClr val="0563C1"/>
      </a:hlink>
      <a:folHlink>
        <a:srgbClr val="954D72"/>
      </a:folHlink>
    </a:clrScheme>
    <a:fontScheme name="默认设计模板">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lnDef>
  </a:objectDefaults>
  <a:extraClrSchemeLst/>
</a:theme>
</file>

<file path=ppt/theme/theme9.xml><?xml version="1.0" encoding="utf-8"?>
<a:theme xmlns:a="http://schemas.openxmlformats.org/drawingml/2006/main" name="10_默认设计模板">
  <a:themeElements>
    <a:clrScheme name="">
      <a:dk1>
        <a:srgbClr val="000000"/>
      </a:dk1>
      <a:lt1>
        <a:srgbClr val="FFFFFF"/>
      </a:lt1>
      <a:dk2>
        <a:srgbClr val="FFFFFF"/>
      </a:dk2>
      <a:lt2>
        <a:srgbClr val="EFF6EA"/>
      </a:lt2>
      <a:accent1>
        <a:srgbClr val="49A882"/>
      </a:accent1>
      <a:accent2>
        <a:srgbClr val="55A962"/>
      </a:accent2>
      <a:accent3>
        <a:srgbClr val="FFFFFF"/>
      </a:accent3>
      <a:accent4>
        <a:srgbClr val="000000"/>
      </a:accent4>
      <a:accent5>
        <a:srgbClr val="B1D1C1"/>
      </a:accent5>
      <a:accent6>
        <a:srgbClr val="4C9958"/>
      </a:accent6>
      <a:hlink>
        <a:srgbClr val="0563C1"/>
      </a:hlink>
      <a:folHlink>
        <a:srgbClr val="954D72"/>
      </a:folHlink>
    </a:clrScheme>
    <a:fontScheme name="默认设计模板">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otalTime>669</TotalTime>
  <Words>964</Words>
  <Application>Microsoft Office PowerPoint</Application>
  <DocSecurity>0</DocSecurity>
  <PresentationFormat>Widescreen</PresentationFormat>
  <Paragraphs>92</Paragraphs>
  <Slides>26</Slides>
  <Notes>0</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26</vt:i4>
      </vt:variant>
    </vt:vector>
  </HeadingPairs>
  <TitlesOfParts>
    <vt:vector size="45" baseType="lpstr">
      <vt:lpstr>宋体</vt:lpstr>
      <vt:lpstr>Arial</vt:lpstr>
      <vt:lpstr>Cambria</vt:lpstr>
      <vt:lpstr>Wingdings</vt:lpstr>
      <vt:lpstr>1_默认设计模板</vt:lpstr>
      <vt:lpstr>3_默认设计模板</vt:lpstr>
      <vt:lpstr>4_默认设计模板</vt:lpstr>
      <vt:lpstr>5_默认设计模板</vt:lpstr>
      <vt:lpstr>6_默认设计模板</vt:lpstr>
      <vt:lpstr>7_默认设计模板</vt:lpstr>
      <vt:lpstr>8_默认设计模板</vt:lpstr>
      <vt:lpstr>9_默认设计模板</vt:lpstr>
      <vt:lpstr>10_默认设计模板</vt:lpstr>
      <vt:lpstr>11_默认设计模板</vt:lpstr>
      <vt:lpstr>13_默认设计模板</vt:lpstr>
      <vt:lpstr>15_默认设计模板</vt:lpstr>
      <vt:lpstr>16_默认设计模板</vt:lpstr>
      <vt:lpstr>17_默认设计模板</vt:lpstr>
      <vt:lpstr>18_默认设计模板</vt:lpstr>
      <vt:lpstr> Presentation-2 </vt:lpstr>
      <vt:lpstr>PowerPoint Presentation</vt:lpstr>
      <vt:lpstr>     Definition;</vt:lpstr>
      <vt:lpstr>PowerPoint Presentation</vt:lpstr>
      <vt:lpstr>PowerPoint Presentation</vt:lpstr>
      <vt:lpstr>PowerPoint Presentation</vt:lpstr>
      <vt:lpstr>PowerPoint Presentation</vt:lpstr>
      <vt:lpstr>Collection of germplasm</vt:lpstr>
      <vt:lpstr>Objectives of germplasm collection.</vt:lpstr>
      <vt:lpstr>PowerPoint Presentation</vt:lpstr>
      <vt:lpstr> Exploration and Collection. </vt:lpstr>
      <vt:lpstr>PowerPoint Presentation</vt:lpstr>
      <vt:lpstr>PowerPoint Presentation</vt:lpstr>
      <vt:lpstr>Areas of collection.</vt:lpstr>
      <vt:lpstr>Sampling Sites.</vt:lpstr>
      <vt:lpstr>Collection Priorities.   </vt:lpstr>
      <vt:lpstr>PowerPoint Presentation</vt:lpstr>
      <vt:lpstr>SAMPLING PROCEDURE</vt:lpstr>
      <vt:lpstr>SAMPLE SIZE</vt:lpstr>
      <vt:lpstr>PowerPoint Presentation</vt:lpstr>
      <vt:lpstr>PowerPoint Presentation</vt:lpstr>
      <vt:lpstr>Merits of exploration.</vt:lpstr>
      <vt:lpstr>Limitations of plant explorations.</vt:lpstr>
      <vt:lpstr>Procurement From Other Agencies.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dc:title>
  <dc:creator>CPH1909</dc:creator>
  <cp:lastModifiedBy>ikramulhaq 228</cp:lastModifiedBy>
  <cp:revision>27</cp:revision>
  <dcterms:created xsi:type="dcterms:W3CDTF">2019-08-28T03:03:00Z</dcterms:created>
  <dcterms:modified xsi:type="dcterms:W3CDTF">2020-05-03T02:27:56Z</dcterms:modified>
  <cp:version>14.0000</cp:version>
</cp:coreProperties>
</file>