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65" r:id="rId2"/>
    <p:sldId id="266" r:id="rId3"/>
    <p:sldId id="267" r:id="rId4"/>
    <p:sldId id="268" r:id="rId5"/>
    <p:sldId id="269" r:id="rId6"/>
    <p:sldId id="257" r:id="rId7"/>
    <p:sldId id="258" r:id="rId8"/>
    <p:sldId id="259" r:id="rId9"/>
    <p:sldId id="260" r:id="rId10"/>
    <p:sldId id="261" r:id="rId11"/>
    <p:sldId id="262" r:id="rId12"/>
    <p:sldId id="263"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94660"/>
  </p:normalViewPr>
  <p:slideViewPr>
    <p:cSldViewPr>
      <p:cViewPr varScale="1">
        <p:scale>
          <a:sx n="76" d="100"/>
          <a:sy n="76" d="100"/>
        </p:scale>
        <p:origin x="106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3895F356-F903-4124-9DB8-5EE44DC7DF7A}" type="datetimeFigureOut">
              <a:rPr lang="en-US" smtClean="0"/>
              <a:t>19-May-19</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C64A36B-59D2-4B9F-A893-6449672A9D0B}"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95F356-F903-4124-9DB8-5EE44DC7DF7A}" type="datetimeFigureOut">
              <a:rPr lang="en-US" smtClean="0"/>
              <a:t>19-May-19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4A36B-59D2-4B9F-A893-6449672A9D0B}"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95F356-F903-4124-9DB8-5EE44DC7DF7A}" type="datetimeFigureOut">
              <a:rPr lang="en-US" smtClean="0"/>
              <a:t>19-May-19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4A36B-59D2-4B9F-A893-6449672A9D0B}"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95F356-F903-4124-9DB8-5EE44DC7DF7A}" type="datetimeFigureOut">
              <a:rPr lang="en-US" smtClean="0"/>
              <a:t>19-May-19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4A36B-59D2-4B9F-A893-6449672A9D0B}" type="slidenum">
              <a:rPr lang="en-US" smtClean="0"/>
              <a:t>‹#›</a:t>
            </a:fld>
            <a:endParaRPr lang="en-US"/>
          </a:p>
        </p:txBody>
      </p:sp>
      <p:sp>
        <p:nvSpPr>
          <p:cNvPr id="11" name="Title 10"/>
          <p:cNvSpPr>
            <a:spLocks noGrp="1"/>
          </p:cNvSpPr>
          <p:nvPr>
            <p:ph type="title"/>
          </p:nvPr>
        </p:nvSpPr>
        <p:spPr/>
        <p:txBody>
          <a:bodyPr/>
          <a:lstStyle/>
          <a:p>
            <a:r>
              <a:rPr lang="en-US"/>
              <a:t>Click to edit Master title style</a:t>
            </a:r>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95F356-F903-4124-9DB8-5EE44DC7DF7A}" type="datetimeFigureOut">
              <a:rPr lang="en-US" smtClean="0"/>
              <a:t>19-May-19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64A36B-59D2-4B9F-A893-6449672A9D0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895F356-F903-4124-9DB8-5EE44DC7DF7A}" type="datetimeFigureOut">
              <a:rPr lang="en-US" smtClean="0"/>
              <a:t>19-May-19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64A36B-59D2-4B9F-A893-6449672A9D0B}"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95F356-F903-4124-9DB8-5EE44DC7DF7A}" type="datetimeFigureOut">
              <a:rPr lang="en-US" smtClean="0"/>
              <a:t>19-May-19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64A36B-59D2-4B9F-A893-6449672A9D0B}"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95F356-F903-4124-9DB8-5EE44DC7DF7A}" type="datetimeFigureOut">
              <a:rPr lang="en-US" smtClean="0"/>
              <a:t>19-May-19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64A36B-59D2-4B9F-A893-6449672A9D0B}"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95F356-F903-4124-9DB8-5EE44DC7DF7A}" type="datetimeFigureOut">
              <a:rPr lang="en-US" smtClean="0"/>
              <a:t>19-May-19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64A36B-59D2-4B9F-A893-6449672A9D0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95F356-F903-4124-9DB8-5EE44DC7DF7A}" type="datetimeFigureOut">
              <a:rPr lang="en-US" smtClean="0"/>
              <a:t>19-May-19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64A36B-59D2-4B9F-A893-6449672A9D0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895F356-F903-4124-9DB8-5EE44DC7DF7A}" type="datetimeFigureOut">
              <a:rPr lang="en-US" smtClean="0"/>
              <a:t>19-May-19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64A36B-59D2-4B9F-A893-6449672A9D0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3895F356-F903-4124-9DB8-5EE44DC7DF7A}" type="datetimeFigureOut">
              <a:rPr lang="en-US" smtClean="0"/>
              <a:t>19-May-19</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C64A36B-59D2-4B9F-A893-6449672A9D0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295399"/>
          </a:xfrm>
        </p:spPr>
        <p:txBody>
          <a:bodyPr>
            <a:normAutofit/>
          </a:bodyPr>
          <a:lstStyle/>
          <a:p>
            <a:r>
              <a:rPr lang="en-US" sz="6000" dirty="0"/>
              <a:t>Presented by</a:t>
            </a:r>
          </a:p>
        </p:txBody>
      </p:sp>
      <p:sp>
        <p:nvSpPr>
          <p:cNvPr id="3" name="Subtitle 2"/>
          <p:cNvSpPr>
            <a:spLocks noGrp="1"/>
          </p:cNvSpPr>
          <p:nvPr>
            <p:ph type="subTitle" idx="1"/>
          </p:nvPr>
        </p:nvSpPr>
        <p:spPr>
          <a:xfrm>
            <a:off x="990600" y="1371600"/>
            <a:ext cx="6781800" cy="4267200"/>
          </a:xfrm>
        </p:spPr>
        <p:txBody>
          <a:bodyPr/>
          <a:lstStyle/>
          <a:p>
            <a:r>
              <a:rPr lang="en-US" dirty="0">
                <a:solidFill>
                  <a:schemeClr val="tx1"/>
                </a:solidFill>
              </a:rPr>
              <a:t>Rehana Kousar(BITF16E035)</a:t>
            </a:r>
          </a:p>
          <a:p>
            <a:r>
              <a:rPr lang="en-US" dirty="0">
                <a:solidFill>
                  <a:schemeClr val="tx1"/>
                </a:solidFill>
              </a:rPr>
              <a:t>HAFIZA ANILA SAJID (BITF16E035)</a:t>
            </a:r>
          </a:p>
          <a:p>
            <a:r>
              <a:rPr lang="en-US" sz="6000" dirty="0">
                <a:solidFill>
                  <a:schemeClr val="tx1"/>
                </a:solidFill>
              </a:rPr>
              <a:t>TOPIC</a:t>
            </a:r>
          </a:p>
          <a:p>
            <a:endParaRPr lang="en-US" dirty="0">
              <a:solidFill>
                <a:schemeClr val="tx1"/>
              </a:solidFill>
            </a:endParaRPr>
          </a:p>
          <a:p>
            <a:r>
              <a:rPr lang="en-US" dirty="0">
                <a:solidFill>
                  <a:schemeClr val="tx1"/>
                </a:solidFill>
              </a:rPr>
              <a:t>ON DEMAND COMPUTING AND VIRTUALIZATION</a:t>
            </a:r>
          </a:p>
        </p:txBody>
      </p:sp>
    </p:spTree>
    <p:extLst>
      <p:ext uri="{BB962C8B-B14F-4D97-AF65-F5344CB8AC3E}">
        <p14:creationId xmlns:p14="http://schemas.microsoft.com/office/powerpoint/2010/main" val="309747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This technique is the masking of server resources.</a:t>
            </a:r>
          </a:p>
          <a:p>
            <a:r>
              <a:rPr lang="en-US" dirty="0"/>
              <a:t> It simulates physical servers by changing their identity, numbers, processors and operating systems. </a:t>
            </a:r>
          </a:p>
          <a:p>
            <a:r>
              <a:rPr lang="en-US" dirty="0"/>
              <a:t>This spares the user from continuously managing complex server resources.</a:t>
            </a:r>
          </a:p>
          <a:p>
            <a:r>
              <a:rPr lang="en-US" dirty="0"/>
              <a:t> It also makes a lot of resources available for sharing and utilizing, while maintaining the capacity to expand them when needed.</a:t>
            </a:r>
          </a:p>
        </p:txBody>
      </p:sp>
      <p:sp>
        <p:nvSpPr>
          <p:cNvPr id="2" name="Title 1"/>
          <p:cNvSpPr>
            <a:spLocks noGrp="1"/>
          </p:cNvSpPr>
          <p:nvPr>
            <p:ph type="title"/>
          </p:nvPr>
        </p:nvSpPr>
        <p:spPr/>
        <p:txBody>
          <a:bodyPr>
            <a:normAutofit fontScale="90000"/>
          </a:bodyPr>
          <a:lstStyle/>
          <a:p>
            <a:r>
              <a:rPr lang="en-US" dirty="0"/>
              <a:t>Server Virtualization</a:t>
            </a:r>
            <a:br>
              <a:rPr lang="en-US" dirty="0"/>
            </a:br>
            <a:endParaRPr lang="en-US" dirty="0"/>
          </a:p>
        </p:txBody>
      </p:sp>
    </p:spTree>
    <p:extLst>
      <p:ext uri="{BB962C8B-B14F-4D97-AF65-F5344CB8AC3E}">
        <p14:creationId xmlns:p14="http://schemas.microsoft.com/office/powerpoint/2010/main" val="256901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This kind of cloud computing virtualization technique is abstracting the technical details usually used in data management,</a:t>
            </a:r>
          </a:p>
          <a:p>
            <a:r>
              <a:rPr lang="en-US" dirty="0"/>
              <a:t> such as location, performance or format, in favor of broader access and more resiliency that are directly related to business needs.</a:t>
            </a:r>
          </a:p>
        </p:txBody>
      </p:sp>
      <p:sp>
        <p:nvSpPr>
          <p:cNvPr id="2" name="Title 1"/>
          <p:cNvSpPr>
            <a:spLocks noGrp="1"/>
          </p:cNvSpPr>
          <p:nvPr>
            <p:ph type="title"/>
          </p:nvPr>
        </p:nvSpPr>
        <p:spPr/>
        <p:txBody>
          <a:bodyPr>
            <a:normAutofit fontScale="90000"/>
          </a:bodyPr>
          <a:lstStyle/>
          <a:p>
            <a:r>
              <a:rPr lang="en-US" dirty="0"/>
              <a:t>Data Virtualization</a:t>
            </a:r>
            <a:br>
              <a:rPr lang="en-US" dirty="0"/>
            </a:br>
            <a:endParaRPr lang="en-US" dirty="0"/>
          </a:p>
        </p:txBody>
      </p:sp>
    </p:spTree>
    <p:extLst>
      <p:ext uri="{BB962C8B-B14F-4D97-AF65-F5344CB8AC3E}">
        <p14:creationId xmlns:p14="http://schemas.microsoft.com/office/powerpoint/2010/main" val="293189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As compared to other types of virtualization in cloud computing, this model enables you to emulate a workstation load, rather than a server.</a:t>
            </a:r>
          </a:p>
          <a:p>
            <a:r>
              <a:rPr lang="en-US" dirty="0"/>
              <a:t> This allows the user to access the desktop remotely.</a:t>
            </a:r>
          </a:p>
          <a:p>
            <a:r>
              <a:rPr lang="en-US" dirty="0"/>
              <a:t> Since the workstation is essentially running in a data center server, access to it can be both more secure and portable.</a:t>
            </a:r>
          </a:p>
        </p:txBody>
      </p:sp>
      <p:sp>
        <p:nvSpPr>
          <p:cNvPr id="2" name="Title 1"/>
          <p:cNvSpPr>
            <a:spLocks noGrp="1"/>
          </p:cNvSpPr>
          <p:nvPr>
            <p:ph type="title"/>
          </p:nvPr>
        </p:nvSpPr>
        <p:spPr/>
        <p:txBody>
          <a:bodyPr>
            <a:normAutofit fontScale="90000"/>
          </a:bodyPr>
          <a:lstStyle/>
          <a:p>
            <a:r>
              <a:rPr lang="en-US" dirty="0"/>
              <a:t>Desktop Virtualizing</a:t>
            </a:r>
            <a:br>
              <a:rPr lang="en-US" dirty="0"/>
            </a:br>
            <a:endParaRPr lang="en-US" dirty="0"/>
          </a:p>
        </p:txBody>
      </p:sp>
    </p:spTree>
    <p:extLst>
      <p:ext uri="{BB962C8B-B14F-4D97-AF65-F5344CB8AC3E}">
        <p14:creationId xmlns:p14="http://schemas.microsoft.com/office/powerpoint/2010/main" val="3083423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Software virtualization in cloud computing abstracts the application layer, separating it from the operating system. </a:t>
            </a:r>
          </a:p>
          <a:p>
            <a:r>
              <a:rPr lang="en-US" dirty="0"/>
              <a:t>This way the application can run in an encapsulated form without being  dependant upon the operating system underneath.</a:t>
            </a:r>
          </a:p>
          <a:p>
            <a:r>
              <a:rPr lang="en-US" dirty="0"/>
              <a:t> In addition to providing a level of isolation, an application created for one OS can run on a completely different operating system.</a:t>
            </a:r>
          </a:p>
        </p:txBody>
      </p:sp>
      <p:sp>
        <p:nvSpPr>
          <p:cNvPr id="2" name="Title 1"/>
          <p:cNvSpPr>
            <a:spLocks noGrp="1"/>
          </p:cNvSpPr>
          <p:nvPr>
            <p:ph type="title"/>
          </p:nvPr>
        </p:nvSpPr>
        <p:spPr/>
        <p:txBody>
          <a:bodyPr>
            <a:normAutofit fontScale="90000"/>
          </a:bodyPr>
          <a:lstStyle/>
          <a:p>
            <a:r>
              <a:rPr lang="en-US" dirty="0"/>
              <a:t>Application Virtualization</a:t>
            </a:r>
            <a:br>
              <a:rPr lang="en-US" dirty="0"/>
            </a:br>
            <a:endParaRPr lang="en-US" dirty="0"/>
          </a:p>
        </p:txBody>
      </p:sp>
    </p:spTree>
    <p:extLst>
      <p:ext uri="{BB962C8B-B14F-4D97-AF65-F5344CB8AC3E}">
        <p14:creationId xmlns:p14="http://schemas.microsoft.com/office/powerpoint/2010/main" val="2407643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 dirty="0"/>
              <a:t>Definition</a:t>
            </a:r>
            <a:endParaRPr lang="en-US" altLang="zh-CN" dirty="0"/>
          </a:p>
          <a:p>
            <a:pPr marL="411480" lvl="1" indent="0">
              <a:buNone/>
            </a:pPr>
            <a:r>
              <a:rPr lang="en-US" altLang="en" dirty="0"/>
              <a:t>On-demand computing is a business computing model in which computing resources are made available to the user on an “as needed” basis.  Rather than all at once, on-demand computing allows cloud hosting companies to provide their clients with access to computing resources as they become necessary..</a:t>
            </a:r>
            <a:endParaRPr lang="en-US" altLang="zh-CN" dirty="0"/>
          </a:p>
          <a:p>
            <a:endParaRPr lang="en-US" dirty="0"/>
          </a:p>
        </p:txBody>
      </p:sp>
      <p:sp>
        <p:nvSpPr>
          <p:cNvPr id="3" name="Title 2"/>
          <p:cNvSpPr>
            <a:spLocks noGrp="1"/>
          </p:cNvSpPr>
          <p:nvPr>
            <p:ph type="title"/>
          </p:nvPr>
        </p:nvSpPr>
        <p:spPr/>
        <p:txBody>
          <a:bodyPr/>
          <a:lstStyle/>
          <a:p>
            <a:r>
              <a:rPr lang="en-US" altLang="en" dirty="0"/>
              <a:t>On demand computing</a:t>
            </a:r>
            <a:endParaRPr lang="en-US" dirty="0"/>
          </a:p>
        </p:txBody>
      </p:sp>
    </p:spTree>
    <p:extLst>
      <p:ext uri="{BB962C8B-B14F-4D97-AF65-F5344CB8AC3E}">
        <p14:creationId xmlns:p14="http://schemas.microsoft.com/office/powerpoint/2010/main" val="2803086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The on-demand computing model was developed to overcome the common challenge that enterprises encountered of not being able to meet unpredictable, fluctuating computing demands in an efficient manner.</a:t>
            </a:r>
          </a:p>
          <a:p>
            <a:r>
              <a:rPr lang="en-US" dirty="0"/>
              <a:t>Businesses today need to be agile and need the ability to scale resources easily and quickly based on rapidly changing market needs.  Because an enterprise’s demand for computing resources can vary dramatically from one period of time to another, maintaining sufficient resources to meet peak requirements can be costly.</a:t>
            </a:r>
          </a:p>
          <a:p>
            <a:endParaRPr lang="en-US" dirty="0"/>
          </a:p>
        </p:txBody>
      </p:sp>
      <p:sp>
        <p:nvSpPr>
          <p:cNvPr id="3" name="Title 2"/>
          <p:cNvSpPr>
            <a:spLocks noGrp="1"/>
          </p:cNvSpPr>
          <p:nvPr>
            <p:ph type="title"/>
          </p:nvPr>
        </p:nvSpPr>
        <p:spPr/>
        <p:txBody>
          <a:bodyPr/>
          <a:lstStyle/>
          <a:p>
            <a:r>
              <a:rPr lang="en-US" dirty="0"/>
              <a:t>Advantages of On-Demand Computing</a:t>
            </a:r>
          </a:p>
        </p:txBody>
      </p:sp>
    </p:spTree>
    <p:extLst>
      <p:ext uri="{BB962C8B-B14F-4D97-AF65-F5344CB8AC3E}">
        <p14:creationId xmlns:p14="http://schemas.microsoft.com/office/powerpoint/2010/main" val="570531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However, with on-demand computing, companies can cut costs by maintaining minimal computing resources until they run into the need to increase them, meanwhile only paying for what they use.</a:t>
            </a:r>
          </a:p>
          <a:p>
            <a:r>
              <a:rPr lang="en-US" dirty="0"/>
              <a:t>Industry experts predict on-demand computing to soon be the most widely used computing model for enterprises. </a:t>
            </a:r>
          </a:p>
          <a:p>
            <a:endParaRPr lang="en-US" dirty="0"/>
          </a:p>
        </p:txBody>
      </p:sp>
      <p:sp>
        <p:nvSpPr>
          <p:cNvPr id="3" name="Title 2"/>
          <p:cNvSpPr>
            <a:spLocks noGrp="1"/>
          </p:cNvSpPr>
          <p:nvPr>
            <p:ph type="title"/>
          </p:nvPr>
        </p:nvSpPr>
        <p:spPr>
          <a:xfrm>
            <a:off x="688490" y="570156"/>
            <a:ext cx="7756263" cy="420444"/>
          </a:xfrm>
        </p:spPr>
        <p:txBody>
          <a:bodyPr/>
          <a:lstStyle/>
          <a:p>
            <a:r>
              <a:rPr lang="en-US" dirty="0"/>
              <a:t>..</a:t>
            </a:r>
          </a:p>
        </p:txBody>
      </p:sp>
    </p:spTree>
    <p:extLst>
      <p:ext uri="{BB962C8B-B14F-4D97-AF65-F5344CB8AC3E}">
        <p14:creationId xmlns:p14="http://schemas.microsoft.com/office/powerpoint/2010/main" val="323233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technology is at a point where we can start to move into an era of on-demand computing.  I give it between two and four years to reach a level of maturity.”</a:t>
            </a:r>
          </a:p>
          <a:p>
            <a:endParaRPr lang="en-US" dirty="0"/>
          </a:p>
        </p:txBody>
      </p:sp>
      <p:sp>
        <p:nvSpPr>
          <p:cNvPr id="3" name="Title 2"/>
          <p:cNvSpPr>
            <a:spLocks noGrp="1"/>
          </p:cNvSpPr>
          <p:nvPr>
            <p:ph type="title"/>
          </p:nvPr>
        </p:nvSpPr>
        <p:spPr/>
        <p:txBody>
          <a:bodyPr/>
          <a:lstStyle/>
          <a:p>
            <a:r>
              <a:rPr lang="en-US" altLang="en" dirty="0"/>
              <a:t>IBM President say</a:t>
            </a:r>
            <a:endParaRPr lang="en-US" dirty="0"/>
          </a:p>
        </p:txBody>
      </p:sp>
    </p:spTree>
    <p:extLst>
      <p:ext uri="{BB962C8B-B14F-4D97-AF65-F5344CB8AC3E}">
        <p14:creationId xmlns:p14="http://schemas.microsoft.com/office/powerpoint/2010/main" val="2317759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Virtualization is one of the hardware reducing, cost saving and energy saving technology that is rapidly transforming the IT landscape and fundamentally changing the way that people compute.</a:t>
            </a:r>
          </a:p>
          <a:p>
            <a:r>
              <a:rPr lang="en-US" dirty="0"/>
              <a:t>With Virtualization it is possible to run multiple operating systems and multiple applications on the same SERVER at the same time, increasing the utilization and flexibility of hardware. </a:t>
            </a:r>
          </a:p>
        </p:txBody>
      </p:sp>
      <p:sp>
        <p:nvSpPr>
          <p:cNvPr id="2" name="Title 1"/>
          <p:cNvSpPr>
            <a:spLocks noGrp="1"/>
          </p:cNvSpPr>
          <p:nvPr>
            <p:ph type="title"/>
          </p:nvPr>
        </p:nvSpPr>
        <p:spPr/>
        <p:txBody>
          <a:bodyPr/>
          <a:lstStyle/>
          <a:p>
            <a:r>
              <a:rPr lang="en-US" dirty="0"/>
              <a:t>virtualization</a:t>
            </a:r>
          </a:p>
        </p:txBody>
      </p:sp>
    </p:spTree>
    <p:extLst>
      <p:ext uri="{BB962C8B-B14F-4D97-AF65-F5344CB8AC3E}">
        <p14:creationId xmlns:p14="http://schemas.microsoft.com/office/powerpoint/2010/main" val="3646439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Single OS image per machine </a:t>
            </a:r>
          </a:p>
          <a:p>
            <a:r>
              <a:rPr lang="en-US" dirty="0"/>
              <a:t>Software and hardware tightly coupled. </a:t>
            </a:r>
          </a:p>
          <a:p>
            <a:r>
              <a:rPr lang="en-US" dirty="0"/>
              <a:t>Running multiple applications on same machine often creates conflict .</a:t>
            </a:r>
          </a:p>
          <a:p>
            <a:r>
              <a:rPr lang="en-US" dirty="0"/>
              <a:t>Inflexible and costly infrastructure </a:t>
            </a:r>
          </a:p>
        </p:txBody>
      </p:sp>
      <p:sp>
        <p:nvSpPr>
          <p:cNvPr id="2" name="Title 1"/>
          <p:cNvSpPr>
            <a:spLocks noGrp="1"/>
          </p:cNvSpPr>
          <p:nvPr>
            <p:ph type="title"/>
          </p:nvPr>
        </p:nvSpPr>
        <p:spPr/>
        <p:txBody>
          <a:bodyPr>
            <a:normAutofit/>
          </a:bodyPr>
          <a:lstStyle/>
          <a:p>
            <a:r>
              <a:rPr lang="en-US" dirty="0"/>
              <a:t>Before Virtualization</a:t>
            </a:r>
          </a:p>
        </p:txBody>
      </p:sp>
    </p:spTree>
    <p:extLst>
      <p:ext uri="{BB962C8B-B14F-4D97-AF65-F5344CB8AC3E}">
        <p14:creationId xmlns:p14="http://schemas.microsoft.com/office/powerpoint/2010/main" val="3611609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Hardware-independence of operating system and applications </a:t>
            </a:r>
          </a:p>
          <a:p>
            <a:r>
              <a:rPr lang="en-US" dirty="0"/>
              <a:t>Virtual machines can be provisioned to any system.</a:t>
            </a:r>
          </a:p>
          <a:p>
            <a:r>
              <a:rPr lang="en-US" dirty="0"/>
              <a:t>Can manage OS and application as a single unit by encapsulating them into virtual Machines.</a:t>
            </a:r>
          </a:p>
        </p:txBody>
      </p:sp>
      <p:sp>
        <p:nvSpPr>
          <p:cNvPr id="2" name="Title 1"/>
          <p:cNvSpPr>
            <a:spLocks noGrp="1"/>
          </p:cNvSpPr>
          <p:nvPr>
            <p:ph type="title"/>
          </p:nvPr>
        </p:nvSpPr>
        <p:spPr/>
        <p:txBody>
          <a:bodyPr>
            <a:normAutofit fontScale="90000"/>
          </a:bodyPr>
          <a:lstStyle/>
          <a:p>
            <a:r>
              <a:rPr lang="en-US" dirty="0"/>
              <a:t>AFTER VIRTUALIZATION </a:t>
            </a:r>
          </a:p>
        </p:txBody>
      </p:sp>
    </p:spTree>
    <p:extLst>
      <p:ext uri="{BB962C8B-B14F-4D97-AF65-F5344CB8AC3E}">
        <p14:creationId xmlns:p14="http://schemas.microsoft.com/office/powerpoint/2010/main" val="157849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Type of virtualization is following </a:t>
            </a:r>
          </a:p>
          <a:p>
            <a:r>
              <a:rPr lang="en-US" dirty="0"/>
              <a:t>Server virtualization</a:t>
            </a:r>
          </a:p>
          <a:p>
            <a:r>
              <a:rPr lang="en-US" dirty="0"/>
              <a:t>Network virtualization</a:t>
            </a:r>
          </a:p>
          <a:p>
            <a:r>
              <a:rPr lang="en-US" dirty="0"/>
              <a:t>Storage virtualization</a:t>
            </a:r>
          </a:p>
          <a:p>
            <a:r>
              <a:rPr lang="en-US" dirty="0"/>
              <a:t>Data virtualization</a:t>
            </a:r>
          </a:p>
          <a:p>
            <a:r>
              <a:rPr lang="en-US" dirty="0"/>
              <a:t>Desktop virtualization</a:t>
            </a:r>
          </a:p>
        </p:txBody>
      </p:sp>
      <p:sp>
        <p:nvSpPr>
          <p:cNvPr id="2" name="Title 1"/>
          <p:cNvSpPr>
            <a:spLocks noGrp="1"/>
          </p:cNvSpPr>
          <p:nvPr>
            <p:ph type="title"/>
          </p:nvPr>
        </p:nvSpPr>
        <p:spPr/>
        <p:txBody>
          <a:bodyPr>
            <a:normAutofit/>
          </a:bodyPr>
          <a:lstStyle/>
          <a:p>
            <a:r>
              <a:rPr lang="en-US" dirty="0"/>
              <a:t>Type of virtualization</a:t>
            </a:r>
          </a:p>
        </p:txBody>
      </p:sp>
    </p:spTree>
    <p:extLst>
      <p:ext uri="{BB962C8B-B14F-4D97-AF65-F5344CB8AC3E}">
        <p14:creationId xmlns:p14="http://schemas.microsoft.com/office/powerpoint/2010/main" val="21161249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57</TotalTime>
  <Words>434</Words>
  <Application>Microsoft Office PowerPoint</Application>
  <PresentationFormat>On-screen Show (4:3)</PresentationFormat>
  <Paragraphs>52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宋体</vt:lpstr>
      <vt:lpstr>Book Antiqua</vt:lpstr>
      <vt:lpstr>Wingdings</vt:lpstr>
      <vt:lpstr>Hardcover</vt:lpstr>
      <vt:lpstr>Presented by</vt:lpstr>
      <vt:lpstr>On demand computing</vt:lpstr>
      <vt:lpstr>Advantages of On-Demand Computing</vt:lpstr>
      <vt:lpstr>..</vt:lpstr>
      <vt:lpstr>IBM President say</vt:lpstr>
      <vt:lpstr>virtualization</vt:lpstr>
      <vt:lpstr>Before Virtualization</vt:lpstr>
      <vt:lpstr>AFTER VIRTUALIZATION </vt:lpstr>
      <vt:lpstr>Type of virtualization</vt:lpstr>
      <vt:lpstr>Server Virtualization </vt:lpstr>
      <vt:lpstr>Data Virtualization </vt:lpstr>
      <vt:lpstr>Desktop Virtualizing </vt:lpstr>
      <vt:lpstr>Application Virtualization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Mian Mutee Ur Rehman</dc:creator>
  <cp:lastModifiedBy>Muhammad Asad</cp:lastModifiedBy>
  <cp:revision>11</cp:revision>
  <dcterms:created xsi:type="dcterms:W3CDTF">2019-05-09T14:50:45Z</dcterms:created>
  <dcterms:modified xsi:type="dcterms:W3CDTF">2019-05-19T10:52:40Z</dcterms:modified>
</cp:coreProperties>
</file>