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91" autoAdjust="0"/>
    <p:restoredTop sz="94660"/>
  </p:normalViewPr>
  <p:slideViewPr>
    <p:cSldViewPr snapToGrid="0">
      <p:cViewPr varScale="1">
        <p:scale>
          <a:sx n="84" d="100"/>
          <a:sy n="84" d="100"/>
        </p:scale>
        <p:origin x="56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C5391-A645-473D-A058-71FA3BE5A28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1834437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3C5391-A645-473D-A058-71FA3BE5A283}"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3691499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3C5391-A645-473D-A058-71FA3BE5A28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3211784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3C5391-A645-473D-A058-71FA3BE5A28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D6952-3626-4ED8-B52D-71A7C9AFDC88}"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59751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3C5391-A645-473D-A058-71FA3BE5A28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474571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3C5391-A645-473D-A058-71FA3BE5A283}" type="datetimeFigureOut">
              <a:rPr lang="en-US" smtClean="0"/>
              <a:t>5/2/2020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1040651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3C5391-A645-473D-A058-71FA3BE5A283}" type="datetimeFigureOut">
              <a:rPr lang="en-US" smtClean="0"/>
              <a:t>5/2/2020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3666140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3C5391-A645-473D-A058-71FA3BE5A28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1592170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3C5391-A645-473D-A058-71FA3BE5A28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1027610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83C5391-A645-473D-A058-71FA3BE5A28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620612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3C5391-A645-473D-A058-71FA3BE5A28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9584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3C5391-A645-473D-A058-71FA3BE5A283}"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2547634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3C5391-A645-473D-A058-71FA3BE5A283}"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1173860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83C5391-A645-473D-A058-71FA3BE5A283}" type="datetimeFigureOut">
              <a:rPr lang="en-US" smtClean="0"/>
              <a:t>5/2/2020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780952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3C5391-A645-473D-A058-71FA3BE5A283}" type="datetimeFigureOut">
              <a:rPr lang="en-US" smtClean="0"/>
              <a:t>5/2/2020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3682672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83C5391-A645-473D-A058-71FA3BE5A283}" type="datetimeFigureOut">
              <a:rPr lang="en-US" smtClean="0"/>
              <a:t>5/2/2020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2231049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3C5391-A645-473D-A058-71FA3BE5A283}"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D6952-3626-4ED8-B52D-71A7C9AFDC88}" type="slidenum">
              <a:rPr lang="en-US" smtClean="0"/>
              <a:t>‹#›</a:t>
            </a:fld>
            <a:endParaRPr lang="en-US"/>
          </a:p>
        </p:txBody>
      </p:sp>
    </p:spTree>
    <p:extLst>
      <p:ext uri="{BB962C8B-B14F-4D97-AF65-F5344CB8AC3E}">
        <p14:creationId xmlns:p14="http://schemas.microsoft.com/office/powerpoint/2010/main" val="759056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3C5391-A645-473D-A058-71FA3BE5A283}" type="datetimeFigureOut">
              <a:rPr lang="en-US" smtClean="0"/>
              <a:t>5/2/2020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1FD6952-3626-4ED8-B52D-71A7C9AFDC88}" type="slidenum">
              <a:rPr lang="en-US" smtClean="0"/>
              <a:t>‹#›</a:t>
            </a:fld>
            <a:endParaRPr lang="en-US"/>
          </a:p>
        </p:txBody>
      </p:sp>
    </p:spTree>
    <p:extLst>
      <p:ext uri="{BB962C8B-B14F-4D97-AF65-F5344CB8AC3E}">
        <p14:creationId xmlns:p14="http://schemas.microsoft.com/office/powerpoint/2010/main" val="1946750726"/>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0156" y="641048"/>
            <a:ext cx="9077616" cy="2145695"/>
          </a:xfrm>
        </p:spPr>
        <p:txBody>
          <a:bodyPr/>
          <a:lstStyle/>
          <a:p>
            <a:pPr algn="l"/>
            <a:r>
              <a:rPr lang="en-US" sz="6000" b="1" dirty="0" smtClean="0">
                <a:latin typeface="Arial Black" panose="020B0A04020102020204" pitchFamily="34" charset="0"/>
              </a:rPr>
              <a:t>Trace elements and health hazards </a:t>
            </a:r>
            <a:endParaRPr lang="en-US" sz="6000" b="1" dirty="0">
              <a:latin typeface="Arial Black" panose="020B0A04020102020204" pitchFamily="34" charset="0"/>
            </a:endParaRPr>
          </a:p>
        </p:txBody>
      </p:sp>
      <p:sp>
        <p:nvSpPr>
          <p:cNvPr id="3" name="Subtitle 2"/>
          <p:cNvSpPr>
            <a:spLocks noGrp="1"/>
          </p:cNvSpPr>
          <p:nvPr>
            <p:ph type="subTitle" idx="1"/>
          </p:nvPr>
        </p:nvSpPr>
        <p:spPr>
          <a:xfrm>
            <a:off x="8611393" y="5497286"/>
            <a:ext cx="3046413" cy="457200"/>
          </a:xfrm>
        </p:spPr>
        <p:txBody>
          <a:bodyPr/>
          <a:lstStyle/>
          <a:p>
            <a:r>
              <a:rPr lang="en-US" b="1" dirty="0" smtClean="0"/>
              <a:t>SAEED HASSAN</a:t>
            </a:r>
            <a:endParaRPr lang="en-US" b="1" dirty="0"/>
          </a:p>
        </p:txBody>
      </p:sp>
    </p:spTree>
    <p:extLst>
      <p:ext uri="{BB962C8B-B14F-4D97-AF65-F5344CB8AC3E}">
        <p14:creationId xmlns:p14="http://schemas.microsoft.com/office/powerpoint/2010/main" val="2228980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184" y="368905"/>
            <a:ext cx="4233474" cy="774096"/>
          </a:xfrm>
        </p:spPr>
        <p:txBody>
          <a:bodyPr/>
          <a:lstStyle/>
          <a:p>
            <a:r>
              <a:rPr lang="en-US" b="1" dirty="0" smtClean="0"/>
              <a:t>Trace elements </a:t>
            </a:r>
            <a:endParaRPr lang="en-US" b="1" dirty="0"/>
          </a:p>
        </p:txBody>
      </p:sp>
      <p:sp>
        <p:nvSpPr>
          <p:cNvPr id="3" name="Text Placeholder 2"/>
          <p:cNvSpPr>
            <a:spLocks noGrp="1"/>
          </p:cNvSpPr>
          <p:nvPr>
            <p:ph type="body" idx="1"/>
          </p:nvPr>
        </p:nvSpPr>
        <p:spPr>
          <a:xfrm>
            <a:off x="752184" y="1251858"/>
            <a:ext cx="10329473" cy="5094514"/>
          </a:xfrm>
        </p:spPr>
        <p:txBody>
          <a:bodyPr>
            <a:normAutofit/>
          </a:bodyPr>
          <a:lstStyle/>
          <a:p>
            <a:pPr marL="342900" indent="-342900">
              <a:buFont typeface="Wingdings" panose="05000000000000000000" pitchFamily="2" charset="2"/>
              <a:buChar char="Ø"/>
            </a:pPr>
            <a:r>
              <a:rPr lang="en-US" sz="2400" cap="none" dirty="0" smtClean="0"/>
              <a:t>Elements are matter that cannot be broken down into simpler substances. On the periodic table, each element is distinguished by its atomic number, which describes the number of protons in the nuclei of its atoms.</a:t>
            </a:r>
          </a:p>
          <a:p>
            <a:pPr marL="342900" indent="-342900">
              <a:buFont typeface="Wingdings" panose="05000000000000000000" pitchFamily="2" charset="2"/>
              <a:buChar char="Ø"/>
            </a:pPr>
            <a:r>
              <a:rPr lang="en-US" sz="2400" b="1" cap="none" dirty="0" smtClean="0"/>
              <a:t>Trace elements chemical element present only in minute amounts in a particular sample or environment.</a:t>
            </a:r>
          </a:p>
          <a:p>
            <a:pPr marL="342900" indent="-342900">
              <a:buFont typeface="Wingdings" panose="05000000000000000000" pitchFamily="2" charset="2"/>
              <a:buChar char="Ø"/>
            </a:pPr>
            <a:r>
              <a:rPr lang="en-US" sz="2400" cap="none" dirty="0" smtClean="0"/>
              <a:t>A chemical element required only in minute amounts by living organisms for normal growth.</a:t>
            </a:r>
          </a:p>
          <a:p>
            <a:pPr marL="342900" indent="-342900">
              <a:buFont typeface="Wingdings" panose="05000000000000000000" pitchFamily="2" charset="2"/>
              <a:buChar char="Ø"/>
            </a:pPr>
            <a:r>
              <a:rPr lang="en-US" sz="2400" b="1" cap="none" dirty="0" smtClean="0"/>
              <a:t>The human body is made up of different elements.</a:t>
            </a:r>
          </a:p>
          <a:p>
            <a:pPr marL="457200" indent="-457200">
              <a:buFont typeface="+mj-lt"/>
              <a:buAutoNum type="arabicPeriod"/>
            </a:pPr>
            <a:r>
              <a:rPr lang="en-US" sz="2400" cap="none" dirty="0" smtClean="0"/>
              <a:t>Essential elements </a:t>
            </a:r>
          </a:p>
          <a:p>
            <a:pPr marL="457200" indent="-457200">
              <a:buFont typeface="+mj-lt"/>
              <a:buAutoNum type="arabicPeriod"/>
            </a:pPr>
            <a:r>
              <a:rPr lang="en-US" sz="2400" cap="none" dirty="0" smtClean="0"/>
              <a:t>Trace elements</a:t>
            </a:r>
          </a:p>
          <a:p>
            <a:endParaRPr lang="en-US" sz="2400" b="1" cap="none" dirty="0" smtClean="0"/>
          </a:p>
          <a:p>
            <a:endParaRPr lang="en-US" dirty="0"/>
          </a:p>
        </p:txBody>
      </p:sp>
    </p:spTree>
    <p:extLst>
      <p:ext uri="{BB962C8B-B14F-4D97-AF65-F5344CB8AC3E}">
        <p14:creationId xmlns:p14="http://schemas.microsoft.com/office/powerpoint/2010/main" val="3654810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024" y="0"/>
            <a:ext cx="10287000" cy="6858000"/>
          </a:xfrm>
          <a:prstGeom prst="rect">
            <a:avLst/>
          </a:prstGeom>
        </p:spPr>
      </p:pic>
    </p:spTree>
    <p:extLst>
      <p:ext uri="{BB962C8B-B14F-4D97-AF65-F5344CB8AC3E}">
        <p14:creationId xmlns:p14="http://schemas.microsoft.com/office/powerpoint/2010/main" val="2094040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37694" cy="6858000"/>
          </a:xfrm>
          <a:prstGeom prst="rect">
            <a:avLst/>
          </a:prstGeom>
        </p:spPr>
      </p:pic>
    </p:spTree>
    <p:extLst>
      <p:ext uri="{BB962C8B-B14F-4D97-AF65-F5344CB8AC3E}">
        <p14:creationId xmlns:p14="http://schemas.microsoft.com/office/powerpoint/2010/main" val="2786887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42257" y="1001485"/>
            <a:ext cx="9862457" cy="5606143"/>
          </a:xfrm>
        </p:spPr>
        <p:txBody>
          <a:bodyPr>
            <a:normAutofit/>
          </a:bodyPr>
          <a:lstStyle/>
          <a:p>
            <a:pPr marL="342900" indent="-342900">
              <a:buFont typeface="Wingdings" panose="05000000000000000000" pitchFamily="2" charset="2"/>
              <a:buChar char="Ø"/>
            </a:pPr>
            <a:r>
              <a:rPr lang="en-US" sz="2400" b="1" cap="none" dirty="0" smtClean="0"/>
              <a:t>Trace elements (or trace metals) are minerals present in living tissues in small amounts. Some of them  are known to be nutritionally essential, others may be essential and the remainder are considered to be non-essential. Trace elements function primarily as catalysts in enzyme systems; some metallic ions, such as iron and copper, participate in oxidation-reduction reactions in energy metabolism. Iron, as a constituent of hemoglobin and myoglobin, also plays a vital role in the transport of oxygen.</a:t>
            </a:r>
          </a:p>
          <a:p>
            <a:pPr marL="342900" indent="-342900">
              <a:buFont typeface="Wingdings" panose="05000000000000000000" pitchFamily="2" charset="2"/>
              <a:buChar char="Ø"/>
            </a:pPr>
            <a:r>
              <a:rPr lang="en-US" sz="2400" b="1" cap="none" dirty="0" smtClean="0"/>
              <a:t>All</a:t>
            </a:r>
            <a:r>
              <a:rPr lang="en-US" sz="2400" cap="none" dirty="0" smtClean="0"/>
              <a:t> </a:t>
            </a:r>
            <a:r>
              <a:rPr lang="en-US" sz="2400" b="1" cap="none" dirty="0" smtClean="0"/>
              <a:t>trace elements are toxic if consumed at sufficiently high levels for long enough periods.</a:t>
            </a:r>
            <a:endParaRPr lang="en-US" sz="2400" b="1" cap="none" dirty="0"/>
          </a:p>
        </p:txBody>
      </p:sp>
    </p:spTree>
    <p:extLst>
      <p:ext uri="{BB962C8B-B14F-4D97-AF65-F5344CB8AC3E}">
        <p14:creationId xmlns:p14="http://schemas.microsoft.com/office/powerpoint/2010/main" val="33786226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151</TotalTime>
  <Words>113</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Black</vt:lpstr>
      <vt:lpstr>Century Gothic</vt:lpstr>
      <vt:lpstr>Wingdings</vt:lpstr>
      <vt:lpstr>Wingdings 3</vt:lpstr>
      <vt:lpstr>Ion</vt:lpstr>
      <vt:lpstr>Trace elements and health hazards </vt:lpstr>
      <vt:lpstr>Trace elements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Trace elements and health hazards </dc:title>
  <dc:creator>asad asas</dc:creator>
  <cp:lastModifiedBy>asad asas</cp:lastModifiedBy>
  <cp:revision>11</cp:revision>
  <dcterms:created xsi:type="dcterms:W3CDTF">2019-12-01T16:36:42Z</dcterms:created>
  <dcterms:modified xsi:type="dcterms:W3CDTF">2020-05-01T19:45:42Z</dcterms:modified>
</cp:coreProperties>
</file>