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3" r:id="rId8"/>
    <p:sldId id="264" r:id="rId9"/>
    <p:sldId id="265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EFE5E-AFA4-4BC0-970E-49E7A475ACE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317AA-5504-43CD-8A16-4ECC76B8B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52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EFE5E-AFA4-4BC0-970E-49E7A475ACE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317AA-5504-43CD-8A16-4ECC76B8B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831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EFE5E-AFA4-4BC0-970E-49E7A475ACE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317AA-5504-43CD-8A16-4ECC76B8B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77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EFE5E-AFA4-4BC0-970E-49E7A475ACE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317AA-5504-43CD-8A16-4ECC76B8B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10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EFE5E-AFA4-4BC0-970E-49E7A475ACE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317AA-5504-43CD-8A16-4ECC76B8B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477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EFE5E-AFA4-4BC0-970E-49E7A475ACE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317AA-5504-43CD-8A16-4ECC76B8B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808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EFE5E-AFA4-4BC0-970E-49E7A475ACE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317AA-5504-43CD-8A16-4ECC76B8B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56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EFE5E-AFA4-4BC0-970E-49E7A475ACE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317AA-5504-43CD-8A16-4ECC76B8B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99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EFE5E-AFA4-4BC0-970E-49E7A475ACE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317AA-5504-43CD-8A16-4ECC76B8B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56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EFE5E-AFA4-4BC0-970E-49E7A475ACE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317AA-5504-43CD-8A16-4ECC76B8B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176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EFE5E-AFA4-4BC0-970E-49E7A475ACE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317AA-5504-43CD-8A16-4ECC76B8B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653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EFE5E-AFA4-4BC0-970E-49E7A475ACE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317AA-5504-43CD-8A16-4ECC76B8B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56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7788" y="665163"/>
            <a:ext cx="9529482" cy="2387600"/>
          </a:xfrm>
        </p:spPr>
        <p:txBody>
          <a:bodyPr/>
          <a:lstStyle/>
          <a:p>
            <a:r>
              <a:rPr lang="en-US" dirty="0" smtClean="0"/>
              <a:t>Web System and Technologies (WST)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8141" y="3346544"/>
            <a:ext cx="1869142" cy="2260880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AutoNum type="arabicPeriod"/>
            </a:pPr>
            <a:r>
              <a:rPr lang="en-US" dirty="0" smtClean="0"/>
              <a:t>HTML</a:t>
            </a:r>
          </a:p>
          <a:p>
            <a:pPr marL="457200" indent="-457200" algn="l">
              <a:buAutoNum type="arabicPeriod"/>
            </a:pPr>
            <a:r>
              <a:rPr lang="en-US" dirty="0" smtClean="0"/>
              <a:t>CSS</a:t>
            </a:r>
          </a:p>
          <a:p>
            <a:pPr marL="457200" indent="-457200" algn="l">
              <a:buAutoNum type="arabicPeriod"/>
            </a:pPr>
            <a:r>
              <a:rPr lang="en-US" b="1" dirty="0" smtClean="0">
                <a:solidFill>
                  <a:srgbClr val="C00000"/>
                </a:solidFill>
              </a:rPr>
              <a:t>JavaScript</a:t>
            </a:r>
          </a:p>
          <a:p>
            <a:pPr marL="457200" indent="-457200" algn="l">
              <a:buAutoNum type="arabicPeriod"/>
            </a:pPr>
            <a:r>
              <a:rPr lang="en-US" dirty="0" smtClean="0"/>
              <a:t>PHP</a:t>
            </a:r>
          </a:p>
          <a:p>
            <a:pPr marL="457200" indent="-457200" algn="l">
              <a:buAutoNum type="arabicPeriod"/>
            </a:pPr>
            <a:r>
              <a:rPr lang="en-US" dirty="0" smtClean="0"/>
              <a:t>Bootstrap</a:t>
            </a:r>
          </a:p>
          <a:p>
            <a:pPr marL="457200" indent="-457200" algn="l">
              <a:buAutoNum type="arabicPeriod"/>
            </a:pPr>
            <a:r>
              <a:rPr lang="en-US" dirty="0" smtClean="0"/>
              <a:t>Ajax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35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JavaScript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591630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dirty="0"/>
              <a:t>&lt;script ...&gt;</a:t>
            </a:r>
            <a:br>
              <a:rPr lang="en-US" dirty="0"/>
            </a:br>
            <a:r>
              <a:rPr lang="en-US" dirty="0" smtClean="0"/>
              <a:t>	JavaScript </a:t>
            </a:r>
            <a:r>
              <a:rPr lang="en-US" dirty="0"/>
              <a:t>code</a:t>
            </a:r>
            <a:br>
              <a:rPr lang="en-US" dirty="0"/>
            </a:br>
            <a:r>
              <a:rPr lang="en-US" dirty="0"/>
              <a:t>&lt;/script&gt;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script tag takes two important attributes: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Language</a:t>
            </a:r>
          </a:p>
          <a:p>
            <a:pPr lvl="1"/>
            <a:r>
              <a:rPr lang="en-US" dirty="0" smtClean="0"/>
              <a:t>Type</a:t>
            </a:r>
          </a:p>
        </p:txBody>
      </p:sp>
    </p:spTree>
    <p:extLst>
      <p:ext uri="{BB962C8B-B14F-4D97-AF65-F5344CB8AC3E}">
        <p14:creationId xmlns:p14="http://schemas.microsoft.com/office/powerpoint/2010/main" val="203794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JavaScript Course 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041797"/>
          </a:xfrm>
        </p:spPr>
        <p:txBody>
          <a:bodyPr>
            <a:normAutofit/>
          </a:bodyPr>
          <a:lstStyle/>
          <a:p>
            <a:r>
              <a:rPr lang="en-US" dirty="0" smtClean="0"/>
              <a:t>Basics and Fundamentals</a:t>
            </a:r>
          </a:p>
          <a:p>
            <a:r>
              <a:rPr lang="en-US" dirty="0" smtClean="0"/>
              <a:t>Syntax and Features</a:t>
            </a:r>
            <a:endParaRPr lang="en-US" dirty="0"/>
          </a:p>
          <a:p>
            <a:r>
              <a:rPr lang="en-US" dirty="0" smtClean="0"/>
              <a:t>Client Side Validation</a:t>
            </a:r>
          </a:p>
          <a:p>
            <a:r>
              <a:rPr lang="en-US" dirty="0" smtClean="0"/>
              <a:t>GUI Visual Effects</a:t>
            </a:r>
          </a:p>
          <a:p>
            <a:r>
              <a:rPr lang="en-US" dirty="0" smtClean="0"/>
              <a:t>May be more…..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17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JavaScript?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Dynamic </a:t>
            </a:r>
            <a:r>
              <a:rPr lang="en-US" dirty="0"/>
              <a:t>computer programming language</a:t>
            </a:r>
            <a:r>
              <a:rPr lang="en-US" dirty="0" smtClean="0"/>
              <a:t> </a:t>
            </a:r>
          </a:p>
          <a:p>
            <a:r>
              <a:rPr lang="en-US" dirty="0" smtClean="0"/>
              <a:t>Introduced by Brendan </a:t>
            </a:r>
            <a:r>
              <a:rPr lang="en-US" dirty="0" err="1" smtClean="0"/>
              <a:t>Eich</a:t>
            </a:r>
            <a:r>
              <a:rPr lang="en-US" dirty="0" smtClean="0"/>
              <a:t> in 1995</a:t>
            </a:r>
          </a:p>
          <a:p>
            <a:r>
              <a:rPr lang="en-US" dirty="0" smtClean="0"/>
              <a:t>Event driven/event handling language</a:t>
            </a:r>
          </a:p>
          <a:p>
            <a:r>
              <a:rPr lang="en-US" dirty="0" smtClean="0"/>
              <a:t>Case sensitive</a:t>
            </a:r>
          </a:p>
          <a:p>
            <a:r>
              <a:rPr lang="en-US" dirty="0" smtClean="0"/>
              <a:t>Loosely-typed language</a:t>
            </a:r>
          </a:p>
          <a:p>
            <a:pPr lvl="1"/>
            <a:r>
              <a:rPr lang="en-US" dirty="0" smtClean="0"/>
              <a:t>No need to tell data type</a:t>
            </a:r>
          </a:p>
          <a:p>
            <a:pPr lvl="1"/>
            <a:r>
              <a:rPr lang="en-US" dirty="0" smtClean="0"/>
              <a:t>Automatically recognize data and set data type</a:t>
            </a:r>
          </a:p>
          <a:p>
            <a:r>
              <a:rPr lang="en-US" dirty="0" smtClean="0"/>
              <a:t>Already defined in web browsers</a:t>
            </a:r>
          </a:p>
          <a:p>
            <a:r>
              <a:rPr lang="en-US" dirty="0" smtClean="0"/>
              <a:t>JavaScript was first known as </a:t>
            </a:r>
            <a:r>
              <a:rPr lang="en-US" b="1" dirty="0" err="1" smtClean="0"/>
              <a:t>LiveScript</a:t>
            </a:r>
            <a:r>
              <a:rPr lang="en-US" dirty="0" smtClean="0"/>
              <a:t>, but Netscape changed its name to JavaScript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03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Advantages of JavaScript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876" y="2121460"/>
            <a:ext cx="9462247" cy="2356410"/>
          </a:xfrm>
        </p:spPr>
        <p:txBody>
          <a:bodyPr/>
          <a:lstStyle/>
          <a:p>
            <a:r>
              <a:rPr lang="en-US" dirty="0" smtClean="0"/>
              <a:t>Less server interaction</a:t>
            </a:r>
          </a:p>
          <a:p>
            <a:r>
              <a:rPr lang="en-US" dirty="0" smtClean="0"/>
              <a:t>Immediate feedback to the visitors/users</a:t>
            </a:r>
          </a:p>
          <a:p>
            <a:r>
              <a:rPr lang="en-US" dirty="0" smtClean="0"/>
              <a:t>Increased interactivity</a:t>
            </a:r>
          </a:p>
          <a:p>
            <a:r>
              <a:rPr lang="en-US" dirty="0" smtClean="0"/>
              <a:t>Richer interface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45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Limitations of JavaScript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72316"/>
          </a:xfrm>
        </p:spPr>
        <p:txBody>
          <a:bodyPr/>
          <a:lstStyle/>
          <a:p>
            <a:r>
              <a:rPr lang="en-US" dirty="0" smtClean="0"/>
              <a:t>Client Side JavaScript Does not allow the reading or writing of files</a:t>
            </a:r>
          </a:p>
          <a:p>
            <a:r>
              <a:rPr lang="en-US" dirty="0" smtClean="0"/>
              <a:t>No support for networking applications</a:t>
            </a:r>
          </a:p>
          <a:p>
            <a:r>
              <a:rPr lang="en-US" dirty="0" smtClean="0"/>
              <a:t>It does not have any multithreading or multiprocessing capabilities</a:t>
            </a:r>
          </a:p>
        </p:txBody>
      </p:sp>
    </p:spTree>
    <p:extLst>
      <p:ext uri="{BB962C8B-B14F-4D97-AF65-F5344CB8AC3E}">
        <p14:creationId xmlns:p14="http://schemas.microsoft.com/office/powerpoint/2010/main" val="240775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JavaScript Frameworks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857" y="1906308"/>
            <a:ext cx="7986286" cy="3647327"/>
          </a:xfrm>
        </p:spPr>
      </p:pic>
    </p:spTree>
    <p:extLst>
      <p:ext uri="{BB962C8B-B14F-4D97-AF65-F5344CB8AC3E}">
        <p14:creationId xmlns:p14="http://schemas.microsoft.com/office/powerpoint/2010/main" val="297444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JavaScript Frameworks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088" y="1990744"/>
            <a:ext cx="8807824" cy="376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75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JavaScript Frameworks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512" y="1815353"/>
            <a:ext cx="9022976" cy="3894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30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JavaScript Frameworks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9288" y="1946936"/>
            <a:ext cx="7893424" cy="3555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60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143</Words>
  <Application>Microsoft Office PowerPoint</Application>
  <PresentationFormat>Widescreen</PresentationFormat>
  <Paragraphs>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Web System and Technologies (WST)</vt:lpstr>
      <vt:lpstr>JavaScript Course Overview </vt:lpstr>
      <vt:lpstr>What is JavaScript? </vt:lpstr>
      <vt:lpstr>Advantages of JavaScript </vt:lpstr>
      <vt:lpstr>Limitations of JavaScript </vt:lpstr>
      <vt:lpstr>JavaScript Frameworks </vt:lpstr>
      <vt:lpstr>JavaScript Frameworks </vt:lpstr>
      <vt:lpstr>JavaScript Frameworks </vt:lpstr>
      <vt:lpstr>JavaScript Frameworks </vt:lpstr>
      <vt:lpstr>JavaScript Syntax</vt:lpstr>
    </vt:vector>
  </TitlesOfParts>
  <Company>Nahrra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System and Technologies (WST)</dc:title>
  <dc:creator>M Faheem Nazir</dc:creator>
  <cp:lastModifiedBy>M Faheem Nazir</cp:lastModifiedBy>
  <cp:revision>8</cp:revision>
  <dcterms:created xsi:type="dcterms:W3CDTF">2020-03-23T04:32:14Z</dcterms:created>
  <dcterms:modified xsi:type="dcterms:W3CDTF">2020-03-23T07:21:04Z</dcterms:modified>
</cp:coreProperties>
</file>