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4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2607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72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30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262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82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89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40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8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1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71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6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5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9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9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1218-851D-48A4-90E5-2815D3C3A72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9BEEFF-2DF4-456C-A538-26DC979AE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95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209B-C279-4160-ADC6-815D70CA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Retarded and Crime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78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53094-9C3B-4B1D-B6F2-7410D165F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Disorder and crime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118C4-B8CD-4271-A9DC-46ACAFFE9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Past mental disorder alone, even serious mental disorder, is not a good predictor of violence. </a:t>
            </a:r>
          </a:p>
          <a:p>
            <a:r>
              <a:rPr lang="en-US" dirty="0"/>
              <a:t>2. The mental disorder most closely associated with violent and serious offenses is schizophrenia. </a:t>
            </a:r>
          </a:p>
          <a:p>
            <a:r>
              <a:rPr lang="en-US" dirty="0"/>
              <a:t>3. Males who have developed schizophrenia and who score high on the PCL-R have an increased risk of being violent. </a:t>
            </a:r>
          </a:p>
          <a:p>
            <a:r>
              <a:rPr lang="en-US" dirty="0"/>
              <a:t>4. Males who develop schizophrenia and exhibit antisocial behavior at an early age often demonstrate persistent and versatile patterns of criminal offending.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35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62B3-226F-4ADF-B169-D7F6B1178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EC1CA-7A72-431F-9449-E914F6546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Violence is associated with current serious mental disorder, particularly when a history of violent behavior is also present. </a:t>
            </a:r>
          </a:p>
          <a:p>
            <a:r>
              <a:rPr lang="en-US" dirty="0"/>
              <a:t>6. MacArthur Research Network classification system is an efficient predictor of future violence in the community.</a:t>
            </a:r>
            <a:endParaRPr lang="en-GB" dirty="0"/>
          </a:p>
          <a:p>
            <a:r>
              <a:rPr lang="en-US" dirty="0"/>
              <a:t>6. Despite the researchers’ attempts to predict violence, no one factor is found to predict violent behavior.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93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EB5F-AA3F-475C-9C50-1DF8279D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Mentally disorder in prison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6D35E-DBE4-4108-B93B-90655746F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percentage of mentally disordered inmates in American prisons is increasing.</a:t>
            </a:r>
          </a:p>
          <a:p>
            <a:r>
              <a:rPr lang="en-US" dirty="0"/>
              <a:t>10–15 percent of persons in jails and federal and state prisons have severe mental disorders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18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000D-25A0-4FDF-808C-A51CB8BB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 for violence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91854-6CDE-4F8F-9437-85E22C85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Debate between the respective merits of statistically based assessment of risk versus the more subjective, clinically based methods goes on. </a:t>
            </a:r>
          </a:p>
          <a:p>
            <a:r>
              <a:rPr lang="en-US" dirty="0"/>
              <a:t>Statistical measures offer a compilation of risk or needs factors on which the individual is evaluated (e.g., past violence, age, criminal record, early onset of antisocial behavior). </a:t>
            </a:r>
          </a:p>
          <a:p>
            <a:r>
              <a:rPr lang="en-US" dirty="0"/>
              <a:t>Actuarial instruments have consistently outperformed clinical judgments. Aleem Ashraf</a:t>
            </a:r>
          </a:p>
          <a:p>
            <a:r>
              <a:rPr lang="en-US" dirty="0"/>
              <a:t>Research on the reliability and validity of these instruments is ongoing. • Many mental health practitioners have been reluctant to yield their professional judgments to actuarial models. </a:t>
            </a:r>
          </a:p>
          <a:p>
            <a:r>
              <a:rPr lang="en-US" dirty="0"/>
              <a:t>A separate category of measures based on structured clinical judgment (SPI) was developed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A4B53-C038-476D-9FF6-49BC188C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of the Study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CFA2-499A-494C-8C7F-020D8C826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Defining mental illness </a:t>
            </a:r>
          </a:p>
          <a:p>
            <a:r>
              <a:rPr lang="en-US" dirty="0"/>
              <a:t>2. Disorders associated with crime </a:t>
            </a:r>
          </a:p>
          <a:p>
            <a:r>
              <a:rPr lang="en-US" dirty="0"/>
              <a:t>3. Competency and criminal responsibility </a:t>
            </a:r>
          </a:p>
          <a:p>
            <a:r>
              <a:rPr lang="en-US" dirty="0"/>
              <a:t>4. Mental disorder and violence </a:t>
            </a:r>
          </a:p>
          <a:p>
            <a:r>
              <a:rPr lang="en-US" dirty="0"/>
              <a:t>5. Mentally disordered in prisons</a:t>
            </a:r>
          </a:p>
          <a:p>
            <a:r>
              <a:rPr lang="en-US" dirty="0"/>
              <a:t> 6. Risk factors for violence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40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BDD1E-AE94-4A2A-8F7F-A0B8787E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Disorder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0CB2-3034-4E0F-951C-A3AF9AC95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mental disorder is a syndrome characterized by clinically significant disturbance in   an  individual’s   cognition,   emotion     regulation,   or  behavior that  reflects   a dysfunction in the psychological, biological or developmental processes underlying mental functioning.</a:t>
            </a:r>
          </a:p>
          <a:p>
            <a:pPr algn="just"/>
            <a:r>
              <a:rPr lang="en-US" dirty="0"/>
              <a:t>Mental disorders are usually associated with significant distress or disability in social, occupational, or other important activities. An expectable or culturally approved response to a common stressor or loss, such as the death of a loved one, is not a mental disorder.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15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1A65C-CE23-4B7A-AADE-910E8846D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859D5-BEF6-4478-B1E8-86E7A4C90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four key elements to this definition: </a:t>
            </a:r>
          </a:p>
          <a:p>
            <a:endParaRPr lang="en-US" dirty="0"/>
          </a:p>
          <a:p>
            <a:r>
              <a:rPr lang="en-US" dirty="0"/>
              <a:t>1. Psychological dysfunction (there is a breakdown in cognition, emotional, and/or behavioral functioning). </a:t>
            </a:r>
          </a:p>
          <a:p>
            <a:r>
              <a:rPr lang="en-US" dirty="0"/>
              <a:t>2 .Personal distress (this is associated with individual distress or impairment). </a:t>
            </a:r>
          </a:p>
          <a:p>
            <a:r>
              <a:rPr lang="en-US" dirty="0"/>
              <a:t>3 .Atypical or not culturally expected (it is something that typically lies outside what is normally expected within the relevant cultural context). </a:t>
            </a:r>
          </a:p>
          <a:p>
            <a:r>
              <a:rPr lang="en-US" dirty="0"/>
              <a:t> 4. Not   merely   socially   deviant   (it   is   something   that   is   not   just   the   result   of   social deviance or conflict with society)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61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1557-EDC7-45F1-8EDF-DE463EECE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03457-6330-4BB9-94AC-DDFB09944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Disorders most relevant to crime are </a:t>
            </a:r>
          </a:p>
          <a:p>
            <a:r>
              <a:rPr lang="en-GB" dirty="0"/>
              <a:t>Schizophrenia </a:t>
            </a:r>
          </a:p>
          <a:p>
            <a:r>
              <a:rPr lang="en-GB" dirty="0"/>
              <a:t>Delusional Disorders </a:t>
            </a:r>
          </a:p>
          <a:p>
            <a:r>
              <a:rPr lang="en-GB" dirty="0"/>
              <a:t>Major Depressive Disorder </a:t>
            </a:r>
          </a:p>
          <a:p>
            <a:r>
              <a:rPr lang="en-GB" dirty="0"/>
              <a:t>Antisocial Personality Disorder</a:t>
            </a:r>
          </a:p>
        </p:txBody>
      </p:sp>
    </p:spTree>
    <p:extLst>
      <p:ext uri="{BB962C8B-B14F-4D97-AF65-F5344CB8AC3E}">
        <p14:creationId xmlns:p14="http://schemas.microsoft.com/office/powerpoint/2010/main" val="169929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6124-AADC-487B-A74A-C71E64583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C06BB-785F-4D6A-BB4D-B1E2E885F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Symptoms: severe breakdowns in thought patterns, emotions, and perceptions, social withdrawal, loses contact with reality etc. </a:t>
            </a:r>
          </a:p>
          <a:p>
            <a:r>
              <a:rPr lang="en-US" dirty="0"/>
              <a:t>Schizophrenics don’t often commit crime but when they do, the level of violence is stronger than normal violent offender. </a:t>
            </a:r>
          </a:p>
          <a:p>
            <a:r>
              <a:rPr lang="en-US" dirty="0"/>
              <a:t>Delusions, particularly persecutory ones, are particularly common in those schizophrenics who commit violent offenses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2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BF3F-8532-4813-9E07-8CB92C0F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Delusion Disorder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B27AA-DEBC-4056-9116-3731A0104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Delusion belief that would be viewed by most people mis representing reality. It is an idiosyncratic belief or impression maintained despite being contradicted by reality or rational argument, typically as a symptom of mental disorder. </a:t>
            </a:r>
          </a:p>
          <a:p>
            <a:r>
              <a:rPr lang="en-US" dirty="0"/>
              <a:t>Characterized by the presence of one or more non-bizarre delusions. </a:t>
            </a:r>
          </a:p>
          <a:p>
            <a:r>
              <a:rPr lang="en-US" dirty="0"/>
              <a:t>In delusional disorder, the delusions are reasonably believable and not completely far- fetched as they are in schizophrenia. </a:t>
            </a:r>
          </a:p>
          <a:p>
            <a:r>
              <a:rPr lang="en-US" dirty="0"/>
              <a:t>Anger, resentment, and sometimes violence accompany these false persecutory beliefs.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4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D0B9-9B0F-4BF6-A571-58AAFFB3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depressive Disorder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DC891-D1F4-4FE4-9110-DF1E7C121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Symptoms include: an extremely depressed mood accompanied by slowing down of mental and physical activity, gloom, despair, feelings of worthlessness, and thoughts of suicide. </a:t>
            </a:r>
          </a:p>
          <a:p>
            <a:r>
              <a:rPr lang="en-US" dirty="0"/>
              <a:t>Depression may be strongly associated with delinquency specially among teenage girls. </a:t>
            </a:r>
          </a:p>
          <a:p>
            <a:r>
              <a:rPr lang="en-US" dirty="0"/>
              <a:t>They don’t care what happens to them, which may increase the likelihood of gravitating toward delinquency</a:t>
            </a:r>
          </a:p>
          <a:p>
            <a:r>
              <a:rPr lang="en-US" dirty="0"/>
              <a:t>Depression also plays a significant role in mass murders, school shootings, workplace violence, and “suicide-by-cop” incidents in which a person sets up a situation wherein police are essentially forced to shoot.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30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7974-B798-479C-846F-0520934CF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Antisocial personality disorder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81FA2-95CD-4A51-97DF-BA9D3950B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essential feature: rights of others are violated.</a:t>
            </a:r>
          </a:p>
          <a:p>
            <a:r>
              <a:rPr lang="en-US" dirty="0"/>
              <a:t>APD is a common diagnosis of criminal defendants and offenders. </a:t>
            </a:r>
          </a:p>
          <a:p>
            <a:r>
              <a:rPr lang="en-US" dirty="0"/>
              <a:t>Henn and colleagues (1976) found that 40% out of 1,195 criminal defendants referred to their psychiatric facility had APD.</a:t>
            </a:r>
          </a:p>
          <a:p>
            <a:r>
              <a:rPr lang="en-US" dirty="0"/>
              <a:t>In correctional facilities, rates of inmates considered APD range from 30 percent to 50 percent. </a:t>
            </a:r>
          </a:p>
          <a:p>
            <a:r>
              <a:rPr lang="en-US" dirty="0"/>
              <a:t>Some jurisdictions specifically exclude it from the list of mental disorders that can support an insanity defense.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6907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1290</TotalTime>
  <Words>865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Mental Retarded and Crime</vt:lpstr>
      <vt:lpstr>Objective of the Study</vt:lpstr>
      <vt:lpstr>Mental Disorder</vt:lpstr>
      <vt:lpstr>Continue… </vt:lpstr>
      <vt:lpstr>PowerPoint Presentation</vt:lpstr>
      <vt:lpstr>Continue… </vt:lpstr>
      <vt:lpstr>Delusion Disorder</vt:lpstr>
      <vt:lpstr>Major depressive Disorder</vt:lpstr>
      <vt:lpstr>Antisocial personality disorder</vt:lpstr>
      <vt:lpstr>Mental Disorder and crime</vt:lpstr>
      <vt:lpstr>Continue… </vt:lpstr>
      <vt:lpstr>Mentally disorder in prison</vt:lpstr>
      <vt:lpstr>Risk Factor for violence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2020-04-16T16:49:36Z</dcterms:created>
  <dcterms:modified xsi:type="dcterms:W3CDTF">2020-04-17T14:20:00Z</dcterms:modified>
</cp:coreProperties>
</file>