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138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Auditor’s Liabilities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122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952643"/>
            <a:ext cx="8229600" cy="2990957"/>
          </a:xfrm>
        </p:spPr>
      </p:pic>
    </p:spTree>
    <p:extLst>
      <p:ext uri="{BB962C8B-B14F-4D97-AF65-F5344CB8AC3E}">
        <p14:creationId xmlns:p14="http://schemas.microsoft.com/office/powerpoint/2010/main" val="830765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685800"/>
            <a:ext cx="7086599" cy="5943600"/>
          </a:xfrm>
        </p:spPr>
      </p:pic>
    </p:spTree>
    <p:extLst>
      <p:ext uri="{BB962C8B-B14F-4D97-AF65-F5344CB8AC3E}">
        <p14:creationId xmlns:p14="http://schemas.microsoft.com/office/powerpoint/2010/main" val="491618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538" y="381000"/>
            <a:ext cx="7662923" cy="5745163"/>
          </a:xfrm>
        </p:spPr>
      </p:pic>
    </p:spTree>
    <p:extLst>
      <p:ext uri="{BB962C8B-B14F-4D97-AF65-F5344CB8AC3E}">
        <p14:creationId xmlns:p14="http://schemas.microsoft.com/office/powerpoint/2010/main" val="3698893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28801"/>
            <a:ext cx="8229600" cy="3384210"/>
          </a:xfrm>
        </p:spPr>
      </p:pic>
    </p:spTree>
    <p:extLst>
      <p:ext uri="{BB962C8B-B14F-4D97-AF65-F5344CB8AC3E}">
        <p14:creationId xmlns:p14="http://schemas.microsoft.com/office/powerpoint/2010/main" val="352260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37" y="533400"/>
            <a:ext cx="8483663" cy="5715000"/>
          </a:xfrm>
        </p:spPr>
      </p:pic>
    </p:spTree>
    <p:extLst>
      <p:ext uri="{BB962C8B-B14F-4D97-AF65-F5344CB8AC3E}">
        <p14:creationId xmlns:p14="http://schemas.microsoft.com/office/powerpoint/2010/main" val="1178196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511" y="1600200"/>
            <a:ext cx="7128977" cy="4525963"/>
          </a:xfrm>
        </p:spPr>
      </p:pic>
    </p:spTree>
    <p:extLst>
      <p:ext uri="{BB962C8B-B14F-4D97-AF65-F5344CB8AC3E}">
        <p14:creationId xmlns:p14="http://schemas.microsoft.com/office/powerpoint/2010/main" val="500050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457200"/>
            <a:ext cx="7609688" cy="5668963"/>
          </a:xfrm>
        </p:spPr>
      </p:pic>
    </p:spTree>
    <p:extLst>
      <p:ext uri="{BB962C8B-B14F-4D97-AF65-F5344CB8AC3E}">
        <p14:creationId xmlns:p14="http://schemas.microsoft.com/office/powerpoint/2010/main" val="976767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381000"/>
            <a:ext cx="6773773" cy="5745163"/>
          </a:xfrm>
        </p:spPr>
      </p:pic>
    </p:spTree>
    <p:extLst>
      <p:ext uri="{BB962C8B-B14F-4D97-AF65-F5344CB8AC3E}">
        <p14:creationId xmlns:p14="http://schemas.microsoft.com/office/powerpoint/2010/main" val="366517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990600"/>
            <a:ext cx="7326736" cy="5135563"/>
          </a:xfrm>
        </p:spPr>
      </p:pic>
    </p:spTree>
    <p:extLst>
      <p:ext uri="{BB962C8B-B14F-4D97-AF65-F5344CB8AC3E}">
        <p14:creationId xmlns:p14="http://schemas.microsoft.com/office/powerpoint/2010/main" val="2337540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58018"/>
            <a:ext cx="7182999" cy="5868145"/>
          </a:xfrm>
        </p:spPr>
      </p:pic>
    </p:spTree>
    <p:extLst>
      <p:ext uri="{BB962C8B-B14F-4D97-AF65-F5344CB8AC3E}">
        <p14:creationId xmlns:p14="http://schemas.microsoft.com/office/powerpoint/2010/main" val="420699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381000"/>
            <a:ext cx="7162800" cy="5821363"/>
          </a:xfrm>
        </p:spPr>
      </p:pic>
    </p:spTree>
    <p:extLst>
      <p:ext uri="{BB962C8B-B14F-4D97-AF65-F5344CB8AC3E}">
        <p14:creationId xmlns:p14="http://schemas.microsoft.com/office/powerpoint/2010/main" val="253756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040221"/>
            <a:ext cx="8229600" cy="1645920"/>
          </a:xfrm>
        </p:spPr>
      </p:pic>
    </p:spTree>
    <p:extLst>
      <p:ext uri="{BB962C8B-B14F-4D97-AF65-F5344CB8AC3E}">
        <p14:creationId xmlns:p14="http://schemas.microsoft.com/office/powerpoint/2010/main" val="1902639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262" y="685800"/>
            <a:ext cx="6205476" cy="5440363"/>
          </a:xfrm>
        </p:spPr>
      </p:pic>
    </p:spTree>
    <p:extLst>
      <p:ext uri="{BB962C8B-B14F-4D97-AF65-F5344CB8AC3E}">
        <p14:creationId xmlns:p14="http://schemas.microsoft.com/office/powerpoint/2010/main" val="3234078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381000"/>
            <a:ext cx="6624653" cy="5638800"/>
          </a:xfrm>
        </p:spPr>
      </p:pic>
    </p:spTree>
    <p:extLst>
      <p:ext uri="{BB962C8B-B14F-4D97-AF65-F5344CB8AC3E}">
        <p14:creationId xmlns:p14="http://schemas.microsoft.com/office/powerpoint/2010/main" val="4081890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381000"/>
            <a:ext cx="7239000" cy="5745163"/>
          </a:xfrm>
        </p:spPr>
      </p:pic>
    </p:spTree>
    <p:extLst>
      <p:ext uri="{BB962C8B-B14F-4D97-AF65-F5344CB8AC3E}">
        <p14:creationId xmlns:p14="http://schemas.microsoft.com/office/powerpoint/2010/main" val="15133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121529"/>
            <a:ext cx="8229600" cy="2593471"/>
          </a:xfrm>
        </p:spPr>
      </p:pic>
    </p:spTree>
    <p:extLst>
      <p:ext uri="{BB962C8B-B14F-4D97-AF65-F5344CB8AC3E}">
        <p14:creationId xmlns:p14="http://schemas.microsoft.com/office/powerpoint/2010/main" val="3060693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662" y="533400"/>
            <a:ext cx="7596675" cy="5592763"/>
          </a:xfrm>
        </p:spPr>
      </p:pic>
    </p:spTree>
    <p:extLst>
      <p:ext uri="{BB962C8B-B14F-4D97-AF65-F5344CB8AC3E}">
        <p14:creationId xmlns:p14="http://schemas.microsoft.com/office/powerpoint/2010/main" val="550064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33400"/>
            <a:ext cx="8229600" cy="4300280"/>
          </a:xfrm>
        </p:spPr>
      </p:pic>
    </p:spTree>
    <p:extLst>
      <p:ext uri="{BB962C8B-B14F-4D97-AF65-F5344CB8AC3E}">
        <p14:creationId xmlns:p14="http://schemas.microsoft.com/office/powerpoint/2010/main" val="1905477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33400"/>
            <a:ext cx="8229600" cy="5105400"/>
          </a:xfrm>
        </p:spPr>
      </p:pic>
    </p:spTree>
    <p:extLst>
      <p:ext uri="{BB962C8B-B14F-4D97-AF65-F5344CB8AC3E}">
        <p14:creationId xmlns:p14="http://schemas.microsoft.com/office/powerpoint/2010/main" val="165780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2</Words>
  <Application>Microsoft Office PowerPoint</Application>
  <PresentationFormat>On-screen Show (4:3)</PresentationFormat>
  <Paragraphs>1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Auditor’s Liabilities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</dc:creator>
  <cp:lastModifiedBy>microsoft</cp:lastModifiedBy>
  <cp:revision>7</cp:revision>
  <dcterms:created xsi:type="dcterms:W3CDTF">2006-08-16T00:00:00Z</dcterms:created>
  <dcterms:modified xsi:type="dcterms:W3CDTF">2020-04-05T19:27:21Z</dcterms:modified>
</cp:coreProperties>
</file>