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67686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2851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160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7763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12768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84821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973246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4578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84058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5822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4584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F6A7532-8DCC-4165-B5D5-B985C693112D}" type="datetimeFigureOut">
              <a:rPr lang="en-PK" smtClean="0"/>
              <a:t>06/05/2020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B5DF29-DA1C-4612-AC41-DEC673850F9B}" type="slidenum">
              <a:rPr lang="en-PK" smtClean="0"/>
              <a:t>‹#›</a:t>
            </a:fld>
            <a:endParaRPr lang="en-PK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19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319CB-D6F9-4DB3-B026-2DB8D3A33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6507" y="1343485"/>
            <a:ext cx="8393911" cy="370229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advertising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FDDDDC-D520-4E77-8B50-20134614D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2215045" y="6721475"/>
            <a:ext cx="8045373" cy="45719"/>
          </a:xfrm>
        </p:spPr>
        <p:txBody>
          <a:bodyPr>
            <a:normAutofit fontScale="25000" lnSpcReduction="20000"/>
          </a:bodyPr>
          <a:lstStyle/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5572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35ED-2251-446C-9697-B083F649A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n-PK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BC3EF-2ED5-4ADA-9826-88BBB3BC1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73897"/>
            <a:ext cx="10178322" cy="3805695"/>
          </a:xfrm>
        </p:spPr>
        <p:txBody>
          <a:bodyPr>
            <a:normAutofit fontScale="92500"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“ The printed, written, spoken or pictured representation of a person, product, service, or movement, openly sponsored by the advertiser at his expense, for the purpose of influencing sales, use, votes, or endorsement.”</a:t>
            </a:r>
          </a:p>
          <a:p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“Advertising is a non-personal communication of information usually paid for and usually persuasive in nature about products services, or ideas by identified sponsors through the various media.”</a:t>
            </a:r>
            <a:endParaRPr lang="en-PK" sz="2800" b="1" dirty="0"/>
          </a:p>
        </p:txBody>
      </p:sp>
    </p:spTree>
    <p:extLst>
      <p:ext uri="{BB962C8B-B14F-4D97-AF65-F5344CB8AC3E}">
        <p14:creationId xmlns:p14="http://schemas.microsoft.com/office/powerpoint/2010/main" val="8586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75E3-F752-4178-83AC-4405F0B0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867265"/>
            <a:ext cx="10178322" cy="100725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 of Advertising </a:t>
            </a:r>
            <a:br>
              <a:rPr lang="en-PK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PK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326-A11F-4AFC-B2BC-7C1506E20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573518"/>
            <a:ext cx="10178322" cy="3306074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Paid form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Non-personal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Controlled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Identifiable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Ideas, goods and services</a:t>
            </a:r>
          </a:p>
          <a:p>
            <a:endParaRPr lang="en-P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01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F554E-BB47-4FB8-A566-3B88ABF18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0DE2E-E208-4858-AE99-177935464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persuasion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en-P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9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DA2D4-AF55-4922-81BE-837023FB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612741"/>
            <a:ext cx="10178322" cy="12617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of Advertising</a:t>
            </a:r>
            <a:br>
              <a:rPr lang="en-PK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8D60D-B986-4601-881F-6F3AC0011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1349"/>
            <a:ext cx="10178322" cy="44683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Builds awareness of products &amp; brands (Supports new products by generating awareness)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product &amp; brand information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Reinforces past purchases &amp; brand experiences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communicate product information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Tells &amp; shows uses to the consumers</a:t>
            </a:r>
            <a:endParaRPr lang="en-P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65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4917F-F087-4E04-A6E5-EFD2D8527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EC80B-44C3-4AFA-86DC-31F71E30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17715"/>
            <a:ext cx="10178322" cy="436187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urge product use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expand the product distribution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Increase Brand Preference and Brand Loyalty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in building relationships with consumers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Inform, Remind and Persuade consumers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2603950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195</TotalTime>
  <Words>166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Times New Roman</vt:lpstr>
      <vt:lpstr>Badge</vt:lpstr>
      <vt:lpstr>Introduction to advertising</vt:lpstr>
      <vt:lpstr>definitions</vt:lpstr>
      <vt:lpstr>Characteristics of Advertising  </vt:lpstr>
      <vt:lpstr>PowerPoint Presentation</vt:lpstr>
      <vt:lpstr>Objectives of Advertising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advertising</dc:title>
  <dc:creator>kanza mahmood</dc:creator>
  <cp:lastModifiedBy>kanza mahmood</cp:lastModifiedBy>
  <cp:revision>5</cp:revision>
  <dcterms:created xsi:type="dcterms:W3CDTF">2020-05-05T17:02:07Z</dcterms:created>
  <dcterms:modified xsi:type="dcterms:W3CDTF">2020-05-06T08:45:25Z</dcterms:modified>
</cp:coreProperties>
</file>