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Hardware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2514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PC camera is used to create movies and take photos on the computer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Used to make a video phone call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PC Camera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7010400" cy="2667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Data processed into useful information is called output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 hardware component used to display information to the user is called output device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Output Devices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6629400" cy="2667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Used to display text, graphics and video output</a:t>
            </a:r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Monitor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Used to display printed output on paper or transparency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Printer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Used to hear sound, music and voice outputs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Speaker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086600" cy="2743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 physical parts of computer is called Hardware.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Hardware can be touched or seen by us.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Definition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2971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Input devices such as keyboard, mouse etc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The central processing unit (CPU)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Output devices such as printer, monitor etc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Storage devices such as disc drive, hard drive etc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Memory chips such as RAM,ROM etc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 of Hardware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315200" cy="2819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 data or instruction given to computer is called input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 hardware component used to enter data or instruction into computer is called input device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Input Devices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71628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is used to enter text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Contains alphabetic, numeric and other keys for entering different types of data</a:t>
            </a:r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Keyboard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239000" cy="25908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is a pointing device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Controls pointer on the screen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User gives instructions to the computer through mouse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Mouse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543800" cy="23622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is used to enter voice into the computer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Microphone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2390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reads the printed text and graphics and then translate the result into digital form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Scanner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315200" cy="2667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is used to take photos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does not use traditional camera fil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Digital Camera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</TotalTime>
  <Words>245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Hardware</vt:lpstr>
      <vt:lpstr>Definition</vt:lpstr>
      <vt:lpstr>Examples of Hardware</vt:lpstr>
      <vt:lpstr>Input Devices</vt:lpstr>
      <vt:lpstr>Keyboard</vt:lpstr>
      <vt:lpstr>Mouse</vt:lpstr>
      <vt:lpstr>Microphone</vt:lpstr>
      <vt:lpstr>Scanner</vt:lpstr>
      <vt:lpstr>Digital Camera</vt:lpstr>
      <vt:lpstr>PC Camera</vt:lpstr>
      <vt:lpstr>Output Devices</vt:lpstr>
      <vt:lpstr>Monitor</vt:lpstr>
      <vt:lpstr>Printer</vt:lpstr>
      <vt:lpstr>Speaker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/>
  <cp:lastModifiedBy>Nasir Abbas</cp:lastModifiedBy>
  <cp:revision>16</cp:revision>
  <dcterms:created xsi:type="dcterms:W3CDTF">2006-08-16T00:00:00Z</dcterms:created>
  <dcterms:modified xsi:type="dcterms:W3CDTF">2014-01-15T04:30:58Z</dcterms:modified>
</cp:coreProperties>
</file>