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0012453-2AE6-493E-866D-92DD9F322B28}" type="datetimeFigureOut">
              <a:rPr lang="en-US" smtClean="0"/>
              <a:t>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C67696-C641-4F6D-9BCC-E728D3A24472}" type="slidenum">
              <a:rPr lang="en-US" smtClean="0"/>
              <a:t>‹#›</a:t>
            </a:fld>
            <a:endParaRPr lang="en-US"/>
          </a:p>
        </p:txBody>
      </p:sp>
    </p:spTree>
    <p:extLst>
      <p:ext uri="{BB962C8B-B14F-4D97-AF65-F5344CB8AC3E}">
        <p14:creationId xmlns:p14="http://schemas.microsoft.com/office/powerpoint/2010/main" val="10654899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0012453-2AE6-493E-866D-92DD9F322B28}" type="datetimeFigureOut">
              <a:rPr lang="en-US" smtClean="0"/>
              <a:t>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C67696-C641-4F6D-9BCC-E728D3A24472}" type="slidenum">
              <a:rPr lang="en-US" smtClean="0"/>
              <a:t>‹#›</a:t>
            </a:fld>
            <a:endParaRPr lang="en-US"/>
          </a:p>
        </p:txBody>
      </p:sp>
    </p:spTree>
    <p:extLst>
      <p:ext uri="{BB962C8B-B14F-4D97-AF65-F5344CB8AC3E}">
        <p14:creationId xmlns:p14="http://schemas.microsoft.com/office/powerpoint/2010/main" val="33069663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0012453-2AE6-493E-866D-92DD9F322B28}" type="datetimeFigureOut">
              <a:rPr lang="en-US" smtClean="0"/>
              <a:t>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C67696-C641-4F6D-9BCC-E728D3A24472}" type="slidenum">
              <a:rPr lang="en-US" smtClean="0"/>
              <a:t>‹#›</a:t>
            </a:fld>
            <a:endParaRPr lang="en-US"/>
          </a:p>
        </p:txBody>
      </p:sp>
    </p:spTree>
    <p:extLst>
      <p:ext uri="{BB962C8B-B14F-4D97-AF65-F5344CB8AC3E}">
        <p14:creationId xmlns:p14="http://schemas.microsoft.com/office/powerpoint/2010/main" val="36756573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0012453-2AE6-493E-866D-92DD9F322B28}" type="datetimeFigureOut">
              <a:rPr lang="en-US" smtClean="0"/>
              <a:t>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C67696-C641-4F6D-9BCC-E728D3A24472}" type="slidenum">
              <a:rPr lang="en-US" smtClean="0"/>
              <a:t>‹#›</a:t>
            </a:fld>
            <a:endParaRPr lang="en-US"/>
          </a:p>
        </p:txBody>
      </p:sp>
    </p:spTree>
    <p:extLst>
      <p:ext uri="{BB962C8B-B14F-4D97-AF65-F5344CB8AC3E}">
        <p14:creationId xmlns:p14="http://schemas.microsoft.com/office/powerpoint/2010/main" val="5522960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0012453-2AE6-493E-866D-92DD9F322B28}" type="datetimeFigureOut">
              <a:rPr lang="en-US" smtClean="0"/>
              <a:t>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C67696-C641-4F6D-9BCC-E728D3A24472}" type="slidenum">
              <a:rPr lang="en-US" smtClean="0"/>
              <a:t>‹#›</a:t>
            </a:fld>
            <a:endParaRPr lang="en-US"/>
          </a:p>
        </p:txBody>
      </p:sp>
    </p:spTree>
    <p:extLst>
      <p:ext uri="{BB962C8B-B14F-4D97-AF65-F5344CB8AC3E}">
        <p14:creationId xmlns:p14="http://schemas.microsoft.com/office/powerpoint/2010/main" val="20261485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0012453-2AE6-493E-866D-92DD9F322B28}" type="datetimeFigureOut">
              <a:rPr lang="en-US" smtClean="0"/>
              <a:t>12/3/2020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C67696-C641-4F6D-9BCC-E728D3A24472}" type="slidenum">
              <a:rPr lang="en-US" smtClean="0"/>
              <a:t>‹#›</a:t>
            </a:fld>
            <a:endParaRPr lang="en-US"/>
          </a:p>
        </p:txBody>
      </p:sp>
    </p:spTree>
    <p:extLst>
      <p:ext uri="{BB962C8B-B14F-4D97-AF65-F5344CB8AC3E}">
        <p14:creationId xmlns:p14="http://schemas.microsoft.com/office/powerpoint/2010/main" val="13129605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0012453-2AE6-493E-866D-92DD9F322B28}" type="datetimeFigureOut">
              <a:rPr lang="en-US" smtClean="0"/>
              <a:t>12/3/2020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FC67696-C641-4F6D-9BCC-E728D3A24472}" type="slidenum">
              <a:rPr lang="en-US" smtClean="0"/>
              <a:t>‹#›</a:t>
            </a:fld>
            <a:endParaRPr lang="en-US"/>
          </a:p>
        </p:txBody>
      </p:sp>
    </p:spTree>
    <p:extLst>
      <p:ext uri="{BB962C8B-B14F-4D97-AF65-F5344CB8AC3E}">
        <p14:creationId xmlns:p14="http://schemas.microsoft.com/office/powerpoint/2010/main" val="1699659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0012453-2AE6-493E-866D-92DD9F322B28}" type="datetimeFigureOut">
              <a:rPr lang="en-US" smtClean="0"/>
              <a:t>12/3/2020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FC67696-C641-4F6D-9BCC-E728D3A24472}" type="slidenum">
              <a:rPr lang="en-US" smtClean="0"/>
              <a:t>‹#›</a:t>
            </a:fld>
            <a:endParaRPr lang="en-US"/>
          </a:p>
        </p:txBody>
      </p:sp>
    </p:spTree>
    <p:extLst>
      <p:ext uri="{BB962C8B-B14F-4D97-AF65-F5344CB8AC3E}">
        <p14:creationId xmlns:p14="http://schemas.microsoft.com/office/powerpoint/2010/main" val="31767263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012453-2AE6-493E-866D-92DD9F322B28}" type="datetimeFigureOut">
              <a:rPr lang="en-US" smtClean="0"/>
              <a:t>12/3/2020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FC67696-C641-4F6D-9BCC-E728D3A24472}" type="slidenum">
              <a:rPr lang="en-US" smtClean="0"/>
              <a:t>‹#›</a:t>
            </a:fld>
            <a:endParaRPr lang="en-US"/>
          </a:p>
        </p:txBody>
      </p:sp>
    </p:spTree>
    <p:extLst>
      <p:ext uri="{BB962C8B-B14F-4D97-AF65-F5344CB8AC3E}">
        <p14:creationId xmlns:p14="http://schemas.microsoft.com/office/powerpoint/2010/main" val="27816751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0012453-2AE6-493E-866D-92DD9F322B28}" type="datetimeFigureOut">
              <a:rPr lang="en-US" smtClean="0"/>
              <a:t>12/3/2020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C67696-C641-4F6D-9BCC-E728D3A24472}" type="slidenum">
              <a:rPr lang="en-US" smtClean="0"/>
              <a:t>‹#›</a:t>
            </a:fld>
            <a:endParaRPr lang="en-US"/>
          </a:p>
        </p:txBody>
      </p:sp>
    </p:spTree>
    <p:extLst>
      <p:ext uri="{BB962C8B-B14F-4D97-AF65-F5344CB8AC3E}">
        <p14:creationId xmlns:p14="http://schemas.microsoft.com/office/powerpoint/2010/main" val="8232028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0012453-2AE6-493E-866D-92DD9F322B28}" type="datetimeFigureOut">
              <a:rPr lang="en-US" smtClean="0"/>
              <a:t>12/3/2020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C67696-C641-4F6D-9BCC-E728D3A24472}" type="slidenum">
              <a:rPr lang="en-US" smtClean="0"/>
              <a:t>‹#›</a:t>
            </a:fld>
            <a:endParaRPr lang="en-US"/>
          </a:p>
        </p:txBody>
      </p:sp>
    </p:spTree>
    <p:extLst>
      <p:ext uri="{BB962C8B-B14F-4D97-AF65-F5344CB8AC3E}">
        <p14:creationId xmlns:p14="http://schemas.microsoft.com/office/powerpoint/2010/main" val="672679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012453-2AE6-493E-866D-92DD9F322B28}" type="datetimeFigureOut">
              <a:rPr lang="en-US" smtClean="0"/>
              <a:t>12/3/2020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C67696-C641-4F6D-9BCC-E728D3A24472}" type="slidenum">
              <a:rPr lang="en-US" smtClean="0"/>
              <a:t>‹#›</a:t>
            </a:fld>
            <a:endParaRPr lang="en-US"/>
          </a:p>
        </p:txBody>
      </p:sp>
    </p:spTree>
    <p:extLst>
      <p:ext uri="{BB962C8B-B14F-4D97-AF65-F5344CB8AC3E}">
        <p14:creationId xmlns:p14="http://schemas.microsoft.com/office/powerpoint/2010/main" val="35960166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609600" y="533400"/>
            <a:ext cx="3288168" cy="584775"/>
          </a:xfrm>
          <a:prstGeom prst="rect">
            <a:avLst/>
          </a:prstGeom>
        </p:spPr>
        <p:txBody>
          <a:bodyPr wrap="square">
            <a:spAutoFit/>
          </a:bodyPr>
          <a:lstStyle/>
          <a:p>
            <a:r>
              <a:rPr lang="en-US" sz="3200" b="1" dirty="0" smtClean="0"/>
              <a:t>Islamic calligraphy</a:t>
            </a:r>
            <a:endParaRPr lang="en-US" sz="3200" b="1" dirty="0"/>
          </a:p>
        </p:txBody>
      </p:sp>
      <p:sp>
        <p:nvSpPr>
          <p:cNvPr id="6" name="Rectangle 5"/>
          <p:cNvSpPr/>
          <p:nvPr/>
        </p:nvSpPr>
        <p:spPr>
          <a:xfrm>
            <a:off x="616526" y="1371600"/>
            <a:ext cx="7841673" cy="4955203"/>
          </a:xfrm>
          <a:prstGeom prst="rect">
            <a:avLst/>
          </a:prstGeom>
        </p:spPr>
        <p:txBody>
          <a:bodyPr wrap="square">
            <a:spAutoFit/>
          </a:bodyPr>
          <a:lstStyle/>
          <a:p>
            <a:r>
              <a:rPr lang="en-US" dirty="0" smtClean="0"/>
              <a:t>Islamic calligraphy is the artistic practice of handwriting and calligraphy, in the languages which use Arabic alphabet or the alphabets derived from it. It includes Arabic, Persian, Ottoman, Afghan, Pakistan and Indian calligraphy.  It is known in Arabic as </a:t>
            </a:r>
            <a:r>
              <a:rPr lang="en-US" dirty="0" err="1" smtClean="0"/>
              <a:t>khatt</a:t>
            </a:r>
            <a:r>
              <a:rPr lang="en-US" dirty="0" smtClean="0"/>
              <a:t> </a:t>
            </a:r>
            <a:r>
              <a:rPr lang="en-US" dirty="0" err="1" smtClean="0"/>
              <a:t>Arabi</a:t>
            </a:r>
            <a:r>
              <a:rPr lang="en-US" dirty="0" smtClean="0"/>
              <a:t> , which translates into Arabic line, design, or construction.</a:t>
            </a:r>
          </a:p>
          <a:p>
            <a:endParaRPr lang="en-US" dirty="0"/>
          </a:p>
          <a:p>
            <a:r>
              <a:rPr lang="en-US" dirty="0" smtClean="0"/>
              <a:t>Islamic calligraphy developed from two major styles: Kufic and </a:t>
            </a:r>
            <a:r>
              <a:rPr lang="en-US" dirty="0" err="1" smtClean="0"/>
              <a:t>Naskh</a:t>
            </a:r>
            <a:r>
              <a:rPr lang="en-US" dirty="0" smtClean="0"/>
              <a:t>. There are several variations of each, as well as regionally specific styles.</a:t>
            </a:r>
          </a:p>
          <a:p>
            <a:endParaRPr lang="en-US" dirty="0"/>
          </a:p>
          <a:p>
            <a:endParaRPr lang="en-US" dirty="0" smtClean="0"/>
          </a:p>
          <a:p>
            <a:r>
              <a:rPr lang="en-US" sz="2800" b="1" dirty="0" smtClean="0"/>
              <a:t>Instruments and media</a:t>
            </a:r>
          </a:p>
          <a:p>
            <a:endParaRPr lang="en-US" dirty="0" smtClean="0"/>
          </a:p>
          <a:p>
            <a:r>
              <a:rPr lang="en-US" dirty="0" smtClean="0"/>
              <a:t>The traditional instrument of the Islamic calligrapher is the </a:t>
            </a:r>
            <a:r>
              <a:rPr lang="en-US" dirty="0" err="1" smtClean="0"/>
              <a:t>qalam</a:t>
            </a:r>
            <a:r>
              <a:rPr lang="en-US" dirty="0" smtClean="0"/>
              <a:t>, a pen normally made of dried reed or bamboo. The ink is often in color and chosen so that its intensity can vary greatly, creating dynamism and movement in the letter forms. Some styles are often written using a metallic-tip pen.</a:t>
            </a:r>
          </a:p>
          <a:p>
            <a:endParaRPr lang="en-US" dirty="0" smtClean="0"/>
          </a:p>
          <a:p>
            <a:endParaRPr lang="en-US" dirty="0" smtClean="0"/>
          </a:p>
        </p:txBody>
      </p:sp>
    </p:spTree>
    <p:extLst>
      <p:ext uri="{BB962C8B-B14F-4D97-AF65-F5344CB8AC3E}">
        <p14:creationId xmlns:p14="http://schemas.microsoft.com/office/powerpoint/2010/main" val="4474979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533400"/>
            <a:ext cx="7848600" cy="5878532"/>
          </a:xfrm>
          <a:prstGeom prst="rect">
            <a:avLst/>
          </a:prstGeom>
        </p:spPr>
        <p:txBody>
          <a:bodyPr wrap="square">
            <a:spAutoFit/>
          </a:bodyPr>
          <a:lstStyle/>
          <a:p>
            <a:r>
              <a:rPr lang="en-US" dirty="0" smtClean="0"/>
              <a:t>Islamic calligraphy can be applied to a wide range of decorative mediums other than paper, such as tiles, vessels, carpets, and stone.</a:t>
            </a:r>
          </a:p>
          <a:p>
            <a:endParaRPr lang="en-US" dirty="0"/>
          </a:p>
          <a:p>
            <a:endParaRPr lang="en-US" dirty="0" smtClean="0"/>
          </a:p>
          <a:p>
            <a:r>
              <a:rPr lang="en-US" sz="2800" b="1" dirty="0" smtClean="0"/>
              <a:t>Arabic calligraphic cursive styles:</a:t>
            </a:r>
          </a:p>
          <a:p>
            <a:r>
              <a:rPr lang="en-US" dirty="0" err="1" smtClean="0"/>
              <a:t>kufic</a:t>
            </a:r>
            <a:endParaRPr lang="en-US" dirty="0" smtClean="0"/>
          </a:p>
          <a:p>
            <a:r>
              <a:rPr lang="en-US" dirty="0" err="1" smtClean="0"/>
              <a:t>Naskh</a:t>
            </a:r>
            <a:endParaRPr lang="en-US" dirty="0" smtClean="0"/>
          </a:p>
          <a:p>
            <a:r>
              <a:rPr lang="en-US" dirty="0" err="1" smtClean="0"/>
              <a:t>Nasta‘liq</a:t>
            </a:r>
            <a:endParaRPr lang="en-US" dirty="0" smtClean="0"/>
          </a:p>
          <a:p>
            <a:r>
              <a:rPr lang="en-US" dirty="0" err="1" smtClean="0"/>
              <a:t>Diwani</a:t>
            </a:r>
            <a:endParaRPr lang="en-US" dirty="0" smtClean="0"/>
          </a:p>
          <a:p>
            <a:r>
              <a:rPr lang="en-US" dirty="0" err="1" smtClean="0"/>
              <a:t>Thuluth</a:t>
            </a:r>
            <a:endParaRPr lang="en-US" dirty="0" smtClean="0"/>
          </a:p>
          <a:p>
            <a:r>
              <a:rPr lang="en-US" dirty="0" err="1" smtClean="0"/>
              <a:t>Reqa</a:t>
            </a:r>
            <a:endParaRPr lang="en-US" dirty="0" smtClean="0"/>
          </a:p>
          <a:p>
            <a:r>
              <a:rPr lang="en-US" dirty="0"/>
              <a:t> </a:t>
            </a:r>
            <a:endParaRPr lang="en-US" dirty="0" smtClean="0"/>
          </a:p>
          <a:p>
            <a:r>
              <a:rPr lang="en-US" sz="2400" b="1" dirty="0" err="1" smtClean="0"/>
              <a:t>kufic</a:t>
            </a:r>
            <a:endParaRPr lang="en-US" sz="2400" b="1" dirty="0" smtClean="0"/>
          </a:p>
          <a:p>
            <a:endParaRPr lang="en-US" dirty="0"/>
          </a:p>
          <a:p>
            <a:r>
              <a:rPr lang="en-US" dirty="0" smtClean="0"/>
              <a:t>Kufic is the oldest form of the Arabic script. The style emphasizes rigid and angular strokes, which appears as a modified form of the old </a:t>
            </a:r>
            <a:r>
              <a:rPr lang="en-US" dirty="0" err="1" smtClean="0"/>
              <a:t>Nabataean</a:t>
            </a:r>
            <a:r>
              <a:rPr lang="en-US" dirty="0" smtClean="0"/>
              <a:t> script.</a:t>
            </a:r>
          </a:p>
          <a:p>
            <a:endParaRPr lang="en-US" dirty="0"/>
          </a:p>
          <a:p>
            <a:r>
              <a:rPr lang="en-US" b="0" i="0" dirty="0" smtClean="0">
                <a:solidFill>
                  <a:srgbClr val="202122"/>
                </a:solidFill>
                <a:effectLst/>
                <a:latin typeface="Arial"/>
              </a:rPr>
              <a:t>Common varieties include</a:t>
            </a:r>
            <a:r>
              <a:rPr lang="en-US" baseline="30000" dirty="0">
                <a:solidFill>
                  <a:srgbClr val="0B0080"/>
                </a:solidFill>
                <a:latin typeface="Arial"/>
              </a:rPr>
              <a:t> </a:t>
            </a:r>
            <a:r>
              <a:rPr lang="en-US" b="0" i="0" dirty="0" smtClean="0">
                <a:solidFill>
                  <a:srgbClr val="202122"/>
                </a:solidFill>
                <a:effectLst/>
                <a:latin typeface="Arial"/>
              </a:rPr>
              <a:t>square Kufic, a technique known as </a:t>
            </a:r>
            <a:r>
              <a:rPr lang="en-US" b="0" i="1" u="none" strike="noStrike" dirty="0" err="1" smtClean="0">
                <a:solidFill>
                  <a:srgbClr val="0B0080"/>
                </a:solidFill>
                <a:effectLst/>
                <a:latin typeface="Arial"/>
              </a:rPr>
              <a:t>banna</a:t>
            </a:r>
            <a:r>
              <a:rPr lang="en-US" b="0" i="1" u="none" strike="noStrike" dirty="0" smtClean="0">
                <a:solidFill>
                  <a:srgbClr val="0B0080"/>
                </a:solidFill>
                <a:effectLst/>
                <a:latin typeface="Arial"/>
              </a:rPr>
              <a:t>‘</a:t>
            </a:r>
            <a:r>
              <a:rPr lang="en-US" baseline="30000" dirty="0">
                <a:solidFill>
                  <a:srgbClr val="0B0080"/>
                </a:solidFill>
                <a:latin typeface="Arial"/>
              </a:rPr>
              <a:t>.</a:t>
            </a:r>
            <a:r>
              <a:rPr lang="en-US" b="0" i="0" dirty="0" smtClean="0">
                <a:solidFill>
                  <a:srgbClr val="202122"/>
                </a:solidFill>
                <a:effectLst/>
                <a:latin typeface="Arial"/>
              </a:rPr>
              <a:t>Contemporary calligraphy using this style is also popular in modern decorations.</a:t>
            </a:r>
            <a:endParaRPr lang="en-US" dirty="0"/>
          </a:p>
        </p:txBody>
      </p:sp>
    </p:spTree>
    <p:extLst>
      <p:ext uri="{BB962C8B-B14F-4D97-AF65-F5344CB8AC3E}">
        <p14:creationId xmlns:p14="http://schemas.microsoft.com/office/powerpoint/2010/main" val="37614330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771573"/>
            <a:ext cx="6934200" cy="2369880"/>
          </a:xfrm>
          <a:prstGeom prst="rect">
            <a:avLst/>
          </a:prstGeom>
        </p:spPr>
        <p:txBody>
          <a:bodyPr wrap="square">
            <a:spAutoFit/>
          </a:bodyPr>
          <a:lstStyle/>
          <a:p>
            <a:r>
              <a:rPr lang="en-US" sz="2000" b="1" dirty="0" err="1" smtClean="0"/>
              <a:t>Thuluth</a:t>
            </a:r>
            <a:r>
              <a:rPr lang="en-US" sz="2000" b="1" dirty="0" smtClean="0"/>
              <a:t> </a:t>
            </a:r>
            <a:r>
              <a:rPr lang="en-US" dirty="0" smtClean="0"/>
              <a:t>was developed during the 10th century and later refined by Ahmad </a:t>
            </a:r>
            <a:r>
              <a:rPr lang="en-US" dirty="0" err="1" smtClean="0"/>
              <a:t>Tayyib</a:t>
            </a:r>
            <a:r>
              <a:rPr lang="en-US" dirty="0" smtClean="0"/>
              <a:t> Shah. Letters in this script have long vertical lines with broad spacing. The name, meaning "third," is in reference to the x-height, which is one-third of the '</a:t>
            </a:r>
            <a:r>
              <a:rPr lang="en-US" dirty="0" err="1" smtClean="0"/>
              <a:t>alif</a:t>
            </a:r>
            <a:r>
              <a:rPr lang="en-US" dirty="0" smtClean="0"/>
              <a:t>.</a:t>
            </a:r>
          </a:p>
          <a:p>
            <a:endParaRPr lang="en-US" dirty="0" smtClean="0"/>
          </a:p>
          <a:p>
            <a:r>
              <a:rPr lang="en-US" sz="2000" b="1" dirty="0" err="1" smtClean="0"/>
              <a:t>Reqa</a:t>
            </a:r>
            <a:r>
              <a:rPr lang="en-US" dirty="0" smtClean="0"/>
              <a:t> is a handwriting style derived from </a:t>
            </a:r>
            <a:r>
              <a:rPr lang="en-US" dirty="0" err="1" smtClean="0"/>
              <a:t>Naskh</a:t>
            </a:r>
            <a:r>
              <a:rPr lang="en-US" dirty="0" smtClean="0"/>
              <a:t> and </a:t>
            </a:r>
            <a:r>
              <a:rPr lang="en-US" dirty="0" err="1" smtClean="0"/>
              <a:t>thuluth</a:t>
            </a:r>
            <a:r>
              <a:rPr lang="en-US" dirty="0" smtClean="0"/>
              <a:t>, first appeared in the 10th century. The shape is simple with short strokes and small flourishes.</a:t>
            </a:r>
            <a:endParaRPr lang="en-US" dirty="0"/>
          </a:p>
        </p:txBody>
      </p:sp>
    </p:spTree>
    <p:extLst>
      <p:ext uri="{BB962C8B-B14F-4D97-AF65-F5344CB8AC3E}">
        <p14:creationId xmlns:p14="http://schemas.microsoft.com/office/powerpoint/2010/main" val="31987007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Square </a:t>
            </a:r>
            <a:r>
              <a:rPr lang="en-US" dirty="0" err="1" smtClean="0"/>
              <a:t>kufic</a:t>
            </a:r>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 y="1219200"/>
            <a:ext cx="7543800" cy="464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795835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Tuluth</a:t>
            </a:r>
            <a:r>
              <a:rPr lang="en-US" dirty="0" smtClean="0"/>
              <a:t> calligraphy</a:t>
            </a:r>
            <a:endParaRPr lang="en-US" dirty="0"/>
          </a:p>
        </p:txBody>
      </p:sp>
      <p:pic>
        <p:nvPicPr>
          <p:cNvPr id="307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0200" y="1524001"/>
            <a:ext cx="5962650" cy="495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491201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TotalTime>
  <Words>308</Words>
  <Application>Microsoft Office PowerPoint</Application>
  <PresentationFormat>On-screen Show (4:3)</PresentationFormat>
  <Paragraphs>30</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PowerPoint Presentation</vt:lpstr>
      <vt:lpstr>PowerPoint Presentation</vt:lpstr>
      <vt:lpstr>PowerPoint Presentation</vt:lpstr>
      <vt:lpstr>Square kufic</vt:lpstr>
      <vt:lpstr>Tuluth calligraphy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infolink</dc:creator>
  <cp:lastModifiedBy>infolink</cp:lastModifiedBy>
  <cp:revision>2</cp:revision>
  <dcterms:created xsi:type="dcterms:W3CDTF">2020-12-03T10:44:54Z</dcterms:created>
  <dcterms:modified xsi:type="dcterms:W3CDTF">2020-12-03T11:04:35Z</dcterms:modified>
</cp:coreProperties>
</file>