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.int/hinari/en/" TargetMode="External"/><Relationship Id="rId2" Type="http://schemas.openxmlformats.org/officeDocument/2006/relationships/hyperlink" Target="http://www.freemedicaljournal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Searching data bases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Simple search</a:t>
            </a:r>
          </a:p>
          <a:p>
            <a:r>
              <a:rPr lang="en-US" dirty="0" smtClean="0"/>
              <a:t>Advance search</a:t>
            </a:r>
          </a:p>
          <a:p>
            <a:endParaRPr lang="en-US" dirty="0"/>
          </a:p>
          <a:p>
            <a:r>
              <a:rPr lang="en-US" dirty="0" smtClean="0"/>
              <a:t>Many of the physiotherapy relevant randomized trials and systematic reviews in the Cochrane library are also indexed in </a:t>
            </a:r>
            <a:r>
              <a:rPr lang="en-US" dirty="0" err="1" smtClean="0"/>
              <a:t>PEDro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Developers of </a:t>
            </a:r>
            <a:r>
              <a:rPr lang="en-US" dirty="0" err="1" smtClean="0"/>
              <a:t>PEDro</a:t>
            </a:r>
            <a:r>
              <a:rPr lang="en-US" dirty="0" smtClean="0"/>
              <a:t> continuously search Cochrane, mutual agreement. </a:t>
            </a:r>
          </a:p>
          <a:p>
            <a:r>
              <a:rPr lang="en-US" dirty="0" smtClean="0"/>
              <a:t>Full text of </a:t>
            </a:r>
            <a:r>
              <a:rPr lang="en-US" dirty="0"/>
              <a:t>C</a:t>
            </a:r>
            <a:r>
              <a:rPr lang="en-US" dirty="0" smtClean="0"/>
              <a:t>ochrane systematic reviews will be on </a:t>
            </a:r>
            <a:r>
              <a:rPr lang="en-US" dirty="0"/>
              <a:t>C</a:t>
            </a:r>
            <a:r>
              <a:rPr lang="en-US" dirty="0" smtClean="0"/>
              <a:t>ochrane database.</a:t>
            </a:r>
          </a:p>
          <a:p>
            <a:r>
              <a:rPr lang="en-US" dirty="0" smtClean="0"/>
              <a:t>Access to full text is by subscription only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PEDRO, Cochrane library</a:t>
            </a:r>
            <a:endParaRPr lang="en-US" sz="3200" dirty="0"/>
          </a:p>
        </p:txBody>
      </p:sp>
      <p:pic>
        <p:nvPicPr>
          <p:cNvPr id="1026" name="Picture 2" descr="E:\EBP &amp; PP\EBP\pics\hist\cochrane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2209800" cy="2894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2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MEDLINE,</a:t>
            </a:r>
            <a:r>
              <a:rPr lang="en-US" dirty="0"/>
              <a:t> </a:t>
            </a:r>
            <a:r>
              <a:rPr lang="en-US" dirty="0" err="1" smtClean="0"/>
              <a:t>Embase</a:t>
            </a:r>
            <a:r>
              <a:rPr lang="en-US" dirty="0" smtClean="0"/>
              <a:t>, CINAHL </a:t>
            </a:r>
            <a:r>
              <a:rPr lang="en-US" dirty="0"/>
              <a:t>and </a:t>
            </a:r>
            <a:r>
              <a:rPr lang="en-US" dirty="0" err="1"/>
              <a:t>PsycINFO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Unlike </a:t>
            </a:r>
            <a:r>
              <a:rPr lang="en-US" dirty="0" err="1"/>
              <a:t>PEDro</a:t>
            </a:r>
            <a:r>
              <a:rPr lang="en-US" dirty="0"/>
              <a:t> and </a:t>
            </a:r>
            <a:r>
              <a:rPr lang="en-US" dirty="0" smtClean="0"/>
              <a:t>the Cochrane </a:t>
            </a:r>
            <a:r>
              <a:rPr lang="en-US" dirty="0"/>
              <a:t>Library, these databases do not </a:t>
            </a:r>
            <a:r>
              <a:rPr lang="en-US" dirty="0" smtClean="0"/>
              <a:t>restrict their </a:t>
            </a:r>
            <a:r>
              <a:rPr lang="en-US" dirty="0"/>
              <a:t>focus to studies of the effects of intervention.</a:t>
            </a:r>
          </a:p>
          <a:p>
            <a:r>
              <a:rPr lang="en-US" dirty="0"/>
              <a:t>Instead they index enormously diverse </a:t>
            </a:r>
            <a:r>
              <a:rPr lang="en-US" dirty="0" smtClean="0"/>
              <a:t>literatures</a:t>
            </a:r>
          </a:p>
          <a:p>
            <a:r>
              <a:rPr lang="en-US" dirty="0" err="1" smtClean="0"/>
              <a:t>PubMED</a:t>
            </a:r>
            <a:r>
              <a:rPr lang="en-US" dirty="0" smtClean="0"/>
              <a:t>    ….clinical Queries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Prognosis ,Diagnosis related stuff</a:t>
            </a:r>
            <a:br>
              <a:rPr lang="en-US" dirty="0" smtClean="0"/>
            </a:br>
            <a:r>
              <a:rPr lang="en-US" dirty="0" err="1" smtClean="0">
                <a:solidFill>
                  <a:srgbClr val="FF0000"/>
                </a:solidFill>
              </a:rPr>
              <a:t>pubMED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46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of studies?</a:t>
            </a:r>
          </a:p>
          <a:p>
            <a:r>
              <a:rPr lang="en-US" dirty="0"/>
              <a:t>CINAHL (the Cumulative Index to Nursing and</a:t>
            </a:r>
          </a:p>
          <a:p>
            <a:pPr marL="0" indent="0">
              <a:buNone/>
            </a:pPr>
            <a:r>
              <a:rPr lang="en-US" dirty="0"/>
              <a:t>Allied Health Literature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94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Best way is electronic based.</a:t>
            </a:r>
          </a:p>
          <a:p>
            <a:r>
              <a:rPr lang="en-US" dirty="0" smtClean="0"/>
              <a:t>Large institutions(downloading method)</a:t>
            </a:r>
          </a:p>
          <a:p>
            <a:r>
              <a:rPr lang="en-US" dirty="0" smtClean="0"/>
              <a:t>Journals make free availability after 1 year.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www.freemedicaljournals.com</a:t>
            </a:r>
            <a:endParaRPr lang="en-US" dirty="0"/>
          </a:p>
          <a:p>
            <a:r>
              <a:rPr lang="en-US" dirty="0"/>
              <a:t>HINARI website (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www.who.int/hinari/en/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But Pakistan is amongst limited access zone</a:t>
            </a:r>
          </a:p>
          <a:p>
            <a:r>
              <a:rPr lang="en-US" dirty="0" smtClean="0"/>
              <a:t>Professional association provide free access e.g. APA  provide more than 450 ….</a:t>
            </a:r>
          </a:p>
          <a:p>
            <a:r>
              <a:rPr lang="en-US" dirty="0" smtClean="0"/>
              <a:t>A copy from library.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full text article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8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119</TotalTime>
  <Words>180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Hardcover</vt:lpstr>
      <vt:lpstr>Searching data bases </vt:lpstr>
      <vt:lpstr>PEDRO, Cochrane library</vt:lpstr>
      <vt:lpstr>Prognosis ,Diagnosis related stuff pubMED</vt:lpstr>
      <vt:lpstr>Experience</vt:lpstr>
      <vt:lpstr>Getting full text article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Searching data bases </dc:title>
  <dc:creator>breeze</dc:creator>
  <cp:lastModifiedBy>ismail - [2010]</cp:lastModifiedBy>
  <cp:revision>19</cp:revision>
  <dcterms:created xsi:type="dcterms:W3CDTF">2006-08-16T00:00:00Z</dcterms:created>
  <dcterms:modified xsi:type="dcterms:W3CDTF">2014-02-18T09:59:50Z</dcterms:modified>
</cp:coreProperties>
</file>