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29AFE-C55F-42D2-B014-50955338DE64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64929-712F-4433-9405-95592E52E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30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 intrinsic constant stored in memory</a:t>
            </a:r>
          </a:p>
          <a:p>
            <a:r>
              <a:rPr lang="en-GB" sz="1200" dirty="0"/>
              <a:t>Extrinsic not constant and needs to be calculated on fly therefor not stored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664929-712F-4433-9405-95592E52E3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3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04D72-8D26-4741-83C0-FCB8DFB83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0DCFA1-94A1-4EDF-964B-85077C082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708EF-426E-4FEA-B7E0-C8B59078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7C9F-7A00-4C0E-9933-8D2C8171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3F6A6-8311-4744-B3EF-C123872D5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5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9BA9D-0F90-4FA5-931B-CE939646C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23D78-989E-4CFE-8A30-25A134B45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235E0-8B11-41B3-BB1E-C995B5CE9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E8492-3FAA-4D72-9784-43878DEFF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D0FC6-91E4-4038-B434-DB85AB3D2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0F9685-C2AF-40F5-90AC-EFAEE867B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33557-0164-4DC6-BE8D-7253D1473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C44EC-2A12-4B71-B86C-788E99FF0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0E255-79ED-4151-9B55-CCFD5E6C9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2C051-5DC1-423A-9312-CE6196B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0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1372-1F30-4904-A7E9-17B5538AF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73963-AD25-4C5F-9EFF-4B8E2068B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AAB69-B508-434C-B209-648E070B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3AF35-B49E-4C49-949B-4F57D4567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D5078-C0F0-449D-954F-6E493F887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13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6E8F9-1F59-443F-BEB4-FBBA9073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C4461-D2E3-4190-BBA6-9FA6DECA9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18015-8D4C-44D0-BBA2-FBDE81F2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01827-2374-4E31-8147-2B48453E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D8EB6-587F-494F-AD4D-6EBDC3D5E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8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2242C-CBB6-4BF5-B212-C754332FF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69CE-4980-4344-A580-F846F7816D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197ED-ECE3-420C-9BC2-266D67EC7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C9B3C-367E-4FB8-A72D-8190B0FCF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74A91-2965-4DCC-8121-C0583CA17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F0DB6-2F66-4C6B-8F2B-255F7EB1D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7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5B2B-E9CA-4301-A40C-E0778688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429C3-7F44-4717-B7F8-E77AF9338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E7639B-36B7-41F1-A96E-82F079F4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EFDF47-79CC-4935-9EF4-18110FD9C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C27F27-4F93-4B93-8DE6-FEFABD9FE5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1E1830-5BFD-4C70-98F8-9909A853E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18AF9F-942D-4C70-9B8D-53C44221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83E730-A1EB-4FB5-94CF-6BB76C48E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B58B-1B46-4F63-BFFC-98C02E1A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4F6D2-BCCD-4116-B81B-D7D6CDF4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3873AF-DAE3-48EC-AC8E-939304E77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1C8C2-763E-4034-90D5-B8FE8722E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7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DB7D2-BEE4-4647-97D8-A1E7B91BD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62AD91-2374-48B3-BE77-A3DACA10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94BDD-E1E9-4D45-A3F6-B2E5AA7EC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3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2E12D-2795-41BE-9E17-A7431B42B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D7E67-63A5-4615-8D58-0F45380F4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1645D-5523-4E09-B80C-37C01CBDA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B9D4F-2E2E-493B-9BA9-CD78AB33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FB8DF-0E5D-4D86-9E84-6E0BC08EF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EAAB0-351B-4122-919F-17A43889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3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B0F5-BCEF-4A2E-BB30-F9DB6B81A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613EBC-B63D-44EA-BBDF-028133907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778F-05C4-48C4-8D36-0CDE6AFF8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84DEB-020B-4F4E-A72C-F12334AC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AA96E-AE52-4BE7-A259-A6A3FFA0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18AA3-3040-49F3-8C24-397FB170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7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72F3E9-1A1E-4BC6-945F-FC1679972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FBA60-3FBA-4FA9-B2AB-FEB66B635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CD342-2CDB-49E8-B094-F012045F0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40AD-FDB7-47C0-AB63-38088D6870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EBF2C-18F2-461E-BD7D-CDA62237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C9E5A-0410-49C9-8620-9079D4F08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09395-3C14-4E2D-AF34-600D759A8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9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27577-42E2-47D4-B534-A979137F57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6000" b="1" dirty="0"/>
              <a:t>Flyweight Design Pattern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72B03-A8E7-491A-9C76-718622EDC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0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contents</a:t>
            </a:r>
            <a:endParaRPr lang="en-IN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Flyweight design pattern?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Intent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Examples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Problems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Applicability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</a:p>
          <a:p>
            <a:pPr>
              <a:buFont typeface="Wingdings" panose="05000000000000000000" pitchFamily="2" charset="2"/>
              <a:buChar char="v"/>
            </a:pPr>
            <a:endParaRPr lang="en-I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5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02330" y="813327"/>
            <a:ext cx="10192441" cy="1543507"/>
          </a:xfrm>
        </p:spPr>
        <p:txBody>
          <a:bodyPr>
            <a:normAutofit/>
          </a:bodyPr>
          <a:lstStyle/>
          <a:p>
            <a:r>
              <a:rPr lang="en-IN" sz="4900" b="1" dirty="0"/>
              <a:t>Flyweight Design Pattern</a:t>
            </a:r>
            <a:br>
              <a:rPr lang="en-IN" sz="4900" b="1" dirty="0">
                <a:solidFill>
                  <a:srgbClr val="FF0000"/>
                </a:solidFill>
              </a:rPr>
            </a:br>
            <a:r>
              <a:rPr lang="en-US" sz="3600" dirty="0"/>
              <a:t> </a:t>
            </a:r>
            <a:endParaRPr lang="en-IN" sz="27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44760" y="2532185"/>
            <a:ext cx="8946541" cy="3563846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39404" y="2532185"/>
            <a:ext cx="9569002" cy="310854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Pattern Name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2800" dirty="0">
                <a:latin typeface="Calibri" panose="020F0502020204030204" pitchFamily="34" charset="0"/>
                <a:cs typeface="Calibri" panose="020F0502020204030204" pitchFamily="34" charset="0"/>
              </a:rPr>
              <a:t>flyweight Design Pattern</a:t>
            </a: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Intent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Mostly used when we want to create large number of similar objects.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/>
              <a:t>Flyweight pattern is primarily used to reduce the number of objects created and to decrease memory requirements.</a:t>
            </a:r>
          </a:p>
        </p:txBody>
      </p:sp>
    </p:spTree>
    <p:extLst>
      <p:ext uri="{BB962C8B-B14F-4D97-AF65-F5344CB8AC3E}">
        <p14:creationId xmlns:p14="http://schemas.microsoft.com/office/powerpoint/2010/main" val="320508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79856"/>
            <a:ext cx="9601196" cy="1303867"/>
          </a:xfrm>
        </p:spPr>
        <p:txBody>
          <a:bodyPr/>
          <a:lstStyle/>
          <a:p>
            <a:r>
              <a:rPr lang="en-IN" b="1" dirty="0">
                <a:solidFill>
                  <a:schemeClr val="tx1"/>
                </a:solidFill>
              </a:rPr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783723"/>
            <a:ext cx="9601196" cy="409214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429555" y="1880315"/>
            <a:ext cx="9272789" cy="18030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Isosceles Triangle 5"/>
          <p:cNvSpPr/>
          <p:nvPr/>
        </p:nvSpPr>
        <p:spPr>
          <a:xfrm>
            <a:off x="7147774" y="2202286"/>
            <a:ext cx="1700012" cy="115909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Isosceles Triangle 6"/>
          <p:cNvSpPr/>
          <p:nvPr/>
        </p:nvSpPr>
        <p:spPr>
          <a:xfrm>
            <a:off x="8056270" y="3989111"/>
            <a:ext cx="1700012" cy="1159099"/>
          </a:xfrm>
          <a:prstGeom prst="triangle">
            <a:avLst/>
          </a:prstGeom>
          <a:solidFill>
            <a:srgbClr val="4F2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Isosceles Triangle 7"/>
          <p:cNvSpPr/>
          <p:nvPr/>
        </p:nvSpPr>
        <p:spPr>
          <a:xfrm>
            <a:off x="5215943" y="4104066"/>
            <a:ext cx="1700012" cy="115909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Isosceles Triangle 8"/>
          <p:cNvSpPr/>
          <p:nvPr/>
        </p:nvSpPr>
        <p:spPr>
          <a:xfrm>
            <a:off x="2002664" y="4200063"/>
            <a:ext cx="1700012" cy="1159099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2405666" y="2640169"/>
            <a:ext cx="2101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Triangle</a:t>
            </a:r>
            <a:endParaRPr lang="en-IN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90941" y="1661375"/>
            <a:ext cx="1893194" cy="38099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Cache</a:t>
            </a:r>
            <a:endParaRPr lang="en-IN" sz="3200" b="1" dirty="0"/>
          </a:p>
        </p:txBody>
      </p:sp>
      <p:sp>
        <p:nvSpPr>
          <p:cNvPr id="13" name="Rectangle 12"/>
          <p:cNvSpPr/>
          <p:nvPr/>
        </p:nvSpPr>
        <p:spPr>
          <a:xfrm>
            <a:off x="7997780" y="5446992"/>
            <a:ext cx="1893194" cy="38099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9000</a:t>
            </a:r>
            <a:endParaRPr lang="en-IN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5149402" y="5491054"/>
            <a:ext cx="1893194" cy="38099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7000</a:t>
            </a:r>
            <a:endParaRPr lang="en-IN" sz="3200" b="1" dirty="0"/>
          </a:p>
        </p:txBody>
      </p:sp>
      <p:sp>
        <p:nvSpPr>
          <p:cNvPr id="15" name="Rectangle 14"/>
          <p:cNvSpPr/>
          <p:nvPr/>
        </p:nvSpPr>
        <p:spPr>
          <a:xfrm>
            <a:off x="1906073" y="5533578"/>
            <a:ext cx="1893194" cy="38099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5000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49221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 reduces the number of objects created by introducing the concept of sharing the objects that are similar instead of creating new one.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423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Applicability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When we want to create large number of similar objects.</a:t>
            </a:r>
          </a:p>
        </p:txBody>
      </p:sp>
    </p:spTree>
    <p:extLst>
      <p:ext uri="{BB962C8B-B14F-4D97-AF65-F5344CB8AC3E}">
        <p14:creationId xmlns:p14="http://schemas.microsoft.com/office/powerpoint/2010/main" val="95698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5551A-6ED2-4D1C-95BD-0C61A2E85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8B2CD-58AC-4A9E-95B6-2C340D87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en-GB" sz="2000" dirty="0"/>
              <a:t>In the UML class diagram, the Client class refers (1) to the </a:t>
            </a:r>
            <a:r>
              <a:rPr lang="en-GB" sz="2000" dirty="0" err="1"/>
              <a:t>FlyweightFactory</a:t>
            </a:r>
            <a:r>
              <a:rPr lang="en-GB" sz="2000" dirty="0"/>
              <a:t> class to create/share Flyweight objects and (2) to the Flyweight interface to perform an operation by passing in extrinsic (variant) state (</a:t>
            </a:r>
            <a:r>
              <a:rPr lang="en-GB" sz="2000" dirty="0" err="1"/>
              <a:t>flyweight.operation</a:t>
            </a:r>
            <a:r>
              <a:rPr lang="en-GB" sz="2000" dirty="0"/>
              <a:t>(</a:t>
            </a:r>
            <a:r>
              <a:rPr lang="en-GB" sz="2000" dirty="0" err="1"/>
              <a:t>extrinsicState</a:t>
            </a:r>
            <a:r>
              <a:rPr lang="en-GB" sz="2000" dirty="0"/>
              <a:t>)). The Flyweight1 class implements the Flyweight interface and stores intrinsic (invariant) state that can be shared.</a:t>
            </a:r>
            <a:endParaRPr lang="en-US" sz="2000" dirty="0"/>
          </a:p>
        </p:txBody>
      </p:sp>
      <p:pic>
        <p:nvPicPr>
          <p:cNvPr id="5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EABC2645-D417-471D-93DD-9B4C2CBA19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7" b="-2"/>
          <a:stretch/>
        </p:blipFill>
        <p:spPr>
          <a:xfrm>
            <a:off x="5120640" y="1904281"/>
            <a:ext cx="6233160" cy="427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902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50FD2-5AD1-4C03-A621-8EEBC565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trike="noStrike" baseline="0" dirty="0">
                <a:latin typeface="+mn-lt"/>
              </a:rPr>
              <a:t>Consequences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4D970-FE46-4BD9-83CC-16C487D81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b="0" i="0" u="none" strike="noStrike" baseline="0" dirty="0"/>
              <a:t>Flyweights may introduce run-time costs associated with transferring, finding, and/or computing extrinsic state, especially if it was formerly stored as intrinsic state. </a:t>
            </a:r>
          </a:p>
          <a:p>
            <a:pPr algn="just"/>
            <a:r>
              <a:rPr lang="en-GB" sz="2400" b="0" i="0" u="none" strike="noStrike" baseline="0" dirty="0"/>
              <a:t>However, such costs are offset by space savings, which increase as more </a:t>
            </a:r>
            <a:r>
              <a:rPr lang="en-US" sz="2400" b="0" i="0" u="none" strike="noStrike" baseline="0" dirty="0"/>
              <a:t>flyweights are shared.</a:t>
            </a:r>
          </a:p>
          <a:p>
            <a:pPr algn="just"/>
            <a:r>
              <a:rPr lang="en-GB" sz="2400" dirty="0"/>
              <a:t>The Flyweight pattern is often combined with the Composite (183) pattern to implement a logically hierarchical structure in terms of a directed-acyclic graph with shared leaf nodes.</a:t>
            </a:r>
          </a:p>
          <a:p>
            <a:pPr algn="just"/>
            <a:r>
              <a:rPr lang="en-GB" sz="2400" dirty="0"/>
              <a:t>It's often best to implement State and Strategy objects as flyweights.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7826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281</Words>
  <Application>Microsoft Office PowerPoint</Application>
  <PresentationFormat>Widescreen</PresentationFormat>
  <Paragraphs>35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Flyweight Design Pattern</vt:lpstr>
      <vt:lpstr>contents</vt:lpstr>
      <vt:lpstr>Flyweight Design Pattern  </vt:lpstr>
      <vt:lpstr>Example</vt:lpstr>
      <vt:lpstr>Problem</vt:lpstr>
      <vt:lpstr>Applicability</vt:lpstr>
      <vt:lpstr>Structure</vt:lpstr>
      <vt:lpstr>Consequences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Flyweight Design Pattern</dc:title>
  <dc:creator>asma khan</dc:creator>
  <cp:lastModifiedBy>asma khan</cp:lastModifiedBy>
  <cp:revision>2</cp:revision>
  <dcterms:created xsi:type="dcterms:W3CDTF">2020-04-16T07:36:19Z</dcterms:created>
  <dcterms:modified xsi:type="dcterms:W3CDTF">2020-04-16T08:27:13Z</dcterms:modified>
</cp:coreProperties>
</file>