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sldIdLst>
    <p:sldId id="256" r:id="rId2"/>
    <p:sldId id="269" r:id="rId3"/>
    <p:sldId id="265" r:id="rId4"/>
    <p:sldId id="261" r:id="rId5"/>
    <p:sldId id="262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63" r:id="rId15"/>
    <p:sldId id="264" r:id="rId16"/>
    <p:sldId id="257" r:id="rId17"/>
    <p:sldId id="258" r:id="rId18"/>
    <p:sldId id="259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8CA9-3591-49E6-B976-EFB232AA85B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BD1E-6A0D-4F6A-858A-5B20EA90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8CA9-3591-49E6-B976-EFB232AA85B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BD1E-6A0D-4F6A-858A-5B20EA90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2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8CA9-3591-49E6-B976-EFB232AA85B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BD1E-6A0D-4F6A-858A-5B20EA90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65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8CA9-3591-49E6-B976-EFB232AA85B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BD1E-6A0D-4F6A-858A-5B20EA9002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7155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8CA9-3591-49E6-B976-EFB232AA85B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BD1E-6A0D-4F6A-858A-5B20EA90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88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8CA9-3591-49E6-B976-EFB232AA85B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BD1E-6A0D-4F6A-858A-5B20EA90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09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8CA9-3591-49E6-B976-EFB232AA85B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BD1E-6A0D-4F6A-858A-5B20EA90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91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8CA9-3591-49E6-B976-EFB232AA85B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BD1E-6A0D-4F6A-858A-5B20EA90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97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8CA9-3591-49E6-B976-EFB232AA85B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BD1E-6A0D-4F6A-858A-5B20EA90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6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8CA9-3591-49E6-B976-EFB232AA85B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BD1E-6A0D-4F6A-858A-5B20EA90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6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8CA9-3591-49E6-B976-EFB232AA85B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BD1E-6A0D-4F6A-858A-5B20EA90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6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8CA9-3591-49E6-B976-EFB232AA85B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BD1E-6A0D-4F6A-858A-5B20EA90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7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8CA9-3591-49E6-B976-EFB232AA85B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BD1E-6A0D-4F6A-858A-5B20EA90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0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8CA9-3591-49E6-B976-EFB232AA85B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BD1E-6A0D-4F6A-858A-5B20EA90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4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8CA9-3591-49E6-B976-EFB232AA85B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BD1E-6A0D-4F6A-858A-5B20EA90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2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8CA9-3591-49E6-B976-EFB232AA85B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BD1E-6A0D-4F6A-858A-5B20EA90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2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8CA9-3591-49E6-B976-EFB232AA85B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BD1E-6A0D-4F6A-858A-5B20EA90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3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AD58CA9-3591-49E6-B976-EFB232AA85B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1BD1E-6A0D-4F6A-858A-5B20EA90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96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Educational Psychology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Misbah</a:t>
            </a:r>
            <a:r>
              <a:rPr lang="en-US" dirty="0" smtClean="0"/>
              <a:t> Iqbal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6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5440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6" y="0"/>
            <a:ext cx="11747863" cy="6766560"/>
          </a:xfrm>
        </p:spPr>
      </p:pic>
    </p:spTree>
    <p:extLst>
      <p:ext uri="{BB962C8B-B14F-4D97-AF65-F5344CB8AC3E}">
        <p14:creationId xmlns:p14="http://schemas.microsoft.com/office/powerpoint/2010/main" val="30552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12100560" cy="6858000"/>
          </a:xfrm>
        </p:spPr>
      </p:pic>
    </p:spTree>
    <p:extLst>
      <p:ext uri="{BB962C8B-B14F-4D97-AF65-F5344CB8AC3E}">
        <p14:creationId xmlns:p14="http://schemas.microsoft.com/office/powerpoint/2010/main" val="2315610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12100560" cy="6858000"/>
          </a:xfrm>
        </p:spPr>
      </p:pic>
    </p:spTree>
    <p:extLst>
      <p:ext uri="{BB962C8B-B14F-4D97-AF65-F5344CB8AC3E}">
        <p14:creationId xmlns:p14="http://schemas.microsoft.com/office/powerpoint/2010/main" val="3200665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4" y="0"/>
            <a:ext cx="12087496" cy="6858000"/>
          </a:xfrm>
        </p:spPr>
      </p:pic>
    </p:spTree>
    <p:extLst>
      <p:ext uri="{BB962C8B-B14F-4D97-AF65-F5344CB8AC3E}">
        <p14:creationId xmlns:p14="http://schemas.microsoft.com/office/powerpoint/2010/main" val="2640694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57109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320"/>
            <a:ext cx="12192000" cy="7132320"/>
          </a:xfrm>
        </p:spPr>
      </p:pic>
    </p:spTree>
    <p:extLst>
      <p:ext uri="{BB962C8B-B14F-4D97-AF65-F5344CB8AC3E}">
        <p14:creationId xmlns:p14="http://schemas.microsoft.com/office/powerpoint/2010/main" val="1163509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48651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67110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3672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 and Educational Psychology</a:t>
            </a:r>
          </a:p>
          <a:p>
            <a:r>
              <a:rPr lang="en-US" dirty="0" smtClean="0"/>
              <a:t>Definitions of Educational Psychology</a:t>
            </a:r>
          </a:p>
          <a:p>
            <a:r>
              <a:rPr lang="en-US" dirty="0" smtClean="0"/>
              <a:t>Nature of Educational Psychology</a:t>
            </a:r>
          </a:p>
          <a:p>
            <a:r>
              <a:rPr lang="en-US" dirty="0" smtClean="0"/>
              <a:t>Educational Psychology with regard To teaching and learning</a:t>
            </a:r>
          </a:p>
          <a:p>
            <a:r>
              <a:rPr lang="en-US" dirty="0" smtClean="0"/>
              <a:t>Psychology 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1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6733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9614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817" y="0"/>
            <a:ext cx="12361817" cy="6858000"/>
          </a:xfrm>
        </p:spPr>
      </p:pic>
    </p:spTree>
    <p:extLst>
      <p:ext uri="{BB962C8B-B14F-4D97-AF65-F5344CB8AC3E}">
        <p14:creationId xmlns:p14="http://schemas.microsoft.com/office/powerpoint/2010/main" val="58840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4529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281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907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66"/>
            <a:ext cx="12192000" cy="6635931"/>
          </a:xfrm>
        </p:spPr>
      </p:pic>
    </p:spTree>
    <p:extLst>
      <p:ext uri="{BB962C8B-B14F-4D97-AF65-F5344CB8AC3E}">
        <p14:creationId xmlns:p14="http://schemas.microsoft.com/office/powerpoint/2010/main" val="551555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</TotalTime>
  <Words>32</Words>
  <Application>Microsoft Office PowerPoint</Application>
  <PresentationFormat>Widescreen</PresentationFormat>
  <Paragraphs>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Introduction to Educational Psychology</vt:lpstr>
      <vt:lpstr>Lecture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</cp:revision>
  <dcterms:created xsi:type="dcterms:W3CDTF">2020-11-12T04:42:06Z</dcterms:created>
  <dcterms:modified xsi:type="dcterms:W3CDTF">2020-11-16T11:28:15Z</dcterms:modified>
</cp:coreProperties>
</file>