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56" r:id="rId2"/>
    <p:sldId id="257" r:id="rId3"/>
    <p:sldId id="258" r:id="rId4"/>
    <p:sldId id="273" r:id="rId5"/>
    <p:sldId id="274" r:id="rId6"/>
    <p:sldId id="277" r:id="rId7"/>
    <p:sldId id="259" r:id="rId8"/>
    <p:sldId id="260" r:id="rId9"/>
    <p:sldId id="261" r:id="rId10"/>
    <p:sldId id="262" r:id="rId11"/>
    <p:sldId id="263" r:id="rId12"/>
    <p:sldId id="275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6" r:id="rId21"/>
    <p:sldId id="271" r:id="rId22"/>
    <p:sldId id="27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8E57F7-A20F-4254-BAE5-A557E47B3216}" type="datetimeFigureOut">
              <a:rPr lang="en-IN" smtClean="0"/>
              <a:pPr/>
              <a:t>04-03-2019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CC909-2653-40BE-A889-E39C12A73FA1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CC909-2653-40BE-A889-E39C12A73FA1}" type="slidenum">
              <a:rPr lang="en-IN" smtClean="0"/>
              <a:pPr/>
              <a:t>14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B6D6-DBF0-4749-B423-F3CBFD413449}" type="datetimeFigureOut">
              <a:rPr lang="en-IN" smtClean="0"/>
              <a:pPr/>
              <a:t>04-03-2019</a:t>
            </a:fld>
            <a:endParaRPr lang="en-I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AB1EAD9-B0FC-48F1-8386-6A8651B2E622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B6D6-DBF0-4749-B423-F3CBFD413449}" type="datetimeFigureOut">
              <a:rPr lang="en-IN" smtClean="0"/>
              <a:pPr/>
              <a:t>04-03-2019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1EAD9-B0FC-48F1-8386-6A8651B2E62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AB1EAD9-B0FC-48F1-8386-6A8651B2E622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B6D6-DBF0-4749-B423-F3CBFD413449}" type="datetimeFigureOut">
              <a:rPr lang="en-IN" smtClean="0"/>
              <a:pPr/>
              <a:t>04-03-2019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B6D6-DBF0-4749-B423-F3CBFD413449}" type="datetimeFigureOut">
              <a:rPr lang="en-IN" smtClean="0"/>
              <a:pPr/>
              <a:t>04-03-2019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AB1EAD9-B0FC-48F1-8386-6A8651B2E622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B6D6-DBF0-4749-B423-F3CBFD413449}" type="datetimeFigureOut">
              <a:rPr lang="en-IN" smtClean="0"/>
              <a:pPr/>
              <a:t>04-03-2019</a:t>
            </a:fld>
            <a:endParaRPr lang="en-IN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AB1EAD9-B0FC-48F1-8386-6A8651B2E622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ADB9B6D6-DBF0-4749-B423-F3CBFD413449}" type="datetimeFigureOut">
              <a:rPr lang="en-IN" smtClean="0"/>
              <a:pPr/>
              <a:t>04-03-2019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1EAD9-B0FC-48F1-8386-6A8651B2E622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B6D6-DBF0-4749-B423-F3CBFD413449}" type="datetimeFigureOut">
              <a:rPr lang="en-IN" smtClean="0"/>
              <a:pPr/>
              <a:t>04-03-2019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IN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AB1EAD9-B0FC-48F1-8386-6A8651B2E622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B6D6-DBF0-4749-B423-F3CBFD413449}" type="datetimeFigureOut">
              <a:rPr lang="en-IN" smtClean="0"/>
              <a:pPr/>
              <a:t>04-03-2019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AB1EAD9-B0FC-48F1-8386-6A8651B2E62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B6D6-DBF0-4749-B423-F3CBFD413449}" type="datetimeFigureOut">
              <a:rPr lang="en-IN" smtClean="0"/>
              <a:pPr/>
              <a:t>04-03-2019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AB1EAD9-B0FC-48F1-8386-6A8651B2E62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AB1EAD9-B0FC-48F1-8386-6A8651B2E622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B6D6-DBF0-4749-B423-F3CBFD413449}" type="datetimeFigureOut">
              <a:rPr lang="en-IN" smtClean="0"/>
              <a:pPr/>
              <a:t>04-03-2019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AB1EAD9-B0FC-48F1-8386-6A8651B2E622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DB9B6D6-DBF0-4749-B423-F3CBFD413449}" type="datetimeFigureOut">
              <a:rPr lang="en-IN" smtClean="0"/>
              <a:pPr/>
              <a:t>04-03-2019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DB9B6D6-DBF0-4749-B423-F3CBFD413449}" type="datetimeFigureOut">
              <a:rPr lang="en-IN" smtClean="0"/>
              <a:pPr/>
              <a:t>04-03-2019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AB1EAD9-B0FC-48F1-8386-6A8651B2E622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Riveted Joints</a:t>
            </a:r>
            <a:endParaRPr lang="en-IN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714620"/>
            <a:ext cx="871543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Lap joint</a:t>
            </a:r>
            <a:endParaRPr lang="en-IN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8640959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761977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Types of Riveted joints</a:t>
            </a:r>
            <a:endParaRPr lang="en-IN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285992"/>
            <a:ext cx="8929718" cy="4357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85720" y="1500174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N" sz="3600" dirty="0" smtClean="0">
                <a:latin typeface="Times New Roman" pitchFamily="18" charset="0"/>
                <a:cs typeface="Times New Roman" pitchFamily="18" charset="0"/>
              </a:rPr>
              <a:t>Butt joint</a:t>
            </a:r>
            <a:endParaRPr lang="en-IN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Butt joint</a:t>
            </a:r>
            <a:endParaRPr lang="en-IN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71612"/>
            <a:ext cx="7789022" cy="4638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28"/>
            <a:ext cx="8640960" cy="271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3071810"/>
            <a:ext cx="5634051" cy="3500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Failure of rivet joints</a:t>
            </a:r>
            <a:endParaRPr lang="en-IN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8820471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Failures of rivets</a:t>
            </a:r>
            <a:endParaRPr lang="en-IN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864096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Shearing of rivets</a:t>
            </a:r>
            <a:endParaRPr lang="en-IN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143248"/>
            <a:ext cx="8715436" cy="354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14282" y="1285859"/>
            <a:ext cx="87154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 smtClean="0"/>
              <a:t>3. </a:t>
            </a:r>
            <a:r>
              <a:rPr lang="en-IN" b="1" i="1" dirty="0" smtClean="0"/>
              <a:t>Shearing of the rivets. </a:t>
            </a:r>
            <a:r>
              <a:rPr lang="en-IN" i="1" dirty="0" smtClean="0"/>
              <a:t>The plates which are connected by the rivets exert tensile stress on </a:t>
            </a:r>
            <a:r>
              <a:rPr lang="en-IN" dirty="0" smtClean="0"/>
              <a:t>the rivets, and if the rivets are unable to resist the stress, they are sheared off as shown in Fig. 9.15.It may be noted that the rivets are in *single shear in a lap joint and in a single cover butt </a:t>
            </a:r>
            <a:r>
              <a:rPr lang="en-IN" dirty="0" err="1" smtClean="0"/>
              <a:t>joint,as</a:t>
            </a:r>
            <a:r>
              <a:rPr lang="en-IN" dirty="0" smtClean="0"/>
              <a:t> shown in Fig. 9.15. But the rivets are in double shear in a double cover butt joint as shown in Fig 9.16. The resistance offered by a rivet to be sheared off is known as </a:t>
            </a:r>
            <a:r>
              <a:rPr lang="en-IN" i="1" dirty="0" smtClean="0"/>
              <a:t>shearing resistance or shearing strength or shearing value of the rivet.</a:t>
            </a:r>
            <a:endParaRPr lang="en-IN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520099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Crushing of plate &amp; rivets</a:t>
            </a:r>
            <a:endParaRPr lang="en-IN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71612"/>
            <a:ext cx="8463884" cy="4882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Rivet </a:t>
            </a:r>
            <a:endParaRPr lang="en-IN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1520" y="1412776"/>
            <a:ext cx="864096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Strength of Rivet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dirty="0" smtClean="0"/>
              <a:t>The strength of a joint may be defined as the maximum force, which it can transmit, without causing it to fail. We have seen in Art. 9.12 that </a:t>
            </a:r>
            <a:r>
              <a:rPr lang="en-IN" i="1" dirty="0" smtClean="0"/>
              <a:t>Pt, Ps and Pc are the pulls required to tear off the plate, </a:t>
            </a:r>
            <a:r>
              <a:rPr lang="en-IN" dirty="0" smtClean="0"/>
              <a:t>shearing off the rivet and crushing off the rivet. A little consideration will show that if we go on increasing the pull on a riveted joint, it will fail when the least of these three pulls is reached, because a higher value of the other pulls will never reach since the joint has failed, either by tearing off the plate, shearing off the rivet or crushing off the rivet.</a:t>
            </a:r>
          </a:p>
          <a:p>
            <a:r>
              <a:rPr lang="en-IN" dirty="0" smtClean="0"/>
              <a:t>If the joint is </a:t>
            </a:r>
            <a:r>
              <a:rPr lang="en-IN" i="1" dirty="0" smtClean="0"/>
              <a:t>continuous as in case of boilers, the strength is calculated per pitch length. But if </a:t>
            </a:r>
            <a:r>
              <a:rPr lang="en-IN" dirty="0" smtClean="0"/>
              <a:t>the joint is </a:t>
            </a:r>
            <a:r>
              <a:rPr lang="en-IN" i="1" dirty="0" smtClean="0"/>
              <a:t>small, the strength is calculated for the whole length of the plate.</a:t>
            </a:r>
            <a:endParaRPr lang="en-IN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Efficiency</a:t>
            </a:r>
            <a:endParaRPr lang="en-IN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4071942"/>
            <a:ext cx="4562847" cy="2333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85720" y="1571612"/>
            <a:ext cx="75009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/>
              <a:t>The efficiency of a riveted joint is defined as the ratio of the strength of riveted joint to the strength of the un-riveted or solid plate.</a:t>
            </a:r>
          </a:p>
          <a:p>
            <a:r>
              <a:rPr lang="en-IN" dirty="0" smtClean="0"/>
              <a:t>We have already discussed that strength of the riveted joint</a:t>
            </a:r>
          </a:p>
          <a:p>
            <a:r>
              <a:rPr lang="en-IN" dirty="0" smtClean="0"/>
              <a:t>= Least of </a:t>
            </a:r>
            <a:r>
              <a:rPr lang="en-IN" i="1" dirty="0" smtClean="0"/>
              <a:t>Pt, Ps and Pc</a:t>
            </a:r>
          </a:p>
          <a:p>
            <a:r>
              <a:rPr lang="en-IN" dirty="0" smtClean="0"/>
              <a:t>Strength of the un-riveted or solid plate per pitch length,</a:t>
            </a:r>
          </a:p>
          <a:p>
            <a:r>
              <a:rPr lang="en-IN" i="1" dirty="0" smtClean="0"/>
              <a:t>P = p × t × </a:t>
            </a:r>
            <a:r>
              <a:rPr lang="el-GR" i="1" dirty="0" smtClean="0"/>
              <a:t>σ</a:t>
            </a:r>
            <a:r>
              <a:rPr lang="en-IN" i="1" dirty="0" smtClean="0"/>
              <a:t>t</a:t>
            </a:r>
            <a:endParaRPr lang="en-IN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Method of Riveting</a:t>
            </a:r>
            <a:endParaRPr lang="en-IN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556792"/>
            <a:ext cx="6610325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Method of Riveting</a:t>
            </a:r>
            <a:endParaRPr lang="en-IN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1625" y="1768440"/>
            <a:ext cx="8504238" cy="4446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Method of Riveting</a:t>
            </a:r>
            <a:endParaRPr lang="en-IN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27175"/>
            <a:ext cx="857256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715436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496"/>
            <a:ext cx="8786874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Rivet heads for general purpose</a:t>
            </a:r>
            <a:endParaRPr lang="en-IN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8676456" cy="4739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17687"/>
            <a:ext cx="8712968" cy="4635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Type of riveted joint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Lap Joint </a:t>
            </a:r>
          </a:p>
          <a:p>
            <a:pPr>
              <a:buNone/>
            </a:pPr>
            <a:endParaRPr lang="en-IN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071678"/>
            <a:ext cx="8515350" cy="45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113</TotalTime>
  <Words>392</Words>
  <Application>Microsoft Office PowerPoint</Application>
  <PresentationFormat>On-screen Show (4:3)</PresentationFormat>
  <Paragraphs>27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Civic</vt:lpstr>
      <vt:lpstr>Riveted Joints</vt:lpstr>
      <vt:lpstr>Rivet </vt:lpstr>
      <vt:lpstr>Method of Riveting</vt:lpstr>
      <vt:lpstr>Method of Riveting</vt:lpstr>
      <vt:lpstr>Method of Riveting</vt:lpstr>
      <vt:lpstr>Slide 6</vt:lpstr>
      <vt:lpstr>Rivet heads for general purpose</vt:lpstr>
      <vt:lpstr>Slide 8</vt:lpstr>
      <vt:lpstr>Type of riveted joint</vt:lpstr>
      <vt:lpstr>Lap joint</vt:lpstr>
      <vt:lpstr>Slide 11</vt:lpstr>
      <vt:lpstr>Types of Riveted joints</vt:lpstr>
      <vt:lpstr>Butt joint</vt:lpstr>
      <vt:lpstr>Slide 14</vt:lpstr>
      <vt:lpstr>Failure of rivet joints</vt:lpstr>
      <vt:lpstr>Failures of rivets</vt:lpstr>
      <vt:lpstr>Shearing of rivets</vt:lpstr>
      <vt:lpstr>Slide 18</vt:lpstr>
      <vt:lpstr>Crushing of plate &amp; rivets</vt:lpstr>
      <vt:lpstr>Strength of Rivet</vt:lpstr>
      <vt:lpstr>Efficiency</vt:lpstr>
      <vt:lpstr>Slide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Riveted Joints</dc:title>
  <dc:creator>Malik Abubakar</dc:creator>
  <cp:lastModifiedBy>Malik</cp:lastModifiedBy>
  <cp:revision>25</cp:revision>
  <dcterms:created xsi:type="dcterms:W3CDTF">2016-04-14T12:23:38Z</dcterms:created>
  <dcterms:modified xsi:type="dcterms:W3CDTF">2019-03-04T16:28:21Z</dcterms:modified>
</cp:coreProperties>
</file>