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2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8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5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0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7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4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0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1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5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4EC10-1F79-4D13-B8A7-A64DC6BBA7B9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5E608-A07B-4C74-B9F5-E6F0DD91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2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66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PROFITABILIT ANALYSIS OF LIVESTOCK PRODUCTS (Cost and Profit Analysis (Labour Input and Capital Input))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14272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84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Concentrates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value of cotton-seed cake, cotton seed, ghee, oil etc., fed specifically to milch animals may be taken as the cost of concentrates.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69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Labour Cost for </a:t>
            </a:r>
            <a:r>
              <a:rPr lang="en-US" b="1" dirty="0" smtClean="0"/>
              <a:t>Maintenance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25563"/>
            <a:ext cx="10515600" cy="534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1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20" y="0"/>
            <a:ext cx="120135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06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30" y="0"/>
            <a:ext cx="119243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Interest on the Value of </a:t>
            </a:r>
            <a:r>
              <a:rPr lang="en-US" b="1" dirty="0" smtClean="0"/>
              <a:t>Land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rate 12 percent (Depending upon opportunity cost of capital) may be applied on the value of land used for tying the animals on a given piece of land. </a:t>
            </a:r>
          </a:p>
          <a:p>
            <a:r>
              <a:rPr lang="en-US" dirty="0" smtClean="0"/>
              <a:t>Allocation to different animals categories, following the procedure given for the shed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1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 AND PROFITABILITY ESTIMATION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Fixed cost (vary in varying enterprises)</a:t>
            </a:r>
          </a:p>
          <a:p>
            <a:r>
              <a:rPr lang="en-US" dirty="0" smtClean="0"/>
              <a:t>We will explain it under two main headings Labor input and Capital Input.</a:t>
            </a:r>
          </a:p>
          <a:p>
            <a:pPr marL="0" indent="0">
              <a:buNone/>
            </a:pPr>
            <a:r>
              <a:rPr lang="en-US" dirty="0" smtClean="0"/>
              <a:t>There are three types of Labor input.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Family Labor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Permanent Hired Labor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Casual hired Labor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Family Labor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 Worker age 16 to 60 years = 1 adult unit</a:t>
            </a:r>
          </a:p>
          <a:p>
            <a:r>
              <a:rPr lang="en-US" dirty="0" smtClean="0"/>
              <a:t>Male Worker over 60 years = 0.5 adult unit</a:t>
            </a:r>
          </a:p>
          <a:p>
            <a:r>
              <a:rPr lang="en-US" dirty="0" smtClean="0"/>
              <a:t>Male Worker between 12 to 16 = 0.5 adult unit</a:t>
            </a:r>
          </a:p>
          <a:p>
            <a:r>
              <a:rPr lang="en-US" dirty="0" smtClean="0"/>
              <a:t>Note for female all these categories multiply with 0.75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Permanent Hired labor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1431" y="1690687"/>
            <a:ext cx="7329137" cy="46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Casual hired labor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2477"/>
            <a:ext cx="10515600" cy="3634485"/>
          </a:xfrm>
        </p:spPr>
        <p:txBody>
          <a:bodyPr/>
          <a:lstStyle/>
          <a:p>
            <a:r>
              <a:rPr lang="en-US" dirty="0" smtClean="0"/>
              <a:t>Casual Hired labor may be charged as such to the enterprise for which it was engaged.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 Input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and Depreciation on the Value of Milch Animals</a:t>
            </a:r>
          </a:p>
          <a:p>
            <a:r>
              <a:rPr lang="en-US" dirty="0"/>
              <a:t>Interest and Depreciation on the Value </a:t>
            </a:r>
            <a:r>
              <a:rPr lang="en-US" dirty="0" smtClean="0"/>
              <a:t>of Shed</a:t>
            </a:r>
          </a:p>
          <a:p>
            <a:r>
              <a:rPr lang="en-US" dirty="0" smtClean="0"/>
              <a:t>Green Fodder and Dry Fodder</a:t>
            </a:r>
          </a:p>
          <a:p>
            <a:r>
              <a:rPr lang="en-US" dirty="0" smtClean="0"/>
              <a:t>Concentrates</a:t>
            </a:r>
          </a:p>
          <a:p>
            <a:r>
              <a:rPr lang="en-US" dirty="0" smtClean="0"/>
              <a:t>Labour Cost for Maintenance</a:t>
            </a:r>
          </a:p>
          <a:p>
            <a:r>
              <a:rPr lang="en-US" dirty="0" smtClean="0"/>
              <a:t>Interest on the Value of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Interest and Depreciation on the Value of Milch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Depreciation charges or cost for milch animals (Value at the beginning –value at the end of the year)</a:t>
            </a:r>
          </a:p>
          <a:p>
            <a:r>
              <a:rPr lang="en-US" dirty="0" smtClean="0"/>
              <a:t>Criticism </a:t>
            </a:r>
          </a:p>
          <a:p>
            <a:pPr lvl="1"/>
            <a:r>
              <a:rPr lang="en-US" dirty="0" smtClean="0"/>
              <a:t>Appreciation in their prices up to a certain age of milch animals</a:t>
            </a:r>
          </a:p>
          <a:p>
            <a:pPr lvl="1"/>
            <a:r>
              <a:rPr lang="en-US" dirty="0" smtClean="0"/>
              <a:t>Value of a Milch animal is a function of age and time parturition.</a:t>
            </a:r>
            <a:endParaRPr lang="en-US" dirty="0"/>
          </a:p>
          <a:p>
            <a:r>
              <a:rPr lang="en-US" dirty="0" smtClean="0"/>
              <a:t>To overcome these problems</a:t>
            </a:r>
          </a:p>
          <a:p>
            <a:pPr lvl="1"/>
            <a:r>
              <a:rPr lang="en-US" dirty="0" smtClean="0"/>
              <a:t>Depreciation may be charged at 5.5 percent on the average value of the animal during the milking period.</a:t>
            </a:r>
          </a:p>
          <a:p>
            <a:r>
              <a:rPr lang="en-US" dirty="0" smtClean="0"/>
              <a:t>Maintenance Cost</a:t>
            </a:r>
          </a:p>
        </p:txBody>
      </p:sp>
    </p:spTree>
    <p:extLst>
      <p:ext uri="{BB962C8B-B14F-4D97-AF65-F5344CB8AC3E}">
        <p14:creationId xmlns:p14="http://schemas.microsoft.com/office/powerpoint/2010/main" val="23734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Interest and Depreciation on the Value of </a:t>
            </a:r>
            <a:r>
              <a:rPr lang="en-US" b="1" dirty="0" smtClean="0"/>
              <a:t>Shed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9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the purpose of cost estimation, depreciation should be charged at the rate of 2.5 and 5 percent of the current construction cost of the “Pacca” and “Katcha” sheds.</a:t>
            </a:r>
          </a:p>
          <a:p>
            <a:r>
              <a:rPr lang="en-US" dirty="0" smtClean="0"/>
              <a:t>Animal Shed cost can be apportioned to various animals, on the basis of adult animal units, using the following formula</a:t>
            </a:r>
          </a:p>
          <a:p>
            <a:r>
              <a:rPr lang="en-US" dirty="0" smtClean="0"/>
              <a:t>MF= SC (MA/TA)</a:t>
            </a:r>
          </a:p>
          <a:p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MF= The shed cost for milch animal</a:t>
            </a:r>
          </a:p>
          <a:p>
            <a:pPr lvl="1"/>
            <a:r>
              <a:rPr lang="en-US" dirty="0" smtClean="0"/>
              <a:t>SC = The total shed cost in rupees</a:t>
            </a:r>
          </a:p>
          <a:p>
            <a:pPr lvl="1"/>
            <a:r>
              <a:rPr lang="en-US" dirty="0" smtClean="0"/>
              <a:t>MA = The milch animal units</a:t>
            </a:r>
          </a:p>
          <a:p>
            <a:pPr lvl="1"/>
            <a:r>
              <a:rPr lang="en-US" dirty="0" smtClean="0"/>
              <a:t>TA = The total animal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600" cy="1048215"/>
          </a:xfrm>
        </p:spPr>
        <p:txBody>
          <a:bodyPr/>
          <a:lstStyle/>
          <a:p>
            <a:r>
              <a:rPr lang="en-US" b="1" dirty="0"/>
              <a:t>Green Fodder and Dry </a:t>
            </a:r>
            <a:r>
              <a:rPr lang="en-US" b="1" dirty="0" smtClean="0"/>
              <a:t>Fodder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048214"/>
            <a:ext cx="10515600" cy="559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PROFITABILIT ANALYSIS OF LIVESTOCK PRODUCTS (Cost and Profit Analysis (Labour Input and Capital Input))</vt:lpstr>
      <vt:lpstr>COST AND PROFITABILITY ESTIMATION PROCEDURE</vt:lpstr>
      <vt:lpstr>Family Labor</vt:lpstr>
      <vt:lpstr>Permanent Hired labor </vt:lpstr>
      <vt:lpstr>Casual hired labor</vt:lpstr>
      <vt:lpstr>Capital Input</vt:lpstr>
      <vt:lpstr>Interest and Depreciation on the Value of Milch Animals</vt:lpstr>
      <vt:lpstr>Interest and Depreciation on the Value of Shed</vt:lpstr>
      <vt:lpstr>Green Fodder and Dry Fodder</vt:lpstr>
      <vt:lpstr>PowerPoint Presentation</vt:lpstr>
      <vt:lpstr>Concentrates</vt:lpstr>
      <vt:lpstr>Labour Cost for Maintenance</vt:lpstr>
      <vt:lpstr>PowerPoint Presentation</vt:lpstr>
      <vt:lpstr>PowerPoint Presentation</vt:lpstr>
      <vt:lpstr>Interest on the Value of Land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PROFITABILIT ANALYSIS OF LIVESTOCK PRODUCTS (Cost and Profit Analysis (Labour Input and Capital Input))</dc:title>
  <dc:creator>Windows User</dc:creator>
  <cp:lastModifiedBy>Windows User</cp:lastModifiedBy>
  <cp:revision>3</cp:revision>
  <dcterms:created xsi:type="dcterms:W3CDTF">2020-05-20T05:34:48Z</dcterms:created>
  <dcterms:modified xsi:type="dcterms:W3CDTF">2020-05-20T06:06:12Z</dcterms:modified>
</cp:coreProperties>
</file>