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FCC33C6-595E-4A69-8913-BA6C43172D6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AEEC236-4943-4DFA-8D7C-BF478A2FC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O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Video Games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38800" cy="1752600"/>
          </a:xfrm>
        </p:spPr>
        <p:txBody>
          <a:bodyPr/>
          <a:lstStyle/>
          <a:p>
            <a:r>
              <a:rPr lang="en-US" dirty="0" smtClean="0"/>
              <a:t>Topic 16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/>
              <a:t>4. Display </a:t>
            </a:r>
            <a:r>
              <a:rPr lang="en-US" b="1" dirty="0" smtClean="0"/>
              <a:t>and output</a:t>
            </a:r>
          </a:p>
          <a:p>
            <a:pPr algn="just"/>
            <a:r>
              <a:rPr lang="en-US" dirty="0" smtClean="0"/>
              <a:t>all video games are intended to output graphics to an external video display, such as cathode-ray tube televisions, newer </a:t>
            </a:r>
            <a:r>
              <a:rPr lang="en-US" dirty="0" smtClean="0"/>
              <a:t>liquid-crystal </a:t>
            </a:r>
            <a:r>
              <a:rPr lang="en-US" dirty="0" smtClean="0"/>
              <a:t>display (LCD) televisions and built-in screens, projectors or computer monitors, depending on the type of platform the game is played 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video game, like most other forms of media, may be categorized into </a:t>
            </a:r>
            <a:r>
              <a:rPr lang="en-US" dirty="0" smtClean="0"/>
              <a:t>genres:</a:t>
            </a:r>
          </a:p>
          <a:p>
            <a:pPr lvl="1" algn="just"/>
            <a:r>
              <a:rPr lang="en-US" dirty="0" smtClean="0"/>
              <a:t>Mode</a:t>
            </a:r>
          </a:p>
          <a:p>
            <a:pPr lvl="1" algn="just"/>
            <a:r>
              <a:rPr lang="en-US" dirty="0" smtClean="0"/>
              <a:t>I</a:t>
            </a:r>
            <a:r>
              <a:rPr lang="en-US" dirty="0" smtClean="0"/>
              <a:t>ntent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Mode</a:t>
            </a:r>
          </a:p>
          <a:p>
            <a:pPr lvl="1" algn="just"/>
            <a:r>
              <a:rPr lang="en-US" dirty="0" smtClean="0"/>
              <a:t>This is primarily distinguished by single-player video games and multiplayer video </a:t>
            </a:r>
            <a:r>
              <a:rPr lang="en-US" dirty="0" smtClean="0"/>
              <a:t>games</a:t>
            </a:r>
          </a:p>
          <a:p>
            <a:pPr lvl="1" algn="just"/>
            <a:r>
              <a:rPr lang="en-US" dirty="0" smtClean="0"/>
              <a:t>Within the latter category, multiplayer games can be played in a variety of ways, including locally at the same device, on separate devices connected through a local </a:t>
            </a:r>
            <a:r>
              <a:rPr lang="en-US" dirty="0" smtClean="0"/>
              <a:t>network or online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/>
              <a:t>Intent</a:t>
            </a:r>
          </a:p>
          <a:p>
            <a:pPr lvl="1" algn="just"/>
            <a:r>
              <a:rPr lang="en-US" dirty="0" smtClean="0"/>
              <a:t>Casual </a:t>
            </a:r>
            <a:r>
              <a:rPr lang="en-US" dirty="0" smtClean="0"/>
              <a:t>games</a:t>
            </a:r>
          </a:p>
          <a:p>
            <a:pPr lvl="2" algn="just"/>
            <a:r>
              <a:rPr lang="en-US" dirty="0" smtClean="0"/>
              <a:t>Casual </a:t>
            </a:r>
            <a:r>
              <a:rPr lang="en-US" dirty="0" smtClean="0"/>
              <a:t>games are designed for easy of accessibility, simple to understand </a:t>
            </a:r>
            <a:r>
              <a:rPr lang="en-US" dirty="0" smtClean="0"/>
              <a:t>game play </a:t>
            </a:r>
            <a:r>
              <a:rPr lang="en-US" dirty="0" smtClean="0"/>
              <a:t>and quick to grasp rule sets, and aimed at mass market audience, as opposed to a hardcore </a:t>
            </a:r>
            <a:r>
              <a:rPr lang="en-US" dirty="0" smtClean="0"/>
              <a:t>game</a:t>
            </a:r>
            <a:endParaRPr lang="en-US" dirty="0" smtClean="0"/>
          </a:p>
          <a:p>
            <a:pPr lvl="1" algn="just"/>
            <a:r>
              <a:rPr lang="en-US" dirty="0" smtClean="0"/>
              <a:t>Educational </a:t>
            </a:r>
            <a:r>
              <a:rPr lang="en-US" dirty="0" smtClean="0"/>
              <a:t>games</a:t>
            </a:r>
          </a:p>
          <a:p>
            <a:pPr lvl="2" algn="just"/>
            <a:r>
              <a:rPr lang="en-US" dirty="0" smtClean="0"/>
              <a:t>Education </a:t>
            </a:r>
            <a:r>
              <a:rPr lang="en-US" dirty="0" smtClean="0"/>
              <a:t>software has been used in homes and classrooms to help teach children and students, and video games have been similarly adapted for these reasons, all designed to provide a form of interactivity and entertainment tied to game design elements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dirty="0" smtClean="0"/>
              <a:t>Serious </a:t>
            </a:r>
            <a:r>
              <a:rPr lang="en-US" dirty="0" smtClean="0"/>
              <a:t>games</a:t>
            </a:r>
          </a:p>
          <a:p>
            <a:pPr lvl="2" algn="just"/>
            <a:r>
              <a:rPr lang="en-US" dirty="0" smtClean="0"/>
              <a:t>Further </a:t>
            </a:r>
            <a:r>
              <a:rPr lang="en-US" dirty="0" smtClean="0"/>
              <a:t>extending from educational games, serious games are those where the entertainment factor may be augmented, overshadowed, or even eliminated by other purposes for the game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Positive:</a:t>
            </a:r>
          </a:p>
          <a:p>
            <a:pPr lvl="1" algn="just"/>
            <a:r>
              <a:rPr lang="en-US" dirty="0" smtClean="0"/>
              <a:t>Problem solving and logic </a:t>
            </a:r>
            <a:endParaRPr lang="en-US" dirty="0" smtClean="0"/>
          </a:p>
          <a:p>
            <a:pPr lvl="1" algn="just"/>
            <a:r>
              <a:rPr lang="en-US" dirty="0" smtClean="0"/>
              <a:t>Hand-eye coordination, fine motor and spatial </a:t>
            </a:r>
            <a:r>
              <a:rPr lang="en-US" dirty="0" smtClean="0"/>
              <a:t>skills</a:t>
            </a:r>
          </a:p>
          <a:p>
            <a:pPr lvl="1" algn="just"/>
            <a:r>
              <a:rPr lang="en-US" dirty="0" smtClean="0"/>
              <a:t>Planning</a:t>
            </a:r>
            <a:r>
              <a:rPr lang="en-US" dirty="0" smtClean="0"/>
              <a:t>, resource management and </a:t>
            </a:r>
            <a:r>
              <a:rPr lang="en-US" dirty="0" smtClean="0"/>
              <a:t>logistics</a:t>
            </a:r>
          </a:p>
          <a:p>
            <a:pPr lvl="1" algn="just"/>
            <a:r>
              <a:rPr lang="en-US" dirty="0" smtClean="0"/>
              <a:t>Multitasking, simultaneous tracking of many shifting variables and managing multiple </a:t>
            </a:r>
            <a:r>
              <a:rPr lang="en-US" dirty="0" smtClean="0"/>
              <a:t>objectives</a:t>
            </a:r>
          </a:p>
          <a:p>
            <a:pPr lvl="1" algn="just"/>
            <a:r>
              <a:rPr lang="en-US" dirty="0" smtClean="0"/>
              <a:t>Quick thinking, making fast analysis and </a:t>
            </a:r>
            <a:r>
              <a:rPr lang="en-US" dirty="0" smtClean="0"/>
              <a:t>decisions</a:t>
            </a:r>
          </a:p>
          <a:p>
            <a:pPr lvl="1" algn="just"/>
            <a:r>
              <a:rPr lang="en-US" dirty="0" smtClean="0"/>
              <a:t>Accuracy</a:t>
            </a:r>
          </a:p>
          <a:p>
            <a:pPr lvl="1" algn="just"/>
            <a:r>
              <a:rPr lang="en-US" dirty="0" smtClean="0"/>
              <a:t>Strategy and </a:t>
            </a:r>
            <a:r>
              <a:rPr lang="en-US" dirty="0" smtClean="0"/>
              <a:t>anticipation</a:t>
            </a:r>
          </a:p>
          <a:p>
            <a:pPr lvl="1" algn="just"/>
            <a:r>
              <a:rPr lang="en-US" dirty="0" smtClean="0"/>
              <a:t>Memory</a:t>
            </a:r>
          </a:p>
          <a:p>
            <a:pPr lvl="1" algn="just"/>
            <a:r>
              <a:rPr lang="en-US" dirty="0" smtClean="0"/>
              <a:t>Concentration</a:t>
            </a:r>
          </a:p>
          <a:p>
            <a:pPr lvl="1" algn="just"/>
            <a:r>
              <a:rPr lang="en-US" dirty="0" smtClean="0"/>
              <a:t>Mapping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Negative:</a:t>
            </a:r>
          </a:p>
          <a:p>
            <a:pPr lvl="1"/>
            <a:r>
              <a:rPr lang="en-US" dirty="0" smtClean="0"/>
              <a:t>More use of technology</a:t>
            </a:r>
          </a:p>
          <a:p>
            <a:pPr lvl="1"/>
            <a:r>
              <a:rPr lang="en-US" dirty="0" smtClean="0"/>
              <a:t>Aggressive behavior</a:t>
            </a:r>
          </a:p>
          <a:p>
            <a:pPr lvl="1"/>
            <a:r>
              <a:rPr lang="en-US" dirty="0" smtClean="0"/>
              <a:t>Violence</a:t>
            </a:r>
          </a:p>
          <a:p>
            <a:pPr lvl="1"/>
            <a:r>
              <a:rPr lang="en-US" dirty="0" smtClean="0"/>
              <a:t>Addiction</a:t>
            </a:r>
          </a:p>
          <a:p>
            <a:pPr lvl="1"/>
            <a:r>
              <a:rPr lang="en-US" dirty="0" smtClean="0"/>
              <a:t>Criminal activities</a:t>
            </a:r>
          </a:p>
          <a:p>
            <a:pPr lvl="1"/>
            <a:r>
              <a:rPr lang="en-US" dirty="0" smtClean="0"/>
              <a:t>Socially isolated</a:t>
            </a:r>
          </a:p>
          <a:p>
            <a:pPr lvl="1"/>
            <a:r>
              <a:rPr lang="en-US" dirty="0" smtClean="0"/>
              <a:t>Health issues</a:t>
            </a:r>
          </a:p>
          <a:p>
            <a:pPr lvl="1"/>
            <a:r>
              <a:rPr lang="en-US" dirty="0" smtClean="0"/>
              <a:t>Low academic achievement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Digitally based </a:t>
            </a:r>
            <a:r>
              <a:rPr lang="en-US" b="1" dirty="0" smtClean="0"/>
              <a:t>games</a:t>
            </a:r>
            <a:r>
              <a:rPr lang="en-US" dirty="0" smtClean="0"/>
              <a:t> typically played on personal computers or dedicated gaming devices, such as game consoles (e.g., Xbox, PlayStation) or handheld game devices (e.g., 3DS, Vita)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A platform-specific term that falls under the broad umbrella of digital </a:t>
            </a:r>
            <a:r>
              <a:rPr lang="en-US" sz="2400" b="1" dirty="0" smtClean="0"/>
              <a:t>games</a:t>
            </a:r>
            <a:r>
              <a:rPr lang="en-US" sz="2400" dirty="0" smtClean="0"/>
              <a:t> and their primary purposes is so-called ‘entertainment</a:t>
            </a:r>
          </a:p>
          <a:p>
            <a:pPr algn="just"/>
            <a:r>
              <a:rPr lang="en-US" sz="2400" dirty="0" smtClean="0"/>
              <a:t>Also called computer </a:t>
            </a:r>
            <a:r>
              <a:rPr lang="en-US" sz="2400" b="1" dirty="0" smtClean="0"/>
              <a:t>games</a:t>
            </a:r>
            <a:r>
              <a:rPr lang="en-US" sz="2400" dirty="0" smtClean="0"/>
              <a:t> or digital </a:t>
            </a:r>
            <a:r>
              <a:rPr lang="en-US" sz="2400" b="1" dirty="0" smtClean="0"/>
              <a:t>games</a:t>
            </a:r>
            <a:r>
              <a:rPr lang="en-US" sz="2400" dirty="0" smtClean="0"/>
              <a:t>, refers to a variety of interactive </a:t>
            </a:r>
            <a:r>
              <a:rPr lang="en-US" sz="2400" b="1" dirty="0" smtClean="0"/>
              <a:t>games</a:t>
            </a:r>
            <a:r>
              <a:rPr lang="en-US" sz="2400" dirty="0" smtClean="0"/>
              <a:t> played on different display platforms, for example gaming device, television, or mobile device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400" dirty="0" smtClean="0"/>
              <a:t>Gaming is meaningful and purposeful activity for problem gamers.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Video gaming offered both positive and negative experiences in gamers' lives.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Negative experiences mainly resulted from using video games as a coping mechanism.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Individual and external influences push and pull on the amount of gaming.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push and pull influences on gaming can occur in real-life or virtually.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sz="2400" b="1" dirty="0" smtClean="0"/>
              <a:t>1. Platform</a:t>
            </a:r>
          </a:p>
          <a:p>
            <a:pPr algn="just"/>
            <a:r>
              <a:rPr lang="en-US" sz="2400" dirty="0" smtClean="0"/>
              <a:t>Video </a:t>
            </a:r>
            <a:r>
              <a:rPr lang="en-US" sz="2400" dirty="0" smtClean="0"/>
              <a:t>games require a platform, a specific combination of electronic components or computer hardware and associated software, to </a:t>
            </a:r>
            <a:r>
              <a:rPr lang="en-US" sz="2400" dirty="0" smtClean="0"/>
              <a:t>operate</a:t>
            </a:r>
          </a:p>
          <a:p>
            <a:pPr algn="just"/>
            <a:r>
              <a:rPr lang="en-US" sz="2400" dirty="0" smtClean="0"/>
              <a:t>Computer </a:t>
            </a:r>
            <a:r>
              <a:rPr lang="en-US" sz="2400" dirty="0" smtClean="0"/>
              <a:t>game</a:t>
            </a:r>
          </a:p>
          <a:p>
            <a:pPr lvl="1" algn="just"/>
            <a:r>
              <a:rPr lang="en-US" sz="2200" dirty="0" smtClean="0"/>
              <a:t>Most </a:t>
            </a:r>
            <a:r>
              <a:rPr lang="en-US" sz="2200" dirty="0" smtClean="0"/>
              <a:t>computer games are PC games, referring to those that involve a player interacting with a personal computer (PC) connected to a video </a:t>
            </a:r>
            <a:r>
              <a:rPr lang="en-US" sz="2200" dirty="0" smtClean="0"/>
              <a:t>monitor</a:t>
            </a:r>
          </a:p>
          <a:p>
            <a:pPr algn="just"/>
            <a:r>
              <a:rPr lang="en-US" sz="2400" dirty="0" smtClean="0"/>
              <a:t>Home </a:t>
            </a:r>
            <a:r>
              <a:rPr lang="en-US" sz="2400" dirty="0" smtClean="0"/>
              <a:t>console</a:t>
            </a:r>
          </a:p>
          <a:p>
            <a:pPr lvl="1" algn="just"/>
            <a:r>
              <a:rPr lang="en-US" sz="2200" dirty="0" smtClean="0"/>
              <a:t>A</a:t>
            </a:r>
            <a:r>
              <a:rPr lang="en-US" sz="2200" dirty="0" smtClean="0"/>
              <a:t> console game is played on a home console, a specialized electronic device that connects to a common television set or composite video </a:t>
            </a:r>
            <a:r>
              <a:rPr lang="en-US" sz="2200" dirty="0" smtClean="0"/>
              <a:t>monitor</a:t>
            </a:r>
          </a:p>
          <a:p>
            <a:pPr algn="just"/>
            <a:r>
              <a:rPr lang="en-US" sz="2400" dirty="0" smtClean="0"/>
              <a:t>Handheld </a:t>
            </a:r>
            <a:r>
              <a:rPr lang="en-US" sz="2400" dirty="0" smtClean="0"/>
              <a:t>console</a:t>
            </a:r>
          </a:p>
          <a:p>
            <a:pPr lvl="1" algn="just"/>
            <a:r>
              <a:rPr lang="en-US" sz="2200" dirty="0" smtClean="0"/>
              <a:t>A</a:t>
            </a:r>
            <a:r>
              <a:rPr lang="en-US" sz="2200" dirty="0" smtClean="0"/>
              <a:t> handheld gaming device is a small, self-contained electronic device that is portable and can be held in a user's hands</a:t>
            </a:r>
            <a:endParaRPr lang="en-US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Arcade </a:t>
            </a:r>
            <a:r>
              <a:rPr lang="en-US" dirty="0" smtClean="0"/>
              <a:t>game</a:t>
            </a:r>
          </a:p>
          <a:p>
            <a:pPr lvl="1" algn="just"/>
            <a:r>
              <a:rPr lang="en-US" dirty="0" smtClean="0"/>
              <a:t>An</a:t>
            </a:r>
            <a:r>
              <a:rPr lang="en-US" dirty="0" smtClean="0"/>
              <a:t> arcade game generally refers to a game played on an even more specialized type of electronic device that is typically designed to play only one game and is encased in a special, large coin-operated cabinet which has one built-in console, controllers (joystick, buttons, etc.), a CRT screen, and audio amplifier and </a:t>
            </a:r>
            <a:r>
              <a:rPr lang="en-US" dirty="0" smtClean="0"/>
              <a:t>speakers</a:t>
            </a:r>
          </a:p>
          <a:p>
            <a:pPr algn="just"/>
            <a:r>
              <a:rPr lang="en-US" dirty="0" smtClean="0"/>
              <a:t>Browser </a:t>
            </a:r>
            <a:r>
              <a:rPr lang="en-US" dirty="0" smtClean="0"/>
              <a:t>game</a:t>
            </a:r>
          </a:p>
          <a:p>
            <a:pPr lvl="1" algn="just"/>
            <a:r>
              <a:rPr lang="en-US" dirty="0" smtClean="0"/>
              <a:t>A</a:t>
            </a:r>
            <a:r>
              <a:rPr lang="en-US" dirty="0" smtClean="0"/>
              <a:t> browser game takes advantages of standardizations of technologies for the functionality of web browsers across multiple devices providing a cross-platform environment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Mobile </a:t>
            </a:r>
            <a:r>
              <a:rPr lang="en-US" dirty="0" smtClean="0"/>
              <a:t>game</a:t>
            </a:r>
          </a:p>
          <a:p>
            <a:pPr lvl="1" algn="just"/>
            <a:r>
              <a:rPr lang="en-US" dirty="0" smtClean="0"/>
              <a:t>With </a:t>
            </a:r>
            <a:r>
              <a:rPr lang="en-US" dirty="0" smtClean="0"/>
              <a:t>the introduction of </a:t>
            </a:r>
            <a:r>
              <a:rPr lang="en-US" dirty="0" smtClean="0"/>
              <a:t>smart phones</a:t>
            </a:r>
            <a:r>
              <a:rPr lang="en-US" dirty="0" smtClean="0"/>
              <a:t> and tablet computers standardized on the </a:t>
            </a:r>
            <a:r>
              <a:rPr lang="en-US" dirty="0" err="1" smtClean="0">
                <a:hlinkClick r:id="rId2" tooltip="IOS"/>
              </a:rPr>
              <a:t>iOS</a:t>
            </a:r>
            <a:r>
              <a:rPr lang="en-US" dirty="0" smtClean="0"/>
              <a:t> and Android operating systems, mobile </a:t>
            </a:r>
            <a:r>
              <a:rPr lang="en-US" dirty="0" smtClean="0"/>
              <a:t>gaming</a:t>
            </a:r>
            <a:r>
              <a:rPr lang="en-US" dirty="0" smtClean="0"/>
              <a:t> has become a significant platform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Cloud </a:t>
            </a:r>
            <a:r>
              <a:rPr lang="en-US" dirty="0" smtClean="0"/>
              <a:t>gaming</a:t>
            </a:r>
          </a:p>
          <a:p>
            <a:pPr lvl="1" algn="just"/>
            <a:r>
              <a:rPr lang="en-US" dirty="0" smtClean="0"/>
              <a:t>Cloud </a:t>
            </a:r>
            <a:r>
              <a:rPr lang="en-US" dirty="0" smtClean="0"/>
              <a:t>gaming requires a minimal hardware device, such as a basic computer, console, laptop, mobile phone or even a dedicated hardware device connected to a display with good Internet connectivity that connects to hardware systems by the cloud gaming </a:t>
            </a:r>
            <a:r>
              <a:rPr lang="en-US" dirty="0" smtClean="0"/>
              <a:t>provider</a:t>
            </a:r>
          </a:p>
          <a:p>
            <a:pPr algn="just"/>
            <a:r>
              <a:rPr lang="en-US" dirty="0" smtClean="0"/>
              <a:t>Virtual </a:t>
            </a:r>
            <a:r>
              <a:rPr lang="en-US" dirty="0" smtClean="0"/>
              <a:t>reality</a:t>
            </a:r>
          </a:p>
          <a:p>
            <a:pPr lvl="1" algn="just"/>
            <a:r>
              <a:rPr lang="en-US" dirty="0" smtClean="0"/>
              <a:t>Virtual </a:t>
            </a:r>
            <a:r>
              <a:rPr lang="en-US" dirty="0" smtClean="0"/>
              <a:t>reality (VR) games generally require players to use a special head-mounted unit that provides stereoscopic screens and motion tracking to immerse a player within virtual environment that responds to their head movements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smtClean="0"/>
              <a:t>2. Game Media</a:t>
            </a:r>
          </a:p>
          <a:p>
            <a:pPr algn="just"/>
            <a:r>
              <a:rPr lang="en-US" dirty="0" smtClean="0"/>
              <a:t>Early </a:t>
            </a:r>
            <a:r>
              <a:rPr lang="en-US" dirty="0" smtClean="0"/>
              <a:t>arcade games, home consoles, and handheld games were dedicated hardware units with the game's logic built into the electronic </a:t>
            </a:r>
            <a:r>
              <a:rPr lang="en-US" dirty="0" smtClean="0"/>
              <a:t>component </a:t>
            </a:r>
            <a:r>
              <a:rPr lang="en-US" dirty="0" smtClean="0"/>
              <a:t>of the hardware. </a:t>
            </a:r>
            <a:endParaRPr lang="en-US" dirty="0" smtClean="0"/>
          </a:p>
          <a:p>
            <a:pPr algn="just"/>
            <a:r>
              <a:rPr lang="en-US" dirty="0" smtClean="0"/>
              <a:t>Since </a:t>
            </a:r>
            <a:r>
              <a:rPr lang="en-US" dirty="0" smtClean="0"/>
              <a:t>then, most video game platforms have means to use multiple games distributed on different types of media or formats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Physical media like DVDs, floppy etc or downloadable content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3. Controller</a:t>
            </a:r>
            <a:endParaRPr lang="en-US" b="1" dirty="0" smtClean="0"/>
          </a:p>
          <a:p>
            <a:pPr algn="just"/>
            <a:r>
              <a:rPr lang="en-US" dirty="0" smtClean="0"/>
              <a:t>Video game can use several types of input devices to translate human actions to a game. Most common are the use of game controllers like gamepads and joysticks for most consoles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An example is technology </a:t>
            </a:r>
            <a:r>
              <a:rPr lang="en-US" dirty="0" smtClean="0"/>
              <a:t>that was incorporated into the controller was the </a:t>
            </a:r>
            <a:r>
              <a:rPr lang="en-US" u="sng" dirty="0" smtClean="0"/>
              <a:t>touch screen</a:t>
            </a:r>
          </a:p>
          <a:p>
            <a:pPr lvl="1" algn="just"/>
            <a:r>
              <a:rPr lang="en-US" dirty="0" smtClean="0"/>
              <a:t>Another example is motion sensor where a person's movement is able to be captured and put into a game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</TotalTime>
  <Words>308</Words>
  <Application>Microsoft Office PowerPoint</Application>
  <PresentationFormat>On-screen Show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Video Games</vt:lpstr>
      <vt:lpstr>Definition</vt:lpstr>
      <vt:lpstr>Explanation</vt:lpstr>
      <vt:lpstr>Highlights</vt:lpstr>
      <vt:lpstr>Components</vt:lpstr>
      <vt:lpstr>Continued…</vt:lpstr>
      <vt:lpstr>Continued…</vt:lpstr>
      <vt:lpstr>Continued…</vt:lpstr>
      <vt:lpstr>Continued…</vt:lpstr>
      <vt:lpstr>Continued…</vt:lpstr>
      <vt:lpstr>Genre</vt:lpstr>
      <vt:lpstr>Continued…</vt:lpstr>
      <vt:lpstr>Continued…</vt:lpstr>
      <vt:lpstr>Continued…</vt:lpstr>
      <vt:lpstr>Effect on Society</vt:lpstr>
      <vt:lpstr>Continued…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Games</dc:title>
  <dc:creator>Olive</dc:creator>
  <cp:lastModifiedBy>Olive</cp:lastModifiedBy>
  <cp:revision>27</cp:revision>
  <dcterms:created xsi:type="dcterms:W3CDTF">2021-02-03T06:58:53Z</dcterms:created>
  <dcterms:modified xsi:type="dcterms:W3CDTF">2021-02-03T15:29:27Z</dcterms:modified>
</cp:coreProperties>
</file>