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080"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2F784F1-64DB-4C54-9E8C-61088E896CEB}" type="datetimeFigureOut">
              <a:rPr lang="en-US" smtClean="0"/>
              <a:t>5/6/2020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CDFBCB3-9C5C-46AD-AEAE-F2F27225563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F784F1-64DB-4C54-9E8C-61088E896CEB}" type="datetimeFigureOut">
              <a:rPr lang="en-US" smtClean="0"/>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CDFBCB3-9C5C-46AD-AEAE-F2F2722556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F784F1-64DB-4C54-9E8C-61088E896CEB}" type="datetimeFigureOut">
              <a:rPr lang="en-US" smtClean="0"/>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CDFBCB3-9C5C-46AD-AEAE-F2F27225563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F784F1-64DB-4C54-9E8C-61088E896CEB}" type="datetimeFigureOut">
              <a:rPr lang="en-US" smtClean="0"/>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CDFBCB3-9C5C-46AD-AEAE-F2F272255635}"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F784F1-64DB-4C54-9E8C-61088E896CEB}" type="datetimeFigureOut">
              <a:rPr lang="en-US" smtClean="0"/>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CDFBCB3-9C5C-46AD-AEAE-F2F27225563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F784F1-64DB-4C54-9E8C-61088E896CEB}" type="datetimeFigureOut">
              <a:rPr lang="en-US" smtClean="0"/>
              <a:t>5/6/2020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CDFBCB3-9C5C-46AD-AEAE-F2F27225563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F784F1-64DB-4C54-9E8C-61088E896CEB}" type="datetimeFigureOut">
              <a:rPr lang="en-US" smtClean="0"/>
              <a:t>5/6/2020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CDFBCB3-9C5C-46AD-AEAE-F2F27225563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2F784F1-64DB-4C54-9E8C-61088E896CEB}" type="datetimeFigureOut">
              <a:rPr lang="en-US" smtClean="0"/>
              <a:t>5/6/2020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CDFBCB3-9C5C-46AD-AEAE-F2F27225563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2F784F1-64DB-4C54-9E8C-61088E896CEB}" type="datetimeFigureOut">
              <a:rPr lang="en-US" smtClean="0"/>
              <a:t>5/6/2020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CDFBCB3-9C5C-46AD-AEAE-F2F27225563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2F784F1-64DB-4C54-9E8C-61088E896CEB}" type="datetimeFigureOut">
              <a:rPr lang="en-US" smtClean="0"/>
              <a:t>5/6/2020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CDFBCB3-9C5C-46AD-AEAE-F2F27225563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2F784F1-64DB-4C54-9E8C-61088E896CEB}" type="datetimeFigureOut">
              <a:rPr lang="en-US" smtClean="0"/>
              <a:t>5/6/2020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CDFBCB3-9C5C-46AD-AEAE-F2F27225563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2F784F1-64DB-4C54-9E8C-61088E896CEB}" type="datetimeFigureOut">
              <a:rPr lang="en-US" smtClean="0"/>
              <a:t>5/6/2020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CDFBCB3-9C5C-46AD-AEAE-F2F27225563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COMMUNICATION SKILLS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(ENG-102)</a:t>
            </a:r>
          </a:p>
          <a:p>
            <a:r>
              <a:rPr lang="en-US" dirty="0" smtClean="0"/>
              <a:t>BS FOOD SCIENCE AND NUTRITION</a:t>
            </a:r>
          </a:p>
          <a:p>
            <a:r>
              <a:rPr lang="en-US" dirty="0" smtClean="0"/>
              <a:t>2</a:t>
            </a:r>
            <a:r>
              <a:rPr lang="en-US" baseline="30000" dirty="0" smtClean="0"/>
              <a:t>ND</a:t>
            </a:r>
            <a:r>
              <a:rPr lang="en-US" dirty="0" smtClean="0"/>
              <a:t> SEMESTER</a:t>
            </a:r>
            <a:endParaRPr lang="en-US" dirty="0"/>
          </a:p>
        </p:txBody>
      </p:sp>
    </p:spTree>
    <p:extLst>
      <p:ext uri="{BB962C8B-B14F-4D97-AF65-F5344CB8AC3E}">
        <p14:creationId xmlns:p14="http://schemas.microsoft.com/office/powerpoint/2010/main" val="131186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pPr marL="109728" indent="0">
              <a:buNone/>
            </a:pPr>
            <a:r>
              <a:rPr lang="en-US"/>
              <a:t>ESSAY WRITING</a:t>
            </a:r>
            <a:endParaRPr lang="en-US" dirty="0"/>
          </a:p>
        </p:txBody>
      </p:sp>
      <p:sp>
        <p:nvSpPr>
          <p:cNvPr id="3" name="Title 2"/>
          <p:cNvSpPr>
            <a:spLocks noGrp="1"/>
          </p:cNvSpPr>
          <p:nvPr>
            <p:ph type="title"/>
          </p:nvPr>
        </p:nvSpPr>
        <p:spPr/>
        <p:txBody>
          <a:bodyPr>
            <a:normAutofit/>
          </a:bodyPr>
          <a:lstStyle/>
          <a:p>
            <a:pPr algn="ctr"/>
            <a:endParaRPr lang="en-US" sz="5400" dirty="0"/>
          </a:p>
        </p:txBody>
      </p:sp>
    </p:spTree>
    <p:extLst>
      <p:ext uri="{BB962C8B-B14F-4D97-AF65-F5344CB8AC3E}">
        <p14:creationId xmlns:p14="http://schemas.microsoft.com/office/powerpoint/2010/main" val="2251843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FOUR TYPES:</a:t>
            </a:r>
          </a:p>
          <a:p>
            <a:pPr>
              <a:buFont typeface="Wingdings" pitchFamily="2" charset="2"/>
              <a:buChar char="ü"/>
            </a:pPr>
            <a:r>
              <a:rPr lang="en-US" dirty="0" smtClean="0"/>
              <a:t>NARRATIVE ESSAY</a:t>
            </a:r>
          </a:p>
          <a:p>
            <a:pPr>
              <a:buFont typeface="Wingdings" pitchFamily="2" charset="2"/>
              <a:buChar char="ü"/>
            </a:pPr>
            <a:r>
              <a:rPr lang="en-US" dirty="0" smtClean="0"/>
              <a:t>DESCRIPTIVE ESSAY</a:t>
            </a:r>
          </a:p>
          <a:p>
            <a:pPr>
              <a:buFont typeface="Wingdings" pitchFamily="2" charset="2"/>
              <a:buChar char="ü"/>
            </a:pPr>
            <a:r>
              <a:rPr lang="en-US" dirty="0" smtClean="0"/>
              <a:t>EXPOSITION ESSAY</a:t>
            </a:r>
          </a:p>
          <a:p>
            <a:pPr>
              <a:buFont typeface="Wingdings" pitchFamily="2" charset="2"/>
              <a:buChar char="ü"/>
            </a:pPr>
            <a:r>
              <a:rPr lang="en-US" dirty="0" smtClean="0"/>
              <a:t>ARGUMENTATIVE ESSAY</a:t>
            </a:r>
            <a:endParaRPr lang="en-US" dirty="0"/>
          </a:p>
        </p:txBody>
      </p:sp>
      <p:sp>
        <p:nvSpPr>
          <p:cNvPr id="3" name="Title 2"/>
          <p:cNvSpPr>
            <a:spLocks noGrp="1"/>
          </p:cNvSpPr>
          <p:nvPr>
            <p:ph type="title"/>
          </p:nvPr>
        </p:nvSpPr>
        <p:spPr/>
        <p:txBody>
          <a:bodyPr>
            <a:normAutofit fontScale="90000"/>
          </a:bodyPr>
          <a:lstStyle/>
          <a:p>
            <a:r>
              <a:rPr lang="en-US" dirty="0" smtClean="0"/>
              <a:t>TYPES OF ESSAYS:</a:t>
            </a:r>
            <a:br>
              <a:rPr lang="en-US" dirty="0" smtClean="0"/>
            </a:br>
            <a:endParaRPr lang="en-US" dirty="0"/>
          </a:p>
        </p:txBody>
      </p:sp>
    </p:spTree>
    <p:extLst>
      <p:ext uri="{BB962C8B-B14F-4D97-AF65-F5344CB8AC3E}">
        <p14:creationId xmlns:p14="http://schemas.microsoft.com/office/powerpoint/2010/main" val="148007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Narrative essays</a:t>
            </a:r>
            <a:r>
              <a:rPr lang="en-US" dirty="0"/>
              <a:t> are told from a defined point of view, often the author's, so there is feeling as well as specific and often sensory details provided to get the reader involved in the elements and sequence of the story</a:t>
            </a:r>
            <a:r>
              <a:rPr lang="en-US" dirty="0" smtClean="0"/>
              <a:t>.</a:t>
            </a:r>
          </a:p>
          <a:p>
            <a:pPr marL="109728" indent="0">
              <a:buNone/>
            </a:pPr>
            <a:endParaRPr lang="en-US" dirty="0"/>
          </a:p>
        </p:txBody>
      </p:sp>
      <p:sp>
        <p:nvSpPr>
          <p:cNvPr id="3" name="Title 2"/>
          <p:cNvSpPr>
            <a:spLocks noGrp="1"/>
          </p:cNvSpPr>
          <p:nvPr>
            <p:ph type="title"/>
          </p:nvPr>
        </p:nvSpPr>
        <p:spPr/>
        <p:txBody>
          <a:bodyPr/>
          <a:lstStyle/>
          <a:p>
            <a:r>
              <a:rPr lang="en-US" dirty="0" smtClean="0"/>
              <a:t>NARRATIVE ESSAY:</a:t>
            </a:r>
            <a:endParaRPr lang="en-US" dirty="0"/>
          </a:p>
        </p:txBody>
      </p:sp>
    </p:spTree>
    <p:extLst>
      <p:ext uri="{BB962C8B-B14F-4D97-AF65-F5344CB8AC3E}">
        <p14:creationId xmlns:p14="http://schemas.microsoft.com/office/powerpoint/2010/main" val="1695947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a:t>
            </a:r>
            <a:r>
              <a:rPr lang="en-US" b="1" dirty="0"/>
              <a:t>descriptive essay</a:t>
            </a:r>
            <a:r>
              <a:rPr lang="en-US" dirty="0"/>
              <a:t> is a genre of </a:t>
            </a:r>
            <a:r>
              <a:rPr lang="en-US" b="1" dirty="0"/>
              <a:t>essay</a:t>
            </a:r>
            <a:r>
              <a:rPr lang="en-US" dirty="0"/>
              <a:t> that asks the student to describe something—object, person, place, experience, emotion, situation, etc. This genre encourages the student's ability to create a written account of a particular experience.</a:t>
            </a:r>
          </a:p>
        </p:txBody>
      </p:sp>
      <p:sp>
        <p:nvSpPr>
          <p:cNvPr id="3" name="Title 2"/>
          <p:cNvSpPr>
            <a:spLocks noGrp="1"/>
          </p:cNvSpPr>
          <p:nvPr>
            <p:ph type="title"/>
          </p:nvPr>
        </p:nvSpPr>
        <p:spPr/>
        <p:txBody>
          <a:bodyPr>
            <a:normAutofit fontScale="90000"/>
          </a:bodyPr>
          <a:lstStyle/>
          <a:p>
            <a:r>
              <a:rPr lang="en-US" dirty="0" smtClean="0"/>
              <a:t>DESCRIPTIVE ESSAY:</a:t>
            </a:r>
            <a:br>
              <a:rPr lang="en-US" dirty="0" smtClean="0"/>
            </a:br>
            <a:endParaRPr lang="en-US" dirty="0"/>
          </a:p>
        </p:txBody>
      </p:sp>
    </p:spTree>
    <p:extLst>
      <p:ext uri="{BB962C8B-B14F-4D97-AF65-F5344CB8AC3E}">
        <p14:creationId xmlns:p14="http://schemas.microsoft.com/office/powerpoint/2010/main" val="2289452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a:t>
            </a:r>
            <a:r>
              <a:rPr lang="en-US" b="1" dirty="0"/>
              <a:t>expository essay</a:t>
            </a:r>
            <a:r>
              <a:rPr lang="en-US" dirty="0"/>
              <a:t> is a genre of writing which tends to explain, illustrate, clarify, or explicate something in a way that it becomes clear for readers. Therefore, it could be an investigation, evaluation, or even argumentation about an idea for clarification.</a:t>
            </a:r>
          </a:p>
        </p:txBody>
      </p:sp>
      <p:sp>
        <p:nvSpPr>
          <p:cNvPr id="3" name="Title 2"/>
          <p:cNvSpPr>
            <a:spLocks noGrp="1"/>
          </p:cNvSpPr>
          <p:nvPr>
            <p:ph type="title"/>
          </p:nvPr>
        </p:nvSpPr>
        <p:spPr/>
        <p:txBody>
          <a:bodyPr>
            <a:normAutofit fontScale="90000"/>
          </a:bodyPr>
          <a:lstStyle/>
          <a:p>
            <a:r>
              <a:rPr lang="en-US" dirty="0" smtClean="0"/>
              <a:t>EXPOSITION ESSAY:</a:t>
            </a:r>
            <a:br>
              <a:rPr lang="en-US" dirty="0" smtClean="0"/>
            </a:br>
            <a:endParaRPr lang="en-US" dirty="0"/>
          </a:p>
        </p:txBody>
      </p:sp>
    </p:spTree>
    <p:extLst>
      <p:ext uri="{BB962C8B-B14F-4D97-AF65-F5344CB8AC3E}">
        <p14:creationId xmlns:p14="http://schemas.microsoft.com/office/powerpoint/2010/main" val="302454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definition of an argumentative essay is a research paper that takes a position on a controversial issue and tries to present </a:t>
            </a:r>
            <a:r>
              <a:rPr lang="en-US" b="1" dirty="0"/>
              <a:t>evidence</a:t>
            </a:r>
            <a:r>
              <a:rPr lang="en-US" dirty="0"/>
              <a:t> in favor of that position. The world is full of argumentative essay topics.</a:t>
            </a:r>
          </a:p>
        </p:txBody>
      </p:sp>
      <p:sp>
        <p:nvSpPr>
          <p:cNvPr id="3" name="Title 2"/>
          <p:cNvSpPr>
            <a:spLocks noGrp="1"/>
          </p:cNvSpPr>
          <p:nvPr>
            <p:ph type="title"/>
          </p:nvPr>
        </p:nvSpPr>
        <p:spPr/>
        <p:txBody>
          <a:bodyPr>
            <a:normAutofit fontScale="90000"/>
          </a:bodyPr>
          <a:lstStyle/>
          <a:p>
            <a:r>
              <a:rPr lang="en-US" dirty="0" smtClean="0"/>
              <a:t>ARGUMENTATIVE ESSAY:</a:t>
            </a:r>
            <a:br>
              <a:rPr lang="en-US" dirty="0" smtClean="0"/>
            </a:br>
            <a:endParaRPr lang="en-US" dirty="0"/>
          </a:p>
        </p:txBody>
      </p:sp>
    </p:spTree>
    <p:extLst>
      <p:ext uri="{BB962C8B-B14F-4D97-AF65-F5344CB8AC3E}">
        <p14:creationId xmlns:p14="http://schemas.microsoft.com/office/powerpoint/2010/main" val="27990622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TotalTime>
  <Words>67</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COMMUNICATION SKILLS</vt:lpstr>
      <vt:lpstr>PowerPoint Presentation</vt:lpstr>
      <vt:lpstr>TYPES OF ESSAYS: </vt:lpstr>
      <vt:lpstr>NARRATIVE ESSAY:</vt:lpstr>
      <vt:lpstr>DESCRIPTIVE ESSAY: </vt:lpstr>
      <vt:lpstr>EXPOSITION ESSAY: </vt:lpstr>
      <vt:lpstr>ARGUMENTATIVE ESSAY: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SKILLS</dc:title>
  <dc:creator>Mushtaq Ahmad</dc:creator>
  <cp:lastModifiedBy>YAM TECH</cp:lastModifiedBy>
  <cp:revision>3</cp:revision>
  <dcterms:created xsi:type="dcterms:W3CDTF">2020-05-03T16:40:46Z</dcterms:created>
  <dcterms:modified xsi:type="dcterms:W3CDTF">2020-05-06T12:19:13Z</dcterms:modified>
</cp:coreProperties>
</file>