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3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5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2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7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2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8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0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9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6FC1-A546-44E0-86B2-DF7F78EC70D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C304-9177-48DA-9BD0-9C5A52A99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Depreciation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7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12192000" cy="666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0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6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3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50"/>
            <a:ext cx="12192000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61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12192001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7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9" y="666750"/>
            <a:ext cx="10058401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47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Depreciation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Depreciation </dc:title>
  <dc:creator>Windows User</dc:creator>
  <cp:lastModifiedBy>Windows User</cp:lastModifiedBy>
  <cp:revision>2</cp:revision>
  <dcterms:created xsi:type="dcterms:W3CDTF">2020-05-20T05:53:32Z</dcterms:created>
  <dcterms:modified xsi:type="dcterms:W3CDTF">2020-05-20T06:03:19Z</dcterms:modified>
</cp:coreProperties>
</file>