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7" r:id="rId4"/>
  </p:sldMasterIdLst>
  <p:sldIdLst>
    <p:sldId id="256" r:id="rId5"/>
    <p:sldId id="257" r:id="rId6"/>
    <p:sldId id="260" r:id="rId7"/>
    <p:sldId id="261" r:id="rId8"/>
    <p:sldId id="262" r:id="rId9"/>
    <p:sldId id="263" r:id="rId10"/>
    <p:sldId id="266" r:id="rId11"/>
    <p:sldId id="264" r:id="rId12"/>
    <p:sldId id="265"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52400" y="2286000"/>
            <a:ext cx="1463675" cy="2182813"/>
            <a:chOff x="96" y="1440"/>
            <a:chExt cx="922" cy="1375"/>
          </a:xfrm>
        </p:grpSpPr>
        <p:grpSp>
          <p:nvGrpSpPr>
            <p:cNvPr id="5" name="Group 3"/>
            <p:cNvGrpSpPr>
              <a:grpSpLocks/>
            </p:cNvGrpSpPr>
            <p:nvPr/>
          </p:nvGrpSpPr>
          <p:grpSpPr bwMode="auto">
            <a:xfrm>
              <a:off x="96" y="1440"/>
              <a:ext cx="913" cy="1375"/>
              <a:chOff x="96" y="1440"/>
              <a:chExt cx="913" cy="1375"/>
            </a:xfrm>
          </p:grpSpPr>
          <p:sp>
            <p:nvSpPr>
              <p:cNvPr id="11" name="Freeform 4"/>
              <p:cNvSpPr>
                <a:spLocks/>
              </p:cNvSpPr>
              <p:nvPr/>
            </p:nvSpPr>
            <p:spPr bwMode="auto">
              <a:xfrm>
                <a:off x="181" y="1574"/>
                <a:ext cx="742" cy="1110"/>
              </a:xfrm>
              <a:custGeom>
                <a:avLst/>
                <a:gdLst/>
                <a:ahLst/>
                <a:cxnLst>
                  <a:cxn ang="0">
                    <a:pos x="370" y="0"/>
                  </a:cxn>
                  <a:cxn ang="0">
                    <a:pos x="0" y="554"/>
                  </a:cxn>
                  <a:cxn ang="0">
                    <a:pos x="370" y="1109"/>
                  </a:cxn>
                  <a:cxn ang="0">
                    <a:pos x="741" y="554"/>
                  </a:cxn>
                  <a:cxn ang="0">
                    <a:pos x="370" y="0"/>
                  </a:cxn>
                </a:cxnLst>
                <a:rect l="0" t="0" r="r" b="b"/>
                <a:pathLst>
                  <a:path w="742" h="1110">
                    <a:moveTo>
                      <a:pt x="370" y="0"/>
                    </a:moveTo>
                    <a:lnTo>
                      <a:pt x="0" y="554"/>
                    </a:lnTo>
                    <a:lnTo>
                      <a:pt x="370" y="1109"/>
                    </a:lnTo>
                    <a:lnTo>
                      <a:pt x="741" y="554"/>
                    </a:lnTo>
                    <a:lnTo>
                      <a:pt x="370" y="0"/>
                    </a:lnTo>
                  </a:path>
                </a:pathLst>
              </a:custGeom>
              <a:gradFill rotWithShape="0">
                <a:gsLst>
                  <a:gs pos="0">
                    <a:schemeClr val="bg2"/>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grpSp>
            <p:nvGrpSpPr>
              <p:cNvPr id="12" name="Group 5"/>
              <p:cNvGrpSpPr>
                <a:grpSpLocks/>
              </p:cNvGrpSpPr>
              <p:nvPr/>
            </p:nvGrpSpPr>
            <p:grpSpPr bwMode="auto">
              <a:xfrm>
                <a:off x="96" y="1440"/>
                <a:ext cx="913" cy="688"/>
                <a:chOff x="96" y="1440"/>
                <a:chExt cx="913" cy="688"/>
              </a:xfrm>
            </p:grpSpPr>
            <p:sp>
              <p:nvSpPr>
                <p:cNvPr id="16" name="Freeform 6"/>
                <p:cNvSpPr>
                  <a:spLocks/>
                </p:cNvSpPr>
                <p:nvPr/>
              </p:nvSpPr>
              <p:spPr bwMode="auto">
                <a:xfrm>
                  <a:off x="552" y="1440"/>
                  <a:ext cx="457" cy="688"/>
                </a:xfrm>
                <a:custGeom>
                  <a:avLst/>
                  <a:gdLst/>
                  <a:ahLst/>
                  <a:cxnLst>
                    <a:cxn ang="0">
                      <a:pos x="0" y="136"/>
                    </a:cxn>
                    <a:cxn ang="0">
                      <a:pos x="0" y="0"/>
                    </a:cxn>
                    <a:cxn ang="0">
                      <a:pos x="456" y="687"/>
                    </a:cxn>
                    <a:cxn ang="0">
                      <a:pos x="365" y="687"/>
                    </a:cxn>
                    <a:cxn ang="0">
                      <a:pos x="0" y="136"/>
                    </a:cxn>
                  </a:cxnLst>
                  <a:rect l="0" t="0" r="r" b="b"/>
                  <a:pathLst>
                    <a:path w="457" h="688">
                      <a:moveTo>
                        <a:pt x="0" y="136"/>
                      </a:moveTo>
                      <a:lnTo>
                        <a:pt x="0" y="0"/>
                      </a:lnTo>
                      <a:lnTo>
                        <a:pt x="456" y="687"/>
                      </a:lnTo>
                      <a:lnTo>
                        <a:pt x="365" y="687"/>
                      </a:lnTo>
                      <a:lnTo>
                        <a:pt x="0" y="136"/>
                      </a:lnTo>
                    </a:path>
                  </a:pathLst>
                </a:custGeom>
                <a:solidFill>
                  <a:schemeClr val="folHlink"/>
                </a:solidFill>
                <a:ln w="9525">
                  <a:noFill/>
                  <a:round/>
                  <a:headEnd type="none" w="sm" len="sm"/>
                  <a:tailEnd type="none" w="sm" len="sm"/>
                </a:ln>
                <a:effectLst/>
              </p:spPr>
              <p:txBody>
                <a:bodyPr/>
                <a:lstStyle/>
                <a:p>
                  <a:pPr>
                    <a:defRPr/>
                  </a:pPr>
                  <a:endParaRPr lang="en-US"/>
                </a:p>
              </p:txBody>
            </p:sp>
            <p:sp>
              <p:nvSpPr>
                <p:cNvPr id="17" name="Freeform 7"/>
                <p:cNvSpPr>
                  <a:spLocks/>
                </p:cNvSpPr>
                <p:nvPr/>
              </p:nvSpPr>
              <p:spPr bwMode="auto">
                <a:xfrm>
                  <a:off x="96" y="1440"/>
                  <a:ext cx="457" cy="688"/>
                </a:xfrm>
                <a:custGeom>
                  <a:avLst/>
                  <a:gdLst/>
                  <a:ahLst/>
                  <a:cxnLst>
                    <a:cxn ang="0">
                      <a:pos x="456" y="0"/>
                    </a:cxn>
                    <a:cxn ang="0">
                      <a:pos x="456" y="136"/>
                    </a:cxn>
                    <a:cxn ang="0">
                      <a:pos x="90" y="687"/>
                    </a:cxn>
                    <a:cxn ang="0">
                      <a:pos x="0" y="687"/>
                    </a:cxn>
                    <a:cxn ang="0">
                      <a:pos x="456" y="0"/>
                    </a:cxn>
                  </a:cxnLst>
                  <a:rect l="0" t="0" r="r" b="b"/>
                  <a:pathLst>
                    <a:path w="457" h="688">
                      <a:moveTo>
                        <a:pt x="456" y="0"/>
                      </a:moveTo>
                      <a:lnTo>
                        <a:pt x="456" y="136"/>
                      </a:lnTo>
                      <a:lnTo>
                        <a:pt x="90" y="687"/>
                      </a:lnTo>
                      <a:lnTo>
                        <a:pt x="0" y="687"/>
                      </a:lnTo>
                      <a:lnTo>
                        <a:pt x="456" y="0"/>
                      </a:lnTo>
                    </a:path>
                  </a:pathLst>
                </a:custGeom>
                <a:solidFill>
                  <a:schemeClr val="folHlink"/>
                </a:solidFill>
                <a:ln w="9525">
                  <a:noFill/>
                  <a:round/>
                  <a:headEnd type="none" w="sm" len="sm"/>
                  <a:tailEnd type="none" w="sm" len="sm"/>
                </a:ln>
                <a:effectLst/>
              </p:spPr>
              <p:txBody>
                <a:bodyPr/>
                <a:lstStyle/>
                <a:p>
                  <a:pPr>
                    <a:defRPr/>
                  </a:pPr>
                  <a:endParaRPr lang="en-US"/>
                </a:p>
              </p:txBody>
            </p:sp>
          </p:grpSp>
          <p:grpSp>
            <p:nvGrpSpPr>
              <p:cNvPr id="13" name="Group 8"/>
              <p:cNvGrpSpPr>
                <a:grpSpLocks/>
              </p:cNvGrpSpPr>
              <p:nvPr/>
            </p:nvGrpSpPr>
            <p:grpSpPr bwMode="auto">
              <a:xfrm>
                <a:off x="96" y="2127"/>
                <a:ext cx="913" cy="688"/>
                <a:chOff x="96" y="2127"/>
                <a:chExt cx="913" cy="688"/>
              </a:xfrm>
            </p:grpSpPr>
            <p:sp>
              <p:nvSpPr>
                <p:cNvPr id="14" name="Freeform 9"/>
                <p:cNvSpPr>
                  <a:spLocks/>
                </p:cNvSpPr>
                <p:nvPr/>
              </p:nvSpPr>
              <p:spPr bwMode="auto">
                <a:xfrm>
                  <a:off x="552" y="2127"/>
                  <a:ext cx="457" cy="688"/>
                </a:xfrm>
                <a:custGeom>
                  <a:avLst/>
                  <a:gdLst/>
                  <a:ahLst/>
                  <a:cxnLst>
                    <a:cxn ang="0">
                      <a:pos x="365" y="0"/>
                    </a:cxn>
                    <a:cxn ang="0">
                      <a:pos x="456" y="0"/>
                    </a:cxn>
                    <a:cxn ang="0">
                      <a:pos x="0" y="687"/>
                    </a:cxn>
                    <a:cxn ang="0">
                      <a:pos x="0" y="550"/>
                    </a:cxn>
                    <a:cxn ang="0">
                      <a:pos x="365" y="0"/>
                    </a:cxn>
                  </a:cxnLst>
                  <a:rect l="0" t="0" r="r" b="b"/>
                  <a:pathLst>
                    <a:path w="457" h="688">
                      <a:moveTo>
                        <a:pt x="365" y="0"/>
                      </a:moveTo>
                      <a:lnTo>
                        <a:pt x="456" y="0"/>
                      </a:lnTo>
                      <a:lnTo>
                        <a:pt x="0" y="687"/>
                      </a:lnTo>
                      <a:lnTo>
                        <a:pt x="0" y="550"/>
                      </a:lnTo>
                      <a:lnTo>
                        <a:pt x="365" y="0"/>
                      </a:lnTo>
                    </a:path>
                  </a:pathLst>
                </a:custGeom>
                <a:solidFill>
                  <a:schemeClr val="bg2"/>
                </a:solidFill>
                <a:ln w="9525">
                  <a:noFill/>
                  <a:round/>
                  <a:headEnd type="none" w="sm" len="sm"/>
                  <a:tailEnd type="none" w="sm" len="sm"/>
                </a:ln>
                <a:effectLst/>
              </p:spPr>
              <p:txBody>
                <a:bodyPr/>
                <a:lstStyle/>
                <a:p>
                  <a:pPr>
                    <a:defRPr/>
                  </a:pPr>
                  <a:endParaRPr lang="en-US"/>
                </a:p>
              </p:txBody>
            </p:sp>
            <p:sp>
              <p:nvSpPr>
                <p:cNvPr id="15" name="Freeform 10"/>
                <p:cNvSpPr>
                  <a:spLocks/>
                </p:cNvSpPr>
                <p:nvPr/>
              </p:nvSpPr>
              <p:spPr bwMode="auto">
                <a:xfrm>
                  <a:off x="96" y="2127"/>
                  <a:ext cx="457" cy="688"/>
                </a:xfrm>
                <a:custGeom>
                  <a:avLst/>
                  <a:gdLst/>
                  <a:ahLst/>
                  <a:cxnLst>
                    <a:cxn ang="0">
                      <a:pos x="90" y="0"/>
                    </a:cxn>
                    <a:cxn ang="0">
                      <a:pos x="456" y="550"/>
                    </a:cxn>
                    <a:cxn ang="0">
                      <a:pos x="456" y="687"/>
                    </a:cxn>
                    <a:cxn ang="0">
                      <a:pos x="0" y="0"/>
                    </a:cxn>
                    <a:cxn ang="0">
                      <a:pos x="90" y="0"/>
                    </a:cxn>
                  </a:cxnLst>
                  <a:rect l="0" t="0" r="r" b="b"/>
                  <a:pathLst>
                    <a:path w="457" h="688">
                      <a:moveTo>
                        <a:pt x="90" y="0"/>
                      </a:moveTo>
                      <a:lnTo>
                        <a:pt x="456" y="550"/>
                      </a:lnTo>
                      <a:lnTo>
                        <a:pt x="456" y="687"/>
                      </a:lnTo>
                      <a:lnTo>
                        <a:pt x="0" y="0"/>
                      </a:lnTo>
                      <a:lnTo>
                        <a:pt x="90" y="0"/>
                      </a:lnTo>
                    </a:path>
                  </a:pathLst>
                </a:custGeom>
                <a:solidFill>
                  <a:schemeClr val="bg2"/>
                </a:solidFill>
                <a:ln w="9525">
                  <a:noFill/>
                  <a:round/>
                  <a:headEnd type="none" w="sm" len="sm"/>
                  <a:tailEnd type="none" w="sm" len="sm"/>
                </a:ln>
                <a:effectLst/>
              </p:spPr>
              <p:txBody>
                <a:bodyPr/>
                <a:lstStyle/>
                <a:p>
                  <a:pPr>
                    <a:defRPr/>
                  </a:pPr>
                  <a:endParaRPr lang="en-US"/>
                </a:p>
              </p:txBody>
            </p:sp>
          </p:grpSp>
        </p:grpSp>
        <p:grpSp>
          <p:nvGrpSpPr>
            <p:cNvPr id="6" name="Group 11"/>
            <p:cNvGrpSpPr>
              <a:grpSpLocks/>
            </p:cNvGrpSpPr>
            <p:nvPr/>
          </p:nvGrpSpPr>
          <p:grpSpPr bwMode="auto">
            <a:xfrm>
              <a:off x="493" y="1555"/>
              <a:ext cx="525" cy="480"/>
              <a:chOff x="493" y="1555"/>
              <a:chExt cx="525" cy="480"/>
            </a:xfrm>
          </p:grpSpPr>
          <p:sp>
            <p:nvSpPr>
              <p:cNvPr id="7" name="Freeform 12"/>
              <p:cNvSpPr>
                <a:spLocks/>
              </p:cNvSpPr>
              <p:nvPr/>
            </p:nvSpPr>
            <p:spPr bwMode="auto">
              <a:xfrm>
                <a:off x="493" y="1555"/>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8" name="Freeform 13"/>
              <p:cNvSpPr>
                <a:spLocks/>
              </p:cNvSpPr>
              <p:nvPr/>
            </p:nvSpPr>
            <p:spPr bwMode="auto">
              <a:xfrm>
                <a:off x="565" y="1620"/>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folHlink"/>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9" name="Freeform 14"/>
              <p:cNvSpPr>
                <a:spLocks/>
              </p:cNvSpPr>
              <p:nvPr/>
            </p:nvSpPr>
            <p:spPr bwMode="auto">
              <a:xfrm>
                <a:off x="621" y="1629"/>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10" name="Freeform 15"/>
              <p:cNvSpPr>
                <a:spLocks/>
              </p:cNvSpPr>
              <p:nvPr/>
            </p:nvSpPr>
            <p:spPr bwMode="auto">
              <a:xfrm>
                <a:off x="722" y="1752"/>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pPr>
                  <a:defRPr/>
                </a:pPr>
                <a:endParaRPr lang="en-US"/>
              </a:p>
            </p:txBody>
          </p:sp>
        </p:grpSp>
      </p:grpSp>
      <p:sp>
        <p:nvSpPr>
          <p:cNvPr id="52240" name="Rectangle 16"/>
          <p:cNvSpPr>
            <a:spLocks noGrp="1" noChangeArrowheads="1"/>
          </p:cNvSpPr>
          <p:nvPr>
            <p:ph type="ctrTitle" sz="quarter"/>
          </p:nvPr>
        </p:nvSpPr>
        <p:spPr>
          <a:xfrm>
            <a:off x="1370013" y="2133600"/>
            <a:ext cx="7772400" cy="1143000"/>
          </a:xfrm>
        </p:spPr>
        <p:txBody>
          <a:bodyPr/>
          <a:lstStyle>
            <a:lvl1pPr algn="ctr">
              <a:defRPr/>
            </a:lvl1pPr>
          </a:lstStyle>
          <a:p>
            <a:r>
              <a:rPr lang="en-US" smtClean="0"/>
              <a:t>Click to edit Master title style</a:t>
            </a:r>
            <a:endParaRPr lang="en-US"/>
          </a:p>
        </p:txBody>
      </p:sp>
      <p:sp>
        <p:nvSpPr>
          <p:cNvPr id="52241" name="Rectangle 17"/>
          <p:cNvSpPr>
            <a:spLocks noGrp="1" noChangeArrowheads="1"/>
          </p:cNvSpPr>
          <p:nvPr>
            <p:ph type="subTitle" sz="quarter" idx="1"/>
          </p:nvPr>
        </p:nvSpPr>
        <p:spPr>
          <a:xfrm>
            <a:off x="1371600" y="4114800"/>
            <a:ext cx="6400800" cy="1752600"/>
          </a:xfrm>
        </p:spPr>
        <p:txBody>
          <a:bodyPr/>
          <a:lstStyle>
            <a:lvl1pPr marL="0" indent="0" algn="ctr">
              <a:buFontTx/>
              <a:buNone/>
              <a:defRPr/>
            </a:lvl1pPr>
          </a:lstStyle>
          <a:p>
            <a:r>
              <a:rPr lang="en-US" smtClean="0"/>
              <a:t>Click to edit Master subtitle style</a:t>
            </a:r>
            <a:endParaRPr lang="en-US"/>
          </a:p>
        </p:txBody>
      </p:sp>
      <p:sp>
        <p:nvSpPr>
          <p:cNvPr id="18" name="Rectangle 18"/>
          <p:cNvSpPr>
            <a:spLocks noGrp="1" noChangeArrowheads="1"/>
          </p:cNvSpPr>
          <p:nvPr>
            <p:ph type="dt" sz="quarter" idx="10"/>
          </p:nvPr>
        </p:nvSpPr>
        <p:spPr/>
        <p:txBody>
          <a:bodyPr/>
          <a:lstStyle>
            <a:lvl1pPr>
              <a:defRPr>
                <a:solidFill>
                  <a:srgbClr val="FFFFFF"/>
                </a:solidFill>
              </a:defRPr>
            </a:lvl1pPr>
          </a:lstStyle>
          <a:p>
            <a:fld id="{13B22437-1175-4057-A669-BE470163C4B0}" type="datetimeFigureOut">
              <a:rPr lang="en-US" smtClean="0"/>
              <a:t>10/27/2020</a:t>
            </a:fld>
            <a:endParaRPr lang="en-US"/>
          </a:p>
        </p:txBody>
      </p:sp>
      <p:sp>
        <p:nvSpPr>
          <p:cNvPr id="19" name="Rectangle 19"/>
          <p:cNvSpPr>
            <a:spLocks noGrp="1" noChangeArrowheads="1"/>
          </p:cNvSpPr>
          <p:nvPr>
            <p:ph type="ftr" sz="quarter" idx="11"/>
          </p:nvPr>
        </p:nvSpPr>
        <p:spPr/>
        <p:txBody>
          <a:bodyPr/>
          <a:lstStyle>
            <a:lvl1pPr>
              <a:defRPr>
                <a:solidFill>
                  <a:srgbClr val="FFFFFF"/>
                </a:solidFill>
              </a:defRPr>
            </a:lvl1pPr>
          </a:lstStyle>
          <a:p>
            <a:endParaRPr lang="en-US"/>
          </a:p>
        </p:txBody>
      </p:sp>
      <p:sp>
        <p:nvSpPr>
          <p:cNvPr id="20" name="Rectangle 20"/>
          <p:cNvSpPr>
            <a:spLocks noGrp="1" noChangeArrowheads="1"/>
          </p:cNvSpPr>
          <p:nvPr>
            <p:ph type="sldNum" sz="quarter" idx="12"/>
          </p:nvPr>
        </p:nvSpPr>
        <p:spPr/>
        <p:txBody>
          <a:bodyPr/>
          <a:lstStyle>
            <a:lvl1pPr>
              <a:defRPr>
                <a:solidFill>
                  <a:srgbClr val="FFFFFF"/>
                </a:solidFill>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44501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60449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76250"/>
            <a:ext cx="19431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76250"/>
            <a:ext cx="56769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207089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082CD0-3533-4B1A-B692-4DA8BDBA15AA}" type="slidenum">
              <a:rPr lang="en-US"/>
              <a:pPr>
                <a:defRPr/>
              </a:pPr>
              <a:t>‹#›</a:t>
            </a:fld>
            <a:endParaRPr lang="en-US"/>
          </a:p>
        </p:txBody>
      </p:sp>
    </p:spTree>
    <p:extLst>
      <p:ext uri="{BB962C8B-B14F-4D97-AF65-F5344CB8AC3E}">
        <p14:creationId xmlns:p14="http://schemas.microsoft.com/office/powerpoint/2010/main" val="3635285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27DDDE-89E4-45BC-B5F1-8FBBB893A139}" type="slidenum">
              <a:rPr lang="en-US"/>
              <a:pPr>
                <a:defRPr/>
              </a:pPr>
              <a:t>‹#›</a:t>
            </a:fld>
            <a:endParaRPr lang="en-US"/>
          </a:p>
        </p:txBody>
      </p:sp>
    </p:spTree>
    <p:extLst>
      <p:ext uri="{BB962C8B-B14F-4D97-AF65-F5344CB8AC3E}">
        <p14:creationId xmlns:p14="http://schemas.microsoft.com/office/powerpoint/2010/main" val="3836639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0A2173-78A4-4317-9F46-B2E7295225AF}" type="slidenum">
              <a:rPr lang="en-US"/>
              <a:pPr>
                <a:defRPr/>
              </a:pPr>
              <a:t>‹#›</a:t>
            </a:fld>
            <a:endParaRPr lang="en-US"/>
          </a:p>
        </p:txBody>
      </p:sp>
    </p:spTree>
    <p:extLst>
      <p:ext uri="{BB962C8B-B14F-4D97-AF65-F5344CB8AC3E}">
        <p14:creationId xmlns:p14="http://schemas.microsoft.com/office/powerpoint/2010/main" val="2167170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523C24-7C3A-496F-8A8B-51BED61D9CCF}" type="slidenum">
              <a:rPr lang="en-US"/>
              <a:pPr>
                <a:defRPr/>
              </a:pPr>
              <a:t>‹#›</a:t>
            </a:fld>
            <a:endParaRPr lang="en-US"/>
          </a:p>
        </p:txBody>
      </p:sp>
    </p:spTree>
    <p:extLst>
      <p:ext uri="{BB962C8B-B14F-4D97-AF65-F5344CB8AC3E}">
        <p14:creationId xmlns:p14="http://schemas.microsoft.com/office/powerpoint/2010/main" val="606738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1CCA6F-86DC-42A1-93DC-79D70FC8D0B4}" type="slidenum">
              <a:rPr lang="en-US"/>
              <a:pPr>
                <a:defRPr/>
              </a:pPr>
              <a:t>‹#›</a:t>
            </a:fld>
            <a:endParaRPr lang="en-US"/>
          </a:p>
        </p:txBody>
      </p:sp>
    </p:spTree>
    <p:extLst>
      <p:ext uri="{BB962C8B-B14F-4D97-AF65-F5344CB8AC3E}">
        <p14:creationId xmlns:p14="http://schemas.microsoft.com/office/powerpoint/2010/main" val="1711870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0521FB-4B56-4C83-98DF-1806DBFC40FF}" type="slidenum">
              <a:rPr lang="en-US"/>
              <a:pPr>
                <a:defRPr/>
              </a:pPr>
              <a:t>‹#›</a:t>
            </a:fld>
            <a:endParaRPr lang="en-US"/>
          </a:p>
        </p:txBody>
      </p:sp>
    </p:spTree>
    <p:extLst>
      <p:ext uri="{BB962C8B-B14F-4D97-AF65-F5344CB8AC3E}">
        <p14:creationId xmlns:p14="http://schemas.microsoft.com/office/powerpoint/2010/main" val="11817178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C5D98C-1B97-44B4-A079-1C64458598D0}" type="slidenum">
              <a:rPr lang="en-US"/>
              <a:pPr>
                <a:defRPr/>
              </a:pPr>
              <a:t>‹#›</a:t>
            </a:fld>
            <a:endParaRPr lang="en-US"/>
          </a:p>
        </p:txBody>
      </p:sp>
    </p:spTree>
    <p:extLst>
      <p:ext uri="{BB962C8B-B14F-4D97-AF65-F5344CB8AC3E}">
        <p14:creationId xmlns:p14="http://schemas.microsoft.com/office/powerpoint/2010/main" val="2038195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DA7BED-06BF-4E2C-84C5-36627A99D8BE}" type="slidenum">
              <a:rPr lang="en-US"/>
              <a:pPr>
                <a:defRPr/>
              </a:pPr>
              <a:t>‹#›</a:t>
            </a:fld>
            <a:endParaRPr lang="en-US"/>
          </a:p>
        </p:txBody>
      </p:sp>
    </p:spTree>
    <p:extLst>
      <p:ext uri="{BB962C8B-B14F-4D97-AF65-F5344CB8AC3E}">
        <p14:creationId xmlns:p14="http://schemas.microsoft.com/office/powerpoint/2010/main" val="95977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0301063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42F8A0-D366-4FFD-8785-09C906070F08}" type="slidenum">
              <a:rPr lang="en-US"/>
              <a:pPr>
                <a:defRPr/>
              </a:pPr>
              <a:t>‹#›</a:t>
            </a:fld>
            <a:endParaRPr lang="en-US"/>
          </a:p>
        </p:txBody>
      </p:sp>
    </p:spTree>
    <p:extLst>
      <p:ext uri="{BB962C8B-B14F-4D97-AF65-F5344CB8AC3E}">
        <p14:creationId xmlns:p14="http://schemas.microsoft.com/office/powerpoint/2010/main" val="37607839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17EF79-368E-4B82-AA38-64F21414FBB5}" type="slidenum">
              <a:rPr lang="en-US"/>
              <a:pPr>
                <a:defRPr/>
              </a:pPr>
              <a:t>‹#›</a:t>
            </a:fld>
            <a:endParaRPr lang="en-US"/>
          </a:p>
        </p:txBody>
      </p:sp>
    </p:spTree>
    <p:extLst>
      <p:ext uri="{BB962C8B-B14F-4D97-AF65-F5344CB8AC3E}">
        <p14:creationId xmlns:p14="http://schemas.microsoft.com/office/powerpoint/2010/main" val="1258722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F6E0B0-A882-46D8-B7E8-BEA6A33529AB}" type="slidenum">
              <a:rPr lang="en-US"/>
              <a:pPr>
                <a:defRPr/>
              </a:pPr>
              <a:t>‹#›</a:t>
            </a:fld>
            <a:endParaRPr lang="en-US"/>
          </a:p>
        </p:txBody>
      </p:sp>
    </p:spTree>
    <p:extLst>
      <p:ext uri="{BB962C8B-B14F-4D97-AF65-F5344CB8AC3E}">
        <p14:creationId xmlns:p14="http://schemas.microsoft.com/office/powerpoint/2010/main" val="4081799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EA088FF-FD62-45BF-B03A-287E23F796ED}" type="slidenum">
              <a:rPr lang="en-US"/>
              <a:pPr>
                <a:defRPr/>
              </a:pPr>
              <a:t>‹#›</a:t>
            </a:fld>
            <a:endParaRPr lang="en-US"/>
          </a:p>
        </p:txBody>
      </p:sp>
    </p:spTree>
    <p:extLst>
      <p:ext uri="{BB962C8B-B14F-4D97-AF65-F5344CB8AC3E}">
        <p14:creationId xmlns:p14="http://schemas.microsoft.com/office/powerpoint/2010/main" val="34545657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52400" y="2286000"/>
            <a:ext cx="1463675" cy="2182813"/>
            <a:chOff x="96" y="1440"/>
            <a:chExt cx="922" cy="1375"/>
          </a:xfrm>
        </p:grpSpPr>
        <p:grpSp>
          <p:nvGrpSpPr>
            <p:cNvPr id="5" name="Group 3"/>
            <p:cNvGrpSpPr>
              <a:grpSpLocks/>
            </p:cNvGrpSpPr>
            <p:nvPr/>
          </p:nvGrpSpPr>
          <p:grpSpPr bwMode="auto">
            <a:xfrm>
              <a:off x="96" y="1440"/>
              <a:ext cx="913" cy="1375"/>
              <a:chOff x="96" y="1440"/>
              <a:chExt cx="913" cy="1375"/>
            </a:xfrm>
          </p:grpSpPr>
          <p:sp>
            <p:nvSpPr>
              <p:cNvPr id="11" name="Freeform 4"/>
              <p:cNvSpPr>
                <a:spLocks/>
              </p:cNvSpPr>
              <p:nvPr/>
            </p:nvSpPr>
            <p:spPr bwMode="auto">
              <a:xfrm>
                <a:off x="181" y="1574"/>
                <a:ext cx="742" cy="1110"/>
              </a:xfrm>
              <a:custGeom>
                <a:avLst/>
                <a:gdLst/>
                <a:ahLst/>
                <a:cxnLst>
                  <a:cxn ang="0">
                    <a:pos x="370" y="0"/>
                  </a:cxn>
                  <a:cxn ang="0">
                    <a:pos x="0" y="554"/>
                  </a:cxn>
                  <a:cxn ang="0">
                    <a:pos x="370" y="1109"/>
                  </a:cxn>
                  <a:cxn ang="0">
                    <a:pos x="741" y="554"/>
                  </a:cxn>
                  <a:cxn ang="0">
                    <a:pos x="370" y="0"/>
                  </a:cxn>
                </a:cxnLst>
                <a:rect l="0" t="0" r="r" b="b"/>
                <a:pathLst>
                  <a:path w="742" h="1110">
                    <a:moveTo>
                      <a:pt x="370" y="0"/>
                    </a:moveTo>
                    <a:lnTo>
                      <a:pt x="0" y="554"/>
                    </a:lnTo>
                    <a:lnTo>
                      <a:pt x="370" y="1109"/>
                    </a:lnTo>
                    <a:lnTo>
                      <a:pt x="741" y="554"/>
                    </a:lnTo>
                    <a:lnTo>
                      <a:pt x="370" y="0"/>
                    </a:lnTo>
                  </a:path>
                </a:pathLst>
              </a:custGeom>
              <a:gradFill rotWithShape="0">
                <a:gsLst>
                  <a:gs pos="0">
                    <a:schemeClr val="bg2"/>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grpSp>
            <p:nvGrpSpPr>
              <p:cNvPr id="12" name="Group 5"/>
              <p:cNvGrpSpPr>
                <a:grpSpLocks/>
              </p:cNvGrpSpPr>
              <p:nvPr/>
            </p:nvGrpSpPr>
            <p:grpSpPr bwMode="auto">
              <a:xfrm>
                <a:off x="96" y="1440"/>
                <a:ext cx="913" cy="688"/>
                <a:chOff x="96" y="1440"/>
                <a:chExt cx="913" cy="688"/>
              </a:xfrm>
            </p:grpSpPr>
            <p:sp>
              <p:nvSpPr>
                <p:cNvPr id="16" name="Freeform 6"/>
                <p:cNvSpPr>
                  <a:spLocks/>
                </p:cNvSpPr>
                <p:nvPr/>
              </p:nvSpPr>
              <p:spPr bwMode="auto">
                <a:xfrm>
                  <a:off x="552" y="1440"/>
                  <a:ext cx="457" cy="688"/>
                </a:xfrm>
                <a:custGeom>
                  <a:avLst/>
                  <a:gdLst/>
                  <a:ahLst/>
                  <a:cxnLst>
                    <a:cxn ang="0">
                      <a:pos x="0" y="136"/>
                    </a:cxn>
                    <a:cxn ang="0">
                      <a:pos x="0" y="0"/>
                    </a:cxn>
                    <a:cxn ang="0">
                      <a:pos x="456" y="687"/>
                    </a:cxn>
                    <a:cxn ang="0">
                      <a:pos x="365" y="687"/>
                    </a:cxn>
                    <a:cxn ang="0">
                      <a:pos x="0" y="136"/>
                    </a:cxn>
                  </a:cxnLst>
                  <a:rect l="0" t="0" r="r" b="b"/>
                  <a:pathLst>
                    <a:path w="457" h="688">
                      <a:moveTo>
                        <a:pt x="0" y="136"/>
                      </a:moveTo>
                      <a:lnTo>
                        <a:pt x="0" y="0"/>
                      </a:lnTo>
                      <a:lnTo>
                        <a:pt x="456" y="687"/>
                      </a:lnTo>
                      <a:lnTo>
                        <a:pt x="365" y="687"/>
                      </a:lnTo>
                      <a:lnTo>
                        <a:pt x="0" y="136"/>
                      </a:lnTo>
                    </a:path>
                  </a:pathLst>
                </a:custGeom>
                <a:solidFill>
                  <a:schemeClr val="folHlink"/>
                </a:solidFill>
                <a:ln w="9525">
                  <a:noFill/>
                  <a:round/>
                  <a:headEnd type="none" w="sm" len="sm"/>
                  <a:tailEnd type="none" w="sm" len="sm"/>
                </a:ln>
                <a:effectLst/>
              </p:spPr>
              <p:txBody>
                <a:bodyPr/>
                <a:lstStyle/>
                <a:p>
                  <a:pPr>
                    <a:defRPr/>
                  </a:pPr>
                  <a:endParaRPr lang="en-US"/>
                </a:p>
              </p:txBody>
            </p:sp>
            <p:sp>
              <p:nvSpPr>
                <p:cNvPr id="17" name="Freeform 7"/>
                <p:cNvSpPr>
                  <a:spLocks/>
                </p:cNvSpPr>
                <p:nvPr/>
              </p:nvSpPr>
              <p:spPr bwMode="auto">
                <a:xfrm>
                  <a:off x="96" y="1440"/>
                  <a:ext cx="457" cy="688"/>
                </a:xfrm>
                <a:custGeom>
                  <a:avLst/>
                  <a:gdLst/>
                  <a:ahLst/>
                  <a:cxnLst>
                    <a:cxn ang="0">
                      <a:pos x="456" y="0"/>
                    </a:cxn>
                    <a:cxn ang="0">
                      <a:pos x="456" y="136"/>
                    </a:cxn>
                    <a:cxn ang="0">
                      <a:pos x="90" y="687"/>
                    </a:cxn>
                    <a:cxn ang="0">
                      <a:pos x="0" y="687"/>
                    </a:cxn>
                    <a:cxn ang="0">
                      <a:pos x="456" y="0"/>
                    </a:cxn>
                  </a:cxnLst>
                  <a:rect l="0" t="0" r="r" b="b"/>
                  <a:pathLst>
                    <a:path w="457" h="688">
                      <a:moveTo>
                        <a:pt x="456" y="0"/>
                      </a:moveTo>
                      <a:lnTo>
                        <a:pt x="456" y="136"/>
                      </a:lnTo>
                      <a:lnTo>
                        <a:pt x="90" y="687"/>
                      </a:lnTo>
                      <a:lnTo>
                        <a:pt x="0" y="687"/>
                      </a:lnTo>
                      <a:lnTo>
                        <a:pt x="456" y="0"/>
                      </a:lnTo>
                    </a:path>
                  </a:pathLst>
                </a:custGeom>
                <a:solidFill>
                  <a:schemeClr val="folHlink"/>
                </a:solidFill>
                <a:ln w="9525">
                  <a:noFill/>
                  <a:round/>
                  <a:headEnd type="none" w="sm" len="sm"/>
                  <a:tailEnd type="none" w="sm" len="sm"/>
                </a:ln>
                <a:effectLst/>
              </p:spPr>
              <p:txBody>
                <a:bodyPr/>
                <a:lstStyle/>
                <a:p>
                  <a:pPr>
                    <a:defRPr/>
                  </a:pPr>
                  <a:endParaRPr lang="en-US"/>
                </a:p>
              </p:txBody>
            </p:sp>
          </p:grpSp>
          <p:grpSp>
            <p:nvGrpSpPr>
              <p:cNvPr id="13" name="Group 8"/>
              <p:cNvGrpSpPr>
                <a:grpSpLocks/>
              </p:cNvGrpSpPr>
              <p:nvPr/>
            </p:nvGrpSpPr>
            <p:grpSpPr bwMode="auto">
              <a:xfrm>
                <a:off x="96" y="2127"/>
                <a:ext cx="913" cy="688"/>
                <a:chOff x="96" y="2127"/>
                <a:chExt cx="913" cy="688"/>
              </a:xfrm>
            </p:grpSpPr>
            <p:sp>
              <p:nvSpPr>
                <p:cNvPr id="14" name="Freeform 9"/>
                <p:cNvSpPr>
                  <a:spLocks/>
                </p:cNvSpPr>
                <p:nvPr/>
              </p:nvSpPr>
              <p:spPr bwMode="auto">
                <a:xfrm>
                  <a:off x="552" y="2127"/>
                  <a:ext cx="457" cy="688"/>
                </a:xfrm>
                <a:custGeom>
                  <a:avLst/>
                  <a:gdLst/>
                  <a:ahLst/>
                  <a:cxnLst>
                    <a:cxn ang="0">
                      <a:pos x="365" y="0"/>
                    </a:cxn>
                    <a:cxn ang="0">
                      <a:pos x="456" y="0"/>
                    </a:cxn>
                    <a:cxn ang="0">
                      <a:pos x="0" y="687"/>
                    </a:cxn>
                    <a:cxn ang="0">
                      <a:pos x="0" y="550"/>
                    </a:cxn>
                    <a:cxn ang="0">
                      <a:pos x="365" y="0"/>
                    </a:cxn>
                  </a:cxnLst>
                  <a:rect l="0" t="0" r="r" b="b"/>
                  <a:pathLst>
                    <a:path w="457" h="688">
                      <a:moveTo>
                        <a:pt x="365" y="0"/>
                      </a:moveTo>
                      <a:lnTo>
                        <a:pt x="456" y="0"/>
                      </a:lnTo>
                      <a:lnTo>
                        <a:pt x="0" y="687"/>
                      </a:lnTo>
                      <a:lnTo>
                        <a:pt x="0" y="550"/>
                      </a:lnTo>
                      <a:lnTo>
                        <a:pt x="365" y="0"/>
                      </a:lnTo>
                    </a:path>
                  </a:pathLst>
                </a:custGeom>
                <a:solidFill>
                  <a:schemeClr val="bg2"/>
                </a:solidFill>
                <a:ln w="9525">
                  <a:noFill/>
                  <a:round/>
                  <a:headEnd type="none" w="sm" len="sm"/>
                  <a:tailEnd type="none" w="sm" len="sm"/>
                </a:ln>
                <a:effectLst/>
              </p:spPr>
              <p:txBody>
                <a:bodyPr/>
                <a:lstStyle/>
                <a:p>
                  <a:pPr>
                    <a:defRPr/>
                  </a:pPr>
                  <a:endParaRPr lang="en-US"/>
                </a:p>
              </p:txBody>
            </p:sp>
            <p:sp>
              <p:nvSpPr>
                <p:cNvPr id="15" name="Freeform 10"/>
                <p:cNvSpPr>
                  <a:spLocks/>
                </p:cNvSpPr>
                <p:nvPr/>
              </p:nvSpPr>
              <p:spPr bwMode="auto">
                <a:xfrm>
                  <a:off x="96" y="2127"/>
                  <a:ext cx="457" cy="688"/>
                </a:xfrm>
                <a:custGeom>
                  <a:avLst/>
                  <a:gdLst/>
                  <a:ahLst/>
                  <a:cxnLst>
                    <a:cxn ang="0">
                      <a:pos x="90" y="0"/>
                    </a:cxn>
                    <a:cxn ang="0">
                      <a:pos x="456" y="550"/>
                    </a:cxn>
                    <a:cxn ang="0">
                      <a:pos x="456" y="687"/>
                    </a:cxn>
                    <a:cxn ang="0">
                      <a:pos x="0" y="0"/>
                    </a:cxn>
                    <a:cxn ang="0">
                      <a:pos x="90" y="0"/>
                    </a:cxn>
                  </a:cxnLst>
                  <a:rect l="0" t="0" r="r" b="b"/>
                  <a:pathLst>
                    <a:path w="457" h="688">
                      <a:moveTo>
                        <a:pt x="90" y="0"/>
                      </a:moveTo>
                      <a:lnTo>
                        <a:pt x="456" y="550"/>
                      </a:lnTo>
                      <a:lnTo>
                        <a:pt x="456" y="687"/>
                      </a:lnTo>
                      <a:lnTo>
                        <a:pt x="0" y="0"/>
                      </a:lnTo>
                      <a:lnTo>
                        <a:pt x="90" y="0"/>
                      </a:lnTo>
                    </a:path>
                  </a:pathLst>
                </a:custGeom>
                <a:solidFill>
                  <a:schemeClr val="bg2"/>
                </a:solidFill>
                <a:ln w="9525">
                  <a:noFill/>
                  <a:round/>
                  <a:headEnd type="none" w="sm" len="sm"/>
                  <a:tailEnd type="none" w="sm" len="sm"/>
                </a:ln>
                <a:effectLst/>
              </p:spPr>
              <p:txBody>
                <a:bodyPr/>
                <a:lstStyle/>
                <a:p>
                  <a:pPr>
                    <a:defRPr/>
                  </a:pPr>
                  <a:endParaRPr lang="en-US"/>
                </a:p>
              </p:txBody>
            </p:sp>
          </p:grpSp>
        </p:grpSp>
        <p:grpSp>
          <p:nvGrpSpPr>
            <p:cNvPr id="6" name="Group 11"/>
            <p:cNvGrpSpPr>
              <a:grpSpLocks/>
            </p:cNvGrpSpPr>
            <p:nvPr/>
          </p:nvGrpSpPr>
          <p:grpSpPr bwMode="auto">
            <a:xfrm>
              <a:off x="493" y="1555"/>
              <a:ext cx="525" cy="480"/>
              <a:chOff x="493" y="1555"/>
              <a:chExt cx="525" cy="480"/>
            </a:xfrm>
          </p:grpSpPr>
          <p:sp>
            <p:nvSpPr>
              <p:cNvPr id="7" name="Freeform 12"/>
              <p:cNvSpPr>
                <a:spLocks/>
              </p:cNvSpPr>
              <p:nvPr/>
            </p:nvSpPr>
            <p:spPr bwMode="auto">
              <a:xfrm>
                <a:off x="493" y="1555"/>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8" name="Freeform 13"/>
              <p:cNvSpPr>
                <a:spLocks/>
              </p:cNvSpPr>
              <p:nvPr/>
            </p:nvSpPr>
            <p:spPr bwMode="auto">
              <a:xfrm>
                <a:off x="565" y="1620"/>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folHlink"/>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9" name="Freeform 14"/>
              <p:cNvSpPr>
                <a:spLocks/>
              </p:cNvSpPr>
              <p:nvPr/>
            </p:nvSpPr>
            <p:spPr bwMode="auto">
              <a:xfrm>
                <a:off x="621" y="1629"/>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10" name="Freeform 15"/>
              <p:cNvSpPr>
                <a:spLocks/>
              </p:cNvSpPr>
              <p:nvPr/>
            </p:nvSpPr>
            <p:spPr bwMode="auto">
              <a:xfrm>
                <a:off x="722" y="1752"/>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pPr>
                  <a:defRPr/>
                </a:pPr>
                <a:endParaRPr lang="en-US"/>
              </a:p>
            </p:txBody>
          </p:sp>
        </p:grpSp>
      </p:grpSp>
      <p:sp>
        <p:nvSpPr>
          <p:cNvPr id="52240" name="Rectangle 16"/>
          <p:cNvSpPr>
            <a:spLocks noGrp="1" noChangeArrowheads="1"/>
          </p:cNvSpPr>
          <p:nvPr>
            <p:ph type="ctrTitle" sz="quarter"/>
          </p:nvPr>
        </p:nvSpPr>
        <p:spPr>
          <a:xfrm>
            <a:off x="1370013" y="2133600"/>
            <a:ext cx="7772400" cy="1143000"/>
          </a:xfrm>
        </p:spPr>
        <p:txBody>
          <a:bodyPr/>
          <a:lstStyle>
            <a:lvl1pPr algn="ctr">
              <a:defRPr/>
            </a:lvl1pPr>
          </a:lstStyle>
          <a:p>
            <a:r>
              <a:rPr lang="en-US" smtClean="0"/>
              <a:t>Click to edit Master title style</a:t>
            </a:r>
            <a:endParaRPr lang="en-US"/>
          </a:p>
        </p:txBody>
      </p:sp>
      <p:sp>
        <p:nvSpPr>
          <p:cNvPr id="52241" name="Rectangle 17"/>
          <p:cNvSpPr>
            <a:spLocks noGrp="1" noChangeArrowheads="1"/>
          </p:cNvSpPr>
          <p:nvPr>
            <p:ph type="subTitle" sz="quarter" idx="1"/>
          </p:nvPr>
        </p:nvSpPr>
        <p:spPr>
          <a:xfrm>
            <a:off x="1371600" y="4114800"/>
            <a:ext cx="6400800" cy="1752600"/>
          </a:xfrm>
        </p:spPr>
        <p:txBody>
          <a:bodyPr/>
          <a:lstStyle>
            <a:lvl1pPr marL="0" indent="0" algn="ctr">
              <a:buFontTx/>
              <a:buNone/>
              <a:defRPr/>
            </a:lvl1pPr>
          </a:lstStyle>
          <a:p>
            <a:r>
              <a:rPr lang="en-US" smtClean="0"/>
              <a:t>Click to edit Master subtitle style</a:t>
            </a:r>
            <a:endParaRPr lang="en-US"/>
          </a:p>
        </p:txBody>
      </p:sp>
      <p:sp>
        <p:nvSpPr>
          <p:cNvPr id="18" name="Rectangle 18"/>
          <p:cNvSpPr>
            <a:spLocks noGrp="1" noChangeArrowheads="1"/>
          </p:cNvSpPr>
          <p:nvPr>
            <p:ph type="dt" sz="quarter" idx="10"/>
          </p:nvPr>
        </p:nvSpPr>
        <p:spPr/>
        <p:txBody>
          <a:bodyPr/>
          <a:lstStyle>
            <a:lvl1pPr>
              <a:defRPr>
                <a:solidFill>
                  <a:srgbClr val="FFFFFF"/>
                </a:solidFill>
              </a:defRPr>
            </a:lvl1pPr>
          </a:lstStyle>
          <a:p>
            <a:fld id="{13B22437-1175-4057-A669-BE470163C4B0}" type="datetimeFigureOut">
              <a:rPr lang="en-US" smtClean="0"/>
              <a:t>10/27/2020</a:t>
            </a:fld>
            <a:endParaRPr lang="en-US"/>
          </a:p>
        </p:txBody>
      </p:sp>
      <p:sp>
        <p:nvSpPr>
          <p:cNvPr id="19" name="Rectangle 19"/>
          <p:cNvSpPr>
            <a:spLocks noGrp="1" noChangeArrowheads="1"/>
          </p:cNvSpPr>
          <p:nvPr>
            <p:ph type="ftr" sz="quarter" idx="11"/>
          </p:nvPr>
        </p:nvSpPr>
        <p:spPr/>
        <p:txBody>
          <a:bodyPr/>
          <a:lstStyle>
            <a:lvl1pPr>
              <a:defRPr>
                <a:solidFill>
                  <a:srgbClr val="FFFFFF"/>
                </a:solidFill>
              </a:defRPr>
            </a:lvl1pPr>
          </a:lstStyle>
          <a:p>
            <a:endParaRPr lang="en-US"/>
          </a:p>
        </p:txBody>
      </p:sp>
      <p:sp>
        <p:nvSpPr>
          <p:cNvPr id="20" name="Rectangle 20"/>
          <p:cNvSpPr>
            <a:spLocks noGrp="1" noChangeArrowheads="1"/>
          </p:cNvSpPr>
          <p:nvPr>
            <p:ph type="sldNum" sz="quarter" idx="12"/>
          </p:nvPr>
        </p:nvSpPr>
        <p:spPr/>
        <p:txBody>
          <a:bodyPr/>
          <a:lstStyle>
            <a:lvl1pPr>
              <a:defRPr>
                <a:solidFill>
                  <a:srgbClr val="FFFFFF"/>
                </a:solidFill>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4450153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0301063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2626076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3675606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8" name="Rectangle 19"/>
          <p:cNvSpPr>
            <a:spLocks noGrp="1" noChangeArrowheads="1"/>
          </p:cNvSpPr>
          <p:nvPr>
            <p:ph type="ftr" sz="quarter" idx="11"/>
          </p:nvPr>
        </p:nvSpPr>
        <p:spPr>
          <a:ln/>
        </p:spPr>
        <p:txBody>
          <a:bodyPr/>
          <a:lstStyle>
            <a:lvl1pPr>
              <a:defRPr/>
            </a:lvl1pPr>
          </a:lstStyle>
          <a:p>
            <a:endParaRPr lang="en-US"/>
          </a:p>
        </p:txBody>
      </p:sp>
      <p:sp>
        <p:nvSpPr>
          <p:cNvPr id="9"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8429872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4" name="Rectangle 19"/>
          <p:cNvSpPr>
            <a:spLocks noGrp="1" noChangeArrowheads="1"/>
          </p:cNvSpPr>
          <p:nvPr>
            <p:ph type="ftr" sz="quarter" idx="11"/>
          </p:nvPr>
        </p:nvSpPr>
        <p:spPr>
          <a:ln/>
        </p:spPr>
        <p:txBody>
          <a:bodyPr/>
          <a:lstStyle>
            <a:lvl1pPr>
              <a:defRPr/>
            </a:lvl1pPr>
          </a:lstStyle>
          <a:p>
            <a:endParaRPr lang="en-US"/>
          </a:p>
        </p:txBody>
      </p:sp>
      <p:sp>
        <p:nvSpPr>
          <p:cNvPr id="5"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985554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2626076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3" name="Rectangle 19"/>
          <p:cNvSpPr>
            <a:spLocks noGrp="1" noChangeArrowheads="1"/>
          </p:cNvSpPr>
          <p:nvPr>
            <p:ph type="ftr" sz="quarter" idx="11"/>
          </p:nvPr>
        </p:nvSpPr>
        <p:spPr>
          <a:ln/>
        </p:spPr>
        <p:txBody>
          <a:bodyPr/>
          <a:lstStyle>
            <a:lvl1pPr>
              <a:defRPr/>
            </a:lvl1pPr>
          </a:lstStyle>
          <a:p>
            <a:endParaRPr lang="en-US"/>
          </a:p>
        </p:txBody>
      </p:sp>
      <p:sp>
        <p:nvSpPr>
          <p:cNvPr id="4"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42333805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5813544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070900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6044991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76250"/>
            <a:ext cx="19431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76250"/>
            <a:ext cx="56769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5" name="Rectangle 19"/>
          <p:cNvSpPr>
            <a:spLocks noGrp="1" noChangeArrowheads="1"/>
          </p:cNvSpPr>
          <p:nvPr>
            <p:ph type="ftr" sz="quarter" idx="11"/>
          </p:nvPr>
        </p:nvSpPr>
        <p:spPr>
          <a:ln/>
        </p:spPr>
        <p:txBody>
          <a:bodyPr/>
          <a:lstStyle>
            <a:lvl1pPr>
              <a:defRPr/>
            </a:lvl1pPr>
          </a:lstStyle>
          <a:p>
            <a:endParaRPr lang="en-US"/>
          </a:p>
        </p:txBody>
      </p:sp>
      <p:sp>
        <p:nvSpPr>
          <p:cNvPr id="6"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2070891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082CD0-3533-4B1A-B692-4DA8BDBA15AA}" type="slidenum">
              <a:rPr lang="en-US"/>
              <a:pPr>
                <a:defRPr/>
              </a:pPr>
              <a:t>‹#›</a:t>
            </a:fld>
            <a:endParaRPr lang="en-US"/>
          </a:p>
        </p:txBody>
      </p:sp>
    </p:spTree>
    <p:extLst>
      <p:ext uri="{BB962C8B-B14F-4D97-AF65-F5344CB8AC3E}">
        <p14:creationId xmlns:p14="http://schemas.microsoft.com/office/powerpoint/2010/main" val="36352858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27DDDE-89E4-45BC-B5F1-8FBBB893A139}" type="slidenum">
              <a:rPr lang="en-US"/>
              <a:pPr>
                <a:defRPr/>
              </a:pPr>
              <a:t>‹#›</a:t>
            </a:fld>
            <a:endParaRPr lang="en-US"/>
          </a:p>
        </p:txBody>
      </p:sp>
    </p:spTree>
    <p:extLst>
      <p:ext uri="{BB962C8B-B14F-4D97-AF65-F5344CB8AC3E}">
        <p14:creationId xmlns:p14="http://schemas.microsoft.com/office/powerpoint/2010/main" val="38366398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0A2173-78A4-4317-9F46-B2E7295225AF}" type="slidenum">
              <a:rPr lang="en-US"/>
              <a:pPr>
                <a:defRPr/>
              </a:pPr>
              <a:t>‹#›</a:t>
            </a:fld>
            <a:endParaRPr lang="en-US"/>
          </a:p>
        </p:txBody>
      </p:sp>
    </p:spTree>
    <p:extLst>
      <p:ext uri="{BB962C8B-B14F-4D97-AF65-F5344CB8AC3E}">
        <p14:creationId xmlns:p14="http://schemas.microsoft.com/office/powerpoint/2010/main" val="21671707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523C24-7C3A-496F-8A8B-51BED61D9CCF}" type="slidenum">
              <a:rPr lang="en-US"/>
              <a:pPr>
                <a:defRPr/>
              </a:pPr>
              <a:t>‹#›</a:t>
            </a:fld>
            <a:endParaRPr lang="en-US"/>
          </a:p>
        </p:txBody>
      </p:sp>
    </p:spTree>
    <p:extLst>
      <p:ext uri="{BB962C8B-B14F-4D97-AF65-F5344CB8AC3E}">
        <p14:creationId xmlns:p14="http://schemas.microsoft.com/office/powerpoint/2010/main" val="6067388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1CCA6F-86DC-42A1-93DC-79D70FC8D0B4}" type="slidenum">
              <a:rPr lang="en-US"/>
              <a:pPr>
                <a:defRPr/>
              </a:pPr>
              <a:t>‹#›</a:t>
            </a:fld>
            <a:endParaRPr lang="en-US"/>
          </a:p>
        </p:txBody>
      </p:sp>
    </p:spTree>
    <p:extLst>
      <p:ext uri="{BB962C8B-B14F-4D97-AF65-F5344CB8AC3E}">
        <p14:creationId xmlns:p14="http://schemas.microsoft.com/office/powerpoint/2010/main" val="171187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3675606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0521FB-4B56-4C83-98DF-1806DBFC40FF}" type="slidenum">
              <a:rPr lang="en-US"/>
              <a:pPr>
                <a:defRPr/>
              </a:pPr>
              <a:t>‹#›</a:t>
            </a:fld>
            <a:endParaRPr lang="en-US"/>
          </a:p>
        </p:txBody>
      </p:sp>
    </p:spTree>
    <p:extLst>
      <p:ext uri="{BB962C8B-B14F-4D97-AF65-F5344CB8AC3E}">
        <p14:creationId xmlns:p14="http://schemas.microsoft.com/office/powerpoint/2010/main" val="11817178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C5D98C-1B97-44B4-A079-1C64458598D0}" type="slidenum">
              <a:rPr lang="en-US"/>
              <a:pPr>
                <a:defRPr/>
              </a:pPr>
              <a:t>‹#›</a:t>
            </a:fld>
            <a:endParaRPr lang="en-US"/>
          </a:p>
        </p:txBody>
      </p:sp>
    </p:spTree>
    <p:extLst>
      <p:ext uri="{BB962C8B-B14F-4D97-AF65-F5344CB8AC3E}">
        <p14:creationId xmlns:p14="http://schemas.microsoft.com/office/powerpoint/2010/main" val="2038195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DA7BED-06BF-4E2C-84C5-36627A99D8BE}" type="slidenum">
              <a:rPr lang="en-US"/>
              <a:pPr>
                <a:defRPr/>
              </a:pPr>
              <a:t>‹#›</a:t>
            </a:fld>
            <a:endParaRPr lang="en-US"/>
          </a:p>
        </p:txBody>
      </p:sp>
    </p:spTree>
    <p:extLst>
      <p:ext uri="{BB962C8B-B14F-4D97-AF65-F5344CB8AC3E}">
        <p14:creationId xmlns:p14="http://schemas.microsoft.com/office/powerpoint/2010/main" val="9597721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42F8A0-D366-4FFD-8785-09C906070F08}" type="slidenum">
              <a:rPr lang="en-US"/>
              <a:pPr>
                <a:defRPr/>
              </a:pPr>
              <a:t>‹#›</a:t>
            </a:fld>
            <a:endParaRPr lang="en-US"/>
          </a:p>
        </p:txBody>
      </p:sp>
    </p:spTree>
    <p:extLst>
      <p:ext uri="{BB962C8B-B14F-4D97-AF65-F5344CB8AC3E}">
        <p14:creationId xmlns:p14="http://schemas.microsoft.com/office/powerpoint/2010/main" val="37607839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17EF79-368E-4B82-AA38-64F21414FBB5}" type="slidenum">
              <a:rPr lang="en-US"/>
              <a:pPr>
                <a:defRPr/>
              </a:pPr>
              <a:t>‹#›</a:t>
            </a:fld>
            <a:endParaRPr lang="en-US"/>
          </a:p>
        </p:txBody>
      </p:sp>
    </p:spTree>
    <p:extLst>
      <p:ext uri="{BB962C8B-B14F-4D97-AF65-F5344CB8AC3E}">
        <p14:creationId xmlns:p14="http://schemas.microsoft.com/office/powerpoint/2010/main" val="12587220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F6E0B0-A882-46D8-B7E8-BEA6A33529AB}" type="slidenum">
              <a:rPr lang="en-US"/>
              <a:pPr>
                <a:defRPr/>
              </a:pPr>
              <a:t>‹#›</a:t>
            </a:fld>
            <a:endParaRPr lang="en-US"/>
          </a:p>
        </p:txBody>
      </p:sp>
    </p:spTree>
    <p:extLst>
      <p:ext uri="{BB962C8B-B14F-4D97-AF65-F5344CB8AC3E}">
        <p14:creationId xmlns:p14="http://schemas.microsoft.com/office/powerpoint/2010/main" val="40817993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EA088FF-FD62-45BF-B03A-287E23F796ED}" type="slidenum">
              <a:rPr lang="en-US"/>
              <a:pPr>
                <a:defRPr/>
              </a:pPr>
              <a:t>‹#›</a:t>
            </a:fld>
            <a:endParaRPr lang="en-US"/>
          </a:p>
        </p:txBody>
      </p:sp>
    </p:spTree>
    <p:extLst>
      <p:ext uri="{BB962C8B-B14F-4D97-AF65-F5344CB8AC3E}">
        <p14:creationId xmlns:p14="http://schemas.microsoft.com/office/powerpoint/2010/main" val="345456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8" name="Rectangle 19"/>
          <p:cNvSpPr>
            <a:spLocks noGrp="1" noChangeArrowheads="1"/>
          </p:cNvSpPr>
          <p:nvPr>
            <p:ph type="ftr" sz="quarter" idx="11"/>
          </p:nvPr>
        </p:nvSpPr>
        <p:spPr>
          <a:ln/>
        </p:spPr>
        <p:txBody>
          <a:bodyPr/>
          <a:lstStyle>
            <a:lvl1pPr>
              <a:defRPr/>
            </a:lvl1pPr>
          </a:lstStyle>
          <a:p>
            <a:endParaRPr lang="en-US"/>
          </a:p>
        </p:txBody>
      </p:sp>
      <p:sp>
        <p:nvSpPr>
          <p:cNvPr id="9"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842987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4" name="Rectangle 19"/>
          <p:cNvSpPr>
            <a:spLocks noGrp="1" noChangeArrowheads="1"/>
          </p:cNvSpPr>
          <p:nvPr>
            <p:ph type="ftr" sz="quarter" idx="11"/>
          </p:nvPr>
        </p:nvSpPr>
        <p:spPr>
          <a:ln/>
        </p:spPr>
        <p:txBody>
          <a:bodyPr/>
          <a:lstStyle>
            <a:lvl1pPr>
              <a:defRPr/>
            </a:lvl1pPr>
          </a:lstStyle>
          <a:p>
            <a:endParaRPr lang="en-US"/>
          </a:p>
        </p:txBody>
      </p:sp>
      <p:sp>
        <p:nvSpPr>
          <p:cNvPr id="5"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1985554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3" name="Rectangle 19"/>
          <p:cNvSpPr>
            <a:spLocks noGrp="1" noChangeArrowheads="1"/>
          </p:cNvSpPr>
          <p:nvPr>
            <p:ph type="ftr" sz="quarter" idx="11"/>
          </p:nvPr>
        </p:nvSpPr>
        <p:spPr>
          <a:ln/>
        </p:spPr>
        <p:txBody>
          <a:bodyPr/>
          <a:lstStyle>
            <a:lvl1pPr>
              <a:defRPr/>
            </a:lvl1pPr>
          </a:lstStyle>
          <a:p>
            <a:endParaRPr lang="en-US"/>
          </a:p>
        </p:txBody>
      </p:sp>
      <p:sp>
        <p:nvSpPr>
          <p:cNvPr id="4"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4233380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581354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13B22437-1175-4057-A669-BE470163C4B0}" type="datetimeFigureOut">
              <a:rPr lang="en-US" smtClean="0"/>
              <a:t>10/27/2020</a:t>
            </a:fld>
            <a:endParaRPr lang="en-US"/>
          </a:p>
        </p:txBody>
      </p:sp>
      <p:sp>
        <p:nvSpPr>
          <p:cNvPr id="6" name="Rectangle 19"/>
          <p:cNvSpPr>
            <a:spLocks noGrp="1" noChangeArrowheads="1"/>
          </p:cNvSpPr>
          <p:nvPr>
            <p:ph type="ftr" sz="quarter" idx="11"/>
          </p:nvPr>
        </p:nvSpPr>
        <p:spPr>
          <a:ln/>
        </p:spPr>
        <p:txBody>
          <a:bodyPr/>
          <a:lstStyle>
            <a:lvl1pPr>
              <a:defRPr/>
            </a:lvl1pPr>
          </a:lstStyle>
          <a:p>
            <a:endParaRPr lang="en-US"/>
          </a:p>
        </p:txBody>
      </p:sp>
      <p:sp>
        <p:nvSpPr>
          <p:cNvPr id="7" name="Rectangle 20"/>
          <p:cNvSpPr>
            <a:spLocks noGrp="1" noChangeArrowheads="1"/>
          </p:cNvSpPr>
          <p:nvPr>
            <p:ph type="sldNum" sz="quarter" idx="12"/>
          </p:nvPr>
        </p:nvSpPr>
        <p:spPr>
          <a:ln/>
        </p:spPr>
        <p:txBody>
          <a:bodyPr/>
          <a:lstStyle>
            <a:lvl1pPr>
              <a:defRPr/>
            </a:lvl1pPr>
          </a:lstStyle>
          <a:p>
            <a:fld id="{D7839E71-D772-4AC2-9481-DF9109A045F1}" type="slidenum">
              <a:rPr lang="en-US" smtClean="0"/>
              <a:t>‹#›</a:t>
            </a:fld>
            <a:endParaRPr lang="en-US"/>
          </a:p>
        </p:txBody>
      </p:sp>
    </p:spTree>
    <p:extLst>
      <p:ext uri="{BB962C8B-B14F-4D97-AF65-F5344CB8AC3E}">
        <p14:creationId xmlns:p14="http://schemas.microsoft.com/office/powerpoint/2010/main" val="307090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03200" y="276225"/>
            <a:ext cx="1260475" cy="1601788"/>
            <a:chOff x="128" y="174"/>
            <a:chExt cx="794" cy="1009"/>
          </a:xfrm>
        </p:grpSpPr>
        <p:grpSp>
          <p:nvGrpSpPr>
            <p:cNvPr id="1032" name="Group 3"/>
            <p:cNvGrpSpPr>
              <a:grpSpLocks/>
            </p:cNvGrpSpPr>
            <p:nvPr/>
          </p:nvGrpSpPr>
          <p:grpSpPr bwMode="auto">
            <a:xfrm>
              <a:off x="128" y="174"/>
              <a:ext cx="737" cy="1009"/>
              <a:chOff x="128" y="174"/>
              <a:chExt cx="737" cy="1009"/>
            </a:xfrm>
          </p:grpSpPr>
          <p:sp>
            <p:nvSpPr>
              <p:cNvPr id="51204" name="Freeform 4"/>
              <p:cNvSpPr>
                <a:spLocks/>
              </p:cNvSpPr>
              <p:nvPr/>
            </p:nvSpPr>
            <p:spPr bwMode="auto">
              <a:xfrm>
                <a:off x="197" y="272"/>
                <a:ext cx="599" cy="815"/>
              </a:xfrm>
              <a:custGeom>
                <a:avLst/>
                <a:gdLst/>
                <a:ahLst/>
                <a:cxnLst>
                  <a:cxn ang="0">
                    <a:pos x="299" y="0"/>
                  </a:cxn>
                  <a:cxn ang="0">
                    <a:pos x="0" y="407"/>
                  </a:cxn>
                  <a:cxn ang="0">
                    <a:pos x="299" y="814"/>
                  </a:cxn>
                  <a:cxn ang="0">
                    <a:pos x="598" y="407"/>
                  </a:cxn>
                  <a:cxn ang="0">
                    <a:pos x="299" y="0"/>
                  </a:cxn>
                </a:cxnLst>
                <a:rect l="0" t="0" r="r" b="b"/>
                <a:pathLst>
                  <a:path w="599" h="815">
                    <a:moveTo>
                      <a:pt x="299" y="0"/>
                    </a:moveTo>
                    <a:lnTo>
                      <a:pt x="0" y="407"/>
                    </a:lnTo>
                    <a:lnTo>
                      <a:pt x="299" y="814"/>
                    </a:lnTo>
                    <a:lnTo>
                      <a:pt x="598" y="407"/>
                    </a:lnTo>
                    <a:lnTo>
                      <a:pt x="299" y="0"/>
                    </a:lnTo>
                  </a:path>
                </a:pathLst>
              </a:custGeom>
              <a:gradFill rotWithShape="0">
                <a:gsLst>
                  <a:gs pos="0">
                    <a:schemeClr val="bg2"/>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grpSp>
            <p:nvGrpSpPr>
              <p:cNvPr id="1039" name="Group 5"/>
              <p:cNvGrpSpPr>
                <a:grpSpLocks/>
              </p:cNvGrpSpPr>
              <p:nvPr/>
            </p:nvGrpSpPr>
            <p:grpSpPr bwMode="auto">
              <a:xfrm>
                <a:off x="128" y="174"/>
                <a:ext cx="737" cy="505"/>
                <a:chOff x="128" y="174"/>
                <a:chExt cx="737" cy="505"/>
              </a:xfrm>
            </p:grpSpPr>
            <p:sp>
              <p:nvSpPr>
                <p:cNvPr id="51206" name="Freeform 6"/>
                <p:cNvSpPr>
                  <a:spLocks/>
                </p:cNvSpPr>
                <p:nvPr/>
              </p:nvSpPr>
              <p:spPr bwMode="auto">
                <a:xfrm>
                  <a:off x="496" y="174"/>
                  <a:ext cx="369" cy="505"/>
                </a:xfrm>
                <a:custGeom>
                  <a:avLst/>
                  <a:gdLst/>
                  <a:ahLst/>
                  <a:cxnLst>
                    <a:cxn ang="0">
                      <a:pos x="0" y="100"/>
                    </a:cxn>
                    <a:cxn ang="0">
                      <a:pos x="0" y="0"/>
                    </a:cxn>
                    <a:cxn ang="0">
                      <a:pos x="368" y="504"/>
                    </a:cxn>
                    <a:cxn ang="0">
                      <a:pos x="295" y="504"/>
                    </a:cxn>
                    <a:cxn ang="0">
                      <a:pos x="0" y="100"/>
                    </a:cxn>
                  </a:cxnLst>
                  <a:rect l="0" t="0" r="r" b="b"/>
                  <a:pathLst>
                    <a:path w="369" h="505">
                      <a:moveTo>
                        <a:pt x="0" y="100"/>
                      </a:moveTo>
                      <a:lnTo>
                        <a:pt x="0" y="0"/>
                      </a:lnTo>
                      <a:lnTo>
                        <a:pt x="368" y="504"/>
                      </a:lnTo>
                      <a:lnTo>
                        <a:pt x="295" y="504"/>
                      </a:lnTo>
                      <a:lnTo>
                        <a:pt x="0" y="100"/>
                      </a:lnTo>
                    </a:path>
                  </a:pathLst>
                </a:custGeom>
                <a:solidFill>
                  <a:schemeClr val="folHlink"/>
                </a:solidFill>
                <a:ln w="9525">
                  <a:noFill/>
                  <a:round/>
                  <a:headEnd type="none" w="sm" len="sm"/>
                  <a:tailEnd type="none" w="sm" len="sm"/>
                </a:ln>
                <a:effectLst/>
              </p:spPr>
              <p:txBody>
                <a:bodyPr/>
                <a:lstStyle/>
                <a:p>
                  <a:pPr>
                    <a:defRPr/>
                  </a:pPr>
                  <a:endParaRPr lang="en-US"/>
                </a:p>
              </p:txBody>
            </p:sp>
            <p:sp>
              <p:nvSpPr>
                <p:cNvPr id="51207" name="Freeform 7"/>
                <p:cNvSpPr>
                  <a:spLocks/>
                </p:cNvSpPr>
                <p:nvPr/>
              </p:nvSpPr>
              <p:spPr bwMode="auto">
                <a:xfrm>
                  <a:off x="128" y="174"/>
                  <a:ext cx="369" cy="505"/>
                </a:xfrm>
                <a:custGeom>
                  <a:avLst/>
                  <a:gdLst/>
                  <a:ahLst/>
                  <a:cxnLst>
                    <a:cxn ang="0">
                      <a:pos x="368" y="0"/>
                    </a:cxn>
                    <a:cxn ang="0">
                      <a:pos x="368" y="100"/>
                    </a:cxn>
                    <a:cxn ang="0">
                      <a:pos x="73" y="504"/>
                    </a:cxn>
                    <a:cxn ang="0">
                      <a:pos x="0" y="504"/>
                    </a:cxn>
                    <a:cxn ang="0">
                      <a:pos x="368" y="0"/>
                    </a:cxn>
                  </a:cxnLst>
                  <a:rect l="0" t="0" r="r" b="b"/>
                  <a:pathLst>
                    <a:path w="369" h="505">
                      <a:moveTo>
                        <a:pt x="368" y="0"/>
                      </a:moveTo>
                      <a:lnTo>
                        <a:pt x="368" y="100"/>
                      </a:lnTo>
                      <a:lnTo>
                        <a:pt x="73" y="504"/>
                      </a:lnTo>
                      <a:lnTo>
                        <a:pt x="0" y="504"/>
                      </a:lnTo>
                      <a:lnTo>
                        <a:pt x="368" y="0"/>
                      </a:lnTo>
                    </a:path>
                  </a:pathLst>
                </a:custGeom>
                <a:solidFill>
                  <a:schemeClr val="folHlink"/>
                </a:solidFill>
                <a:ln w="9525">
                  <a:noFill/>
                  <a:round/>
                  <a:headEnd type="none" w="sm" len="sm"/>
                  <a:tailEnd type="none" w="sm" len="sm"/>
                </a:ln>
                <a:effectLst/>
              </p:spPr>
              <p:txBody>
                <a:bodyPr/>
                <a:lstStyle/>
                <a:p>
                  <a:pPr>
                    <a:defRPr/>
                  </a:pPr>
                  <a:endParaRPr lang="en-US"/>
                </a:p>
              </p:txBody>
            </p:sp>
          </p:grpSp>
          <p:grpSp>
            <p:nvGrpSpPr>
              <p:cNvPr id="1040" name="Group 8"/>
              <p:cNvGrpSpPr>
                <a:grpSpLocks/>
              </p:cNvGrpSpPr>
              <p:nvPr/>
            </p:nvGrpSpPr>
            <p:grpSpPr bwMode="auto">
              <a:xfrm>
                <a:off x="128" y="678"/>
                <a:ext cx="737" cy="505"/>
                <a:chOff x="128" y="678"/>
                <a:chExt cx="737" cy="505"/>
              </a:xfrm>
            </p:grpSpPr>
            <p:sp>
              <p:nvSpPr>
                <p:cNvPr id="51209" name="Freeform 9"/>
                <p:cNvSpPr>
                  <a:spLocks/>
                </p:cNvSpPr>
                <p:nvPr/>
              </p:nvSpPr>
              <p:spPr bwMode="auto">
                <a:xfrm>
                  <a:off x="496" y="678"/>
                  <a:ext cx="369" cy="505"/>
                </a:xfrm>
                <a:custGeom>
                  <a:avLst/>
                  <a:gdLst/>
                  <a:ahLst/>
                  <a:cxnLst>
                    <a:cxn ang="0">
                      <a:pos x="295" y="0"/>
                    </a:cxn>
                    <a:cxn ang="0">
                      <a:pos x="368" y="0"/>
                    </a:cxn>
                    <a:cxn ang="0">
                      <a:pos x="0" y="504"/>
                    </a:cxn>
                    <a:cxn ang="0">
                      <a:pos x="0" y="404"/>
                    </a:cxn>
                    <a:cxn ang="0">
                      <a:pos x="295" y="0"/>
                    </a:cxn>
                  </a:cxnLst>
                  <a:rect l="0" t="0" r="r" b="b"/>
                  <a:pathLst>
                    <a:path w="369" h="505">
                      <a:moveTo>
                        <a:pt x="295" y="0"/>
                      </a:moveTo>
                      <a:lnTo>
                        <a:pt x="368" y="0"/>
                      </a:lnTo>
                      <a:lnTo>
                        <a:pt x="0" y="504"/>
                      </a:lnTo>
                      <a:lnTo>
                        <a:pt x="0" y="404"/>
                      </a:lnTo>
                      <a:lnTo>
                        <a:pt x="295" y="0"/>
                      </a:lnTo>
                    </a:path>
                  </a:pathLst>
                </a:custGeom>
                <a:solidFill>
                  <a:schemeClr val="bg2"/>
                </a:solidFill>
                <a:ln w="9525">
                  <a:noFill/>
                  <a:round/>
                  <a:headEnd type="none" w="sm" len="sm"/>
                  <a:tailEnd type="none" w="sm" len="sm"/>
                </a:ln>
                <a:effectLst/>
              </p:spPr>
              <p:txBody>
                <a:bodyPr/>
                <a:lstStyle/>
                <a:p>
                  <a:pPr>
                    <a:defRPr/>
                  </a:pPr>
                  <a:endParaRPr lang="en-US"/>
                </a:p>
              </p:txBody>
            </p:sp>
            <p:sp>
              <p:nvSpPr>
                <p:cNvPr id="51210" name="Freeform 10"/>
                <p:cNvSpPr>
                  <a:spLocks/>
                </p:cNvSpPr>
                <p:nvPr/>
              </p:nvSpPr>
              <p:spPr bwMode="auto">
                <a:xfrm>
                  <a:off x="128" y="678"/>
                  <a:ext cx="369" cy="505"/>
                </a:xfrm>
                <a:custGeom>
                  <a:avLst/>
                  <a:gdLst/>
                  <a:ahLst/>
                  <a:cxnLst>
                    <a:cxn ang="0">
                      <a:pos x="73" y="0"/>
                    </a:cxn>
                    <a:cxn ang="0">
                      <a:pos x="368" y="404"/>
                    </a:cxn>
                    <a:cxn ang="0">
                      <a:pos x="368" y="504"/>
                    </a:cxn>
                    <a:cxn ang="0">
                      <a:pos x="0" y="0"/>
                    </a:cxn>
                    <a:cxn ang="0">
                      <a:pos x="73" y="0"/>
                    </a:cxn>
                  </a:cxnLst>
                  <a:rect l="0" t="0" r="r" b="b"/>
                  <a:pathLst>
                    <a:path w="369" h="505">
                      <a:moveTo>
                        <a:pt x="73" y="0"/>
                      </a:moveTo>
                      <a:lnTo>
                        <a:pt x="368" y="404"/>
                      </a:lnTo>
                      <a:lnTo>
                        <a:pt x="368" y="504"/>
                      </a:lnTo>
                      <a:lnTo>
                        <a:pt x="0" y="0"/>
                      </a:lnTo>
                      <a:lnTo>
                        <a:pt x="73" y="0"/>
                      </a:lnTo>
                    </a:path>
                  </a:pathLst>
                </a:custGeom>
                <a:solidFill>
                  <a:schemeClr val="bg2"/>
                </a:solidFill>
                <a:ln w="9525">
                  <a:noFill/>
                  <a:round/>
                  <a:headEnd type="none" w="sm" len="sm"/>
                  <a:tailEnd type="none" w="sm" len="sm"/>
                </a:ln>
                <a:effectLst/>
              </p:spPr>
              <p:txBody>
                <a:bodyPr/>
                <a:lstStyle/>
                <a:p>
                  <a:pPr>
                    <a:defRPr/>
                  </a:pPr>
                  <a:endParaRPr lang="en-US"/>
                </a:p>
              </p:txBody>
            </p:sp>
          </p:grpSp>
        </p:grpSp>
        <p:grpSp>
          <p:nvGrpSpPr>
            <p:cNvPr id="1033" name="Group 11"/>
            <p:cNvGrpSpPr>
              <a:grpSpLocks/>
            </p:cNvGrpSpPr>
            <p:nvPr/>
          </p:nvGrpSpPr>
          <p:grpSpPr bwMode="auto">
            <a:xfrm>
              <a:off x="397" y="211"/>
              <a:ext cx="525" cy="480"/>
              <a:chOff x="397" y="211"/>
              <a:chExt cx="525" cy="480"/>
            </a:xfrm>
          </p:grpSpPr>
          <p:sp>
            <p:nvSpPr>
              <p:cNvPr id="51212" name="Freeform 12"/>
              <p:cNvSpPr>
                <a:spLocks/>
              </p:cNvSpPr>
              <p:nvPr/>
            </p:nvSpPr>
            <p:spPr bwMode="auto">
              <a:xfrm>
                <a:off x="397" y="211"/>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3" name="Freeform 13"/>
              <p:cNvSpPr>
                <a:spLocks/>
              </p:cNvSpPr>
              <p:nvPr/>
            </p:nvSpPr>
            <p:spPr bwMode="auto">
              <a:xfrm>
                <a:off x="469" y="276"/>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folHlink"/>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4" name="Freeform 14"/>
              <p:cNvSpPr>
                <a:spLocks/>
              </p:cNvSpPr>
              <p:nvPr/>
            </p:nvSpPr>
            <p:spPr bwMode="auto">
              <a:xfrm>
                <a:off x="525" y="285"/>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5" name="Freeform 15"/>
              <p:cNvSpPr>
                <a:spLocks/>
              </p:cNvSpPr>
              <p:nvPr/>
            </p:nvSpPr>
            <p:spPr bwMode="auto">
              <a:xfrm>
                <a:off x="626" y="408"/>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pPr>
                  <a:defRPr/>
                </a:pPr>
                <a:endParaRPr lang="en-US"/>
              </a:p>
            </p:txBody>
          </p:sp>
        </p:grpSp>
      </p:grpSp>
      <p:sp>
        <p:nvSpPr>
          <p:cNvPr id="51216" name="Rectangle 16"/>
          <p:cNvSpPr>
            <a:spLocks noGrp="1" noChangeArrowheads="1"/>
          </p:cNvSpPr>
          <p:nvPr>
            <p:ph type="title"/>
          </p:nvPr>
        </p:nvSpPr>
        <p:spPr bwMode="auto">
          <a:xfrm>
            <a:off x="1371600" y="476250"/>
            <a:ext cx="7086600" cy="1276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8" name="Rectangle 1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51218" name="Rectangle 18"/>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a:lvl1pPr>
          </a:lstStyle>
          <a:p>
            <a:fld id="{13B22437-1175-4057-A669-BE470163C4B0}" type="datetimeFigureOut">
              <a:rPr lang="en-US" smtClean="0"/>
              <a:t>10/27/2020</a:t>
            </a:fld>
            <a:endParaRPr lang="en-US"/>
          </a:p>
        </p:txBody>
      </p:sp>
      <p:sp>
        <p:nvSpPr>
          <p:cNvPr id="51219" name="Rectangle 19"/>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p>
        </p:txBody>
      </p:sp>
      <p:sp>
        <p:nvSpPr>
          <p:cNvPr id="51220" name="Rectangle 20"/>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D7839E71-D772-4AC2-9481-DF9109A045F1}"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2pPr>
      <a:lvl3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3pPr>
      <a:lvl4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4pPr>
      <a:lvl5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5pPr>
      <a:lvl6pPr marL="4572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6pPr>
      <a:lvl7pPr marL="9144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7pPr>
      <a:lvl8pPr marL="13716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8pPr>
      <a:lvl9pPr marL="18288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645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645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645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88387096-F74A-446F-91F2-6E8A2BC6DD1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03200" y="276225"/>
            <a:ext cx="1260475" cy="1601788"/>
            <a:chOff x="128" y="174"/>
            <a:chExt cx="794" cy="1009"/>
          </a:xfrm>
        </p:grpSpPr>
        <p:grpSp>
          <p:nvGrpSpPr>
            <p:cNvPr id="1032" name="Group 3"/>
            <p:cNvGrpSpPr>
              <a:grpSpLocks/>
            </p:cNvGrpSpPr>
            <p:nvPr/>
          </p:nvGrpSpPr>
          <p:grpSpPr bwMode="auto">
            <a:xfrm>
              <a:off x="128" y="174"/>
              <a:ext cx="737" cy="1009"/>
              <a:chOff x="128" y="174"/>
              <a:chExt cx="737" cy="1009"/>
            </a:xfrm>
          </p:grpSpPr>
          <p:sp>
            <p:nvSpPr>
              <p:cNvPr id="51204" name="Freeform 4"/>
              <p:cNvSpPr>
                <a:spLocks/>
              </p:cNvSpPr>
              <p:nvPr/>
            </p:nvSpPr>
            <p:spPr bwMode="auto">
              <a:xfrm>
                <a:off x="197" y="272"/>
                <a:ext cx="599" cy="815"/>
              </a:xfrm>
              <a:custGeom>
                <a:avLst/>
                <a:gdLst/>
                <a:ahLst/>
                <a:cxnLst>
                  <a:cxn ang="0">
                    <a:pos x="299" y="0"/>
                  </a:cxn>
                  <a:cxn ang="0">
                    <a:pos x="0" y="407"/>
                  </a:cxn>
                  <a:cxn ang="0">
                    <a:pos x="299" y="814"/>
                  </a:cxn>
                  <a:cxn ang="0">
                    <a:pos x="598" y="407"/>
                  </a:cxn>
                  <a:cxn ang="0">
                    <a:pos x="299" y="0"/>
                  </a:cxn>
                </a:cxnLst>
                <a:rect l="0" t="0" r="r" b="b"/>
                <a:pathLst>
                  <a:path w="599" h="815">
                    <a:moveTo>
                      <a:pt x="299" y="0"/>
                    </a:moveTo>
                    <a:lnTo>
                      <a:pt x="0" y="407"/>
                    </a:lnTo>
                    <a:lnTo>
                      <a:pt x="299" y="814"/>
                    </a:lnTo>
                    <a:lnTo>
                      <a:pt x="598" y="407"/>
                    </a:lnTo>
                    <a:lnTo>
                      <a:pt x="299" y="0"/>
                    </a:lnTo>
                  </a:path>
                </a:pathLst>
              </a:custGeom>
              <a:gradFill rotWithShape="0">
                <a:gsLst>
                  <a:gs pos="0">
                    <a:schemeClr val="bg2"/>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grpSp>
            <p:nvGrpSpPr>
              <p:cNvPr id="1039" name="Group 5"/>
              <p:cNvGrpSpPr>
                <a:grpSpLocks/>
              </p:cNvGrpSpPr>
              <p:nvPr/>
            </p:nvGrpSpPr>
            <p:grpSpPr bwMode="auto">
              <a:xfrm>
                <a:off x="128" y="174"/>
                <a:ext cx="737" cy="505"/>
                <a:chOff x="128" y="174"/>
                <a:chExt cx="737" cy="505"/>
              </a:xfrm>
            </p:grpSpPr>
            <p:sp>
              <p:nvSpPr>
                <p:cNvPr id="51206" name="Freeform 6"/>
                <p:cNvSpPr>
                  <a:spLocks/>
                </p:cNvSpPr>
                <p:nvPr/>
              </p:nvSpPr>
              <p:spPr bwMode="auto">
                <a:xfrm>
                  <a:off x="496" y="174"/>
                  <a:ext cx="369" cy="505"/>
                </a:xfrm>
                <a:custGeom>
                  <a:avLst/>
                  <a:gdLst/>
                  <a:ahLst/>
                  <a:cxnLst>
                    <a:cxn ang="0">
                      <a:pos x="0" y="100"/>
                    </a:cxn>
                    <a:cxn ang="0">
                      <a:pos x="0" y="0"/>
                    </a:cxn>
                    <a:cxn ang="0">
                      <a:pos x="368" y="504"/>
                    </a:cxn>
                    <a:cxn ang="0">
                      <a:pos x="295" y="504"/>
                    </a:cxn>
                    <a:cxn ang="0">
                      <a:pos x="0" y="100"/>
                    </a:cxn>
                  </a:cxnLst>
                  <a:rect l="0" t="0" r="r" b="b"/>
                  <a:pathLst>
                    <a:path w="369" h="505">
                      <a:moveTo>
                        <a:pt x="0" y="100"/>
                      </a:moveTo>
                      <a:lnTo>
                        <a:pt x="0" y="0"/>
                      </a:lnTo>
                      <a:lnTo>
                        <a:pt x="368" y="504"/>
                      </a:lnTo>
                      <a:lnTo>
                        <a:pt x="295" y="504"/>
                      </a:lnTo>
                      <a:lnTo>
                        <a:pt x="0" y="100"/>
                      </a:lnTo>
                    </a:path>
                  </a:pathLst>
                </a:custGeom>
                <a:solidFill>
                  <a:schemeClr val="folHlink"/>
                </a:solidFill>
                <a:ln w="9525">
                  <a:noFill/>
                  <a:round/>
                  <a:headEnd type="none" w="sm" len="sm"/>
                  <a:tailEnd type="none" w="sm" len="sm"/>
                </a:ln>
                <a:effectLst/>
              </p:spPr>
              <p:txBody>
                <a:bodyPr/>
                <a:lstStyle/>
                <a:p>
                  <a:pPr>
                    <a:defRPr/>
                  </a:pPr>
                  <a:endParaRPr lang="en-US"/>
                </a:p>
              </p:txBody>
            </p:sp>
            <p:sp>
              <p:nvSpPr>
                <p:cNvPr id="51207" name="Freeform 7"/>
                <p:cNvSpPr>
                  <a:spLocks/>
                </p:cNvSpPr>
                <p:nvPr/>
              </p:nvSpPr>
              <p:spPr bwMode="auto">
                <a:xfrm>
                  <a:off x="128" y="174"/>
                  <a:ext cx="369" cy="505"/>
                </a:xfrm>
                <a:custGeom>
                  <a:avLst/>
                  <a:gdLst/>
                  <a:ahLst/>
                  <a:cxnLst>
                    <a:cxn ang="0">
                      <a:pos x="368" y="0"/>
                    </a:cxn>
                    <a:cxn ang="0">
                      <a:pos x="368" y="100"/>
                    </a:cxn>
                    <a:cxn ang="0">
                      <a:pos x="73" y="504"/>
                    </a:cxn>
                    <a:cxn ang="0">
                      <a:pos x="0" y="504"/>
                    </a:cxn>
                    <a:cxn ang="0">
                      <a:pos x="368" y="0"/>
                    </a:cxn>
                  </a:cxnLst>
                  <a:rect l="0" t="0" r="r" b="b"/>
                  <a:pathLst>
                    <a:path w="369" h="505">
                      <a:moveTo>
                        <a:pt x="368" y="0"/>
                      </a:moveTo>
                      <a:lnTo>
                        <a:pt x="368" y="100"/>
                      </a:lnTo>
                      <a:lnTo>
                        <a:pt x="73" y="504"/>
                      </a:lnTo>
                      <a:lnTo>
                        <a:pt x="0" y="504"/>
                      </a:lnTo>
                      <a:lnTo>
                        <a:pt x="368" y="0"/>
                      </a:lnTo>
                    </a:path>
                  </a:pathLst>
                </a:custGeom>
                <a:solidFill>
                  <a:schemeClr val="folHlink"/>
                </a:solidFill>
                <a:ln w="9525">
                  <a:noFill/>
                  <a:round/>
                  <a:headEnd type="none" w="sm" len="sm"/>
                  <a:tailEnd type="none" w="sm" len="sm"/>
                </a:ln>
                <a:effectLst/>
              </p:spPr>
              <p:txBody>
                <a:bodyPr/>
                <a:lstStyle/>
                <a:p>
                  <a:pPr>
                    <a:defRPr/>
                  </a:pPr>
                  <a:endParaRPr lang="en-US"/>
                </a:p>
              </p:txBody>
            </p:sp>
          </p:grpSp>
          <p:grpSp>
            <p:nvGrpSpPr>
              <p:cNvPr id="1040" name="Group 8"/>
              <p:cNvGrpSpPr>
                <a:grpSpLocks/>
              </p:cNvGrpSpPr>
              <p:nvPr/>
            </p:nvGrpSpPr>
            <p:grpSpPr bwMode="auto">
              <a:xfrm>
                <a:off x="128" y="678"/>
                <a:ext cx="737" cy="505"/>
                <a:chOff x="128" y="678"/>
                <a:chExt cx="737" cy="505"/>
              </a:xfrm>
            </p:grpSpPr>
            <p:sp>
              <p:nvSpPr>
                <p:cNvPr id="51209" name="Freeform 9"/>
                <p:cNvSpPr>
                  <a:spLocks/>
                </p:cNvSpPr>
                <p:nvPr/>
              </p:nvSpPr>
              <p:spPr bwMode="auto">
                <a:xfrm>
                  <a:off x="496" y="678"/>
                  <a:ext cx="369" cy="505"/>
                </a:xfrm>
                <a:custGeom>
                  <a:avLst/>
                  <a:gdLst/>
                  <a:ahLst/>
                  <a:cxnLst>
                    <a:cxn ang="0">
                      <a:pos x="295" y="0"/>
                    </a:cxn>
                    <a:cxn ang="0">
                      <a:pos x="368" y="0"/>
                    </a:cxn>
                    <a:cxn ang="0">
                      <a:pos x="0" y="504"/>
                    </a:cxn>
                    <a:cxn ang="0">
                      <a:pos x="0" y="404"/>
                    </a:cxn>
                    <a:cxn ang="0">
                      <a:pos x="295" y="0"/>
                    </a:cxn>
                  </a:cxnLst>
                  <a:rect l="0" t="0" r="r" b="b"/>
                  <a:pathLst>
                    <a:path w="369" h="505">
                      <a:moveTo>
                        <a:pt x="295" y="0"/>
                      </a:moveTo>
                      <a:lnTo>
                        <a:pt x="368" y="0"/>
                      </a:lnTo>
                      <a:lnTo>
                        <a:pt x="0" y="504"/>
                      </a:lnTo>
                      <a:lnTo>
                        <a:pt x="0" y="404"/>
                      </a:lnTo>
                      <a:lnTo>
                        <a:pt x="295" y="0"/>
                      </a:lnTo>
                    </a:path>
                  </a:pathLst>
                </a:custGeom>
                <a:solidFill>
                  <a:schemeClr val="bg2"/>
                </a:solidFill>
                <a:ln w="9525">
                  <a:noFill/>
                  <a:round/>
                  <a:headEnd type="none" w="sm" len="sm"/>
                  <a:tailEnd type="none" w="sm" len="sm"/>
                </a:ln>
                <a:effectLst/>
              </p:spPr>
              <p:txBody>
                <a:bodyPr/>
                <a:lstStyle/>
                <a:p>
                  <a:pPr>
                    <a:defRPr/>
                  </a:pPr>
                  <a:endParaRPr lang="en-US"/>
                </a:p>
              </p:txBody>
            </p:sp>
            <p:sp>
              <p:nvSpPr>
                <p:cNvPr id="51210" name="Freeform 10"/>
                <p:cNvSpPr>
                  <a:spLocks/>
                </p:cNvSpPr>
                <p:nvPr/>
              </p:nvSpPr>
              <p:spPr bwMode="auto">
                <a:xfrm>
                  <a:off x="128" y="678"/>
                  <a:ext cx="369" cy="505"/>
                </a:xfrm>
                <a:custGeom>
                  <a:avLst/>
                  <a:gdLst/>
                  <a:ahLst/>
                  <a:cxnLst>
                    <a:cxn ang="0">
                      <a:pos x="73" y="0"/>
                    </a:cxn>
                    <a:cxn ang="0">
                      <a:pos x="368" y="404"/>
                    </a:cxn>
                    <a:cxn ang="0">
                      <a:pos x="368" y="504"/>
                    </a:cxn>
                    <a:cxn ang="0">
                      <a:pos x="0" y="0"/>
                    </a:cxn>
                    <a:cxn ang="0">
                      <a:pos x="73" y="0"/>
                    </a:cxn>
                  </a:cxnLst>
                  <a:rect l="0" t="0" r="r" b="b"/>
                  <a:pathLst>
                    <a:path w="369" h="505">
                      <a:moveTo>
                        <a:pt x="73" y="0"/>
                      </a:moveTo>
                      <a:lnTo>
                        <a:pt x="368" y="404"/>
                      </a:lnTo>
                      <a:lnTo>
                        <a:pt x="368" y="504"/>
                      </a:lnTo>
                      <a:lnTo>
                        <a:pt x="0" y="0"/>
                      </a:lnTo>
                      <a:lnTo>
                        <a:pt x="73" y="0"/>
                      </a:lnTo>
                    </a:path>
                  </a:pathLst>
                </a:custGeom>
                <a:solidFill>
                  <a:schemeClr val="bg2"/>
                </a:solidFill>
                <a:ln w="9525">
                  <a:noFill/>
                  <a:round/>
                  <a:headEnd type="none" w="sm" len="sm"/>
                  <a:tailEnd type="none" w="sm" len="sm"/>
                </a:ln>
                <a:effectLst/>
              </p:spPr>
              <p:txBody>
                <a:bodyPr/>
                <a:lstStyle/>
                <a:p>
                  <a:pPr>
                    <a:defRPr/>
                  </a:pPr>
                  <a:endParaRPr lang="en-US"/>
                </a:p>
              </p:txBody>
            </p:sp>
          </p:grpSp>
        </p:grpSp>
        <p:grpSp>
          <p:nvGrpSpPr>
            <p:cNvPr id="1033" name="Group 11"/>
            <p:cNvGrpSpPr>
              <a:grpSpLocks/>
            </p:cNvGrpSpPr>
            <p:nvPr/>
          </p:nvGrpSpPr>
          <p:grpSpPr bwMode="auto">
            <a:xfrm>
              <a:off x="397" y="211"/>
              <a:ext cx="525" cy="480"/>
              <a:chOff x="397" y="211"/>
              <a:chExt cx="525" cy="480"/>
            </a:xfrm>
          </p:grpSpPr>
          <p:sp>
            <p:nvSpPr>
              <p:cNvPr id="51212" name="Freeform 12"/>
              <p:cNvSpPr>
                <a:spLocks/>
              </p:cNvSpPr>
              <p:nvPr/>
            </p:nvSpPr>
            <p:spPr bwMode="auto">
              <a:xfrm>
                <a:off x="397" y="211"/>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3" name="Freeform 13"/>
              <p:cNvSpPr>
                <a:spLocks/>
              </p:cNvSpPr>
              <p:nvPr/>
            </p:nvSpPr>
            <p:spPr bwMode="auto">
              <a:xfrm>
                <a:off x="469" y="276"/>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folHlink"/>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4" name="Freeform 14"/>
              <p:cNvSpPr>
                <a:spLocks/>
              </p:cNvSpPr>
              <p:nvPr/>
            </p:nvSpPr>
            <p:spPr bwMode="auto">
              <a:xfrm>
                <a:off x="525" y="285"/>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w="9525">
                <a:noFill/>
                <a:round/>
                <a:headEnd type="none" w="sm" len="sm"/>
                <a:tailEnd type="none" w="sm" len="sm"/>
              </a:ln>
              <a:effectLst/>
            </p:spPr>
            <p:txBody>
              <a:bodyPr/>
              <a:lstStyle/>
              <a:p>
                <a:pPr>
                  <a:defRPr/>
                </a:pPr>
                <a:endParaRPr lang="en-US"/>
              </a:p>
            </p:txBody>
          </p:sp>
          <p:sp>
            <p:nvSpPr>
              <p:cNvPr id="51215" name="Freeform 15"/>
              <p:cNvSpPr>
                <a:spLocks/>
              </p:cNvSpPr>
              <p:nvPr/>
            </p:nvSpPr>
            <p:spPr bwMode="auto">
              <a:xfrm>
                <a:off x="626" y="408"/>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pPr>
                  <a:defRPr/>
                </a:pPr>
                <a:endParaRPr lang="en-US"/>
              </a:p>
            </p:txBody>
          </p:sp>
        </p:grpSp>
      </p:grpSp>
      <p:sp>
        <p:nvSpPr>
          <p:cNvPr id="51216" name="Rectangle 16"/>
          <p:cNvSpPr>
            <a:spLocks noGrp="1" noChangeArrowheads="1"/>
          </p:cNvSpPr>
          <p:nvPr>
            <p:ph type="title"/>
          </p:nvPr>
        </p:nvSpPr>
        <p:spPr bwMode="auto">
          <a:xfrm>
            <a:off x="1371600" y="476250"/>
            <a:ext cx="7086600" cy="1276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8" name="Rectangle 1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51218" name="Rectangle 18"/>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a:lvl1pPr>
          </a:lstStyle>
          <a:p>
            <a:fld id="{13B22437-1175-4057-A669-BE470163C4B0}" type="datetimeFigureOut">
              <a:rPr lang="en-US" smtClean="0"/>
              <a:t>10/27/2020</a:t>
            </a:fld>
            <a:endParaRPr lang="en-US"/>
          </a:p>
        </p:txBody>
      </p:sp>
      <p:sp>
        <p:nvSpPr>
          <p:cNvPr id="51219" name="Rectangle 19"/>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p>
        </p:txBody>
      </p:sp>
      <p:sp>
        <p:nvSpPr>
          <p:cNvPr id="51220" name="Rectangle 20"/>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D7839E71-D772-4AC2-9481-DF9109A045F1}"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2pPr>
      <a:lvl3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3pPr>
      <a:lvl4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4pPr>
      <a:lvl5pPr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5pPr>
      <a:lvl6pPr marL="4572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6pPr>
      <a:lvl7pPr marL="9144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7pPr>
      <a:lvl8pPr marL="13716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8pPr>
      <a:lvl9pPr marL="1828800" algn="l" rtl="0" eaLnBrk="1" fontAlgn="base" hangingPunct="1">
        <a:spcBef>
          <a:spcPct val="0"/>
        </a:spcBef>
        <a:spcAft>
          <a:spcPct val="0"/>
        </a:spcAft>
        <a:defRPr kumimoji="1" sz="4400" i="1">
          <a:solidFill>
            <a:schemeClr val="tx2"/>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645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645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645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88387096-F74A-446F-91F2-6E8A2BC6DD1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of Resources</a:t>
            </a:r>
            <a:endParaRPr lang="en-US" dirty="0"/>
          </a:p>
        </p:txBody>
      </p:sp>
    </p:spTree>
    <p:extLst>
      <p:ext uri="{BB962C8B-B14F-4D97-AF65-F5344CB8AC3E}">
        <p14:creationId xmlns:p14="http://schemas.microsoft.com/office/powerpoint/2010/main" val="47887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Material/Physical Resource Management in School</a:t>
            </a:r>
            <a:endParaRPr lang="en-US" dirty="0"/>
          </a:p>
        </p:txBody>
      </p:sp>
      <p:sp>
        <p:nvSpPr>
          <p:cNvPr id="3" name="Content Placeholder 2"/>
          <p:cNvSpPr>
            <a:spLocks noGrp="1"/>
          </p:cNvSpPr>
          <p:nvPr>
            <p:ph idx="1"/>
          </p:nvPr>
        </p:nvSpPr>
        <p:spPr/>
        <p:txBody>
          <a:bodyPr/>
          <a:lstStyle/>
          <a:p>
            <a:r>
              <a:rPr lang="en-US" dirty="0" smtClean="0"/>
              <a:t>Preventive </a:t>
            </a:r>
            <a:r>
              <a:rPr lang="en-US" dirty="0"/>
              <a:t>maintenance </a:t>
            </a:r>
            <a:endParaRPr lang="en-US" dirty="0" smtClean="0"/>
          </a:p>
          <a:p>
            <a:r>
              <a:rPr lang="en-US" dirty="0" smtClean="0"/>
              <a:t>Routine </a:t>
            </a:r>
            <a:r>
              <a:rPr lang="en-US" dirty="0"/>
              <a:t>maintenance </a:t>
            </a:r>
            <a:endParaRPr lang="en-US" dirty="0" smtClean="0"/>
          </a:p>
          <a:p>
            <a:r>
              <a:rPr lang="en-US" dirty="0" smtClean="0"/>
              <a:t>Emergency </a:t>
            </a:r>
            <a:r>
              <a:rPr lang="en-US" dirty="0"/>
              <a:t>Repairs </a:t>
            </a:r>
            <a:endParaRPr lang="en-US" dirty="0" smtClean="0"/>
          </a:p>
          <a:p>
            <a:r>
              <a:rPr lang="en-US" dirty="0" smtClean="0"/>
              <a:t>Predictive </a:t>
            </a:r>
            <a:r>
              <a:rPr lang="en-US" dirty="0"/>
              <a:t>Maintenance</a:t>
            </a:r>
          </a:p>
          <a:p>
            <a:endParaRPr lang="en-US" dirty="0"/>
          </a:p>
        </p:txBody>
      </p:sp>
    </p:spTree>
    <p:extLst>
      <p:ext uri="{BB962C8B-B14F-4D97-AF65-F5344CB8AC3E}">
        <p14:creationId xmlns:p14="http://schemas.microsoft.com/office/powerpoint/2010/main" val="155253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Resources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Financial </a:t>
            </a:r>
            <a:r>
              <a:rPr lang="en-US" dirty="0"/>
              <a:t>resources are the funds required for the smooth operations of a school. </a:t>
            </a:r>
            <a:endParaRPr lang="en-US" dirty="0" smtClean="0"/>
          </a:p>
          <a:p>
            <a:r>
              <a:rPr lang="en-US" dirty="0" smtClean="0"/>
              <a:t>In </a:t>
            </a:r>
            <a:r>
              <a:rPr lang="en-US" dirty="0"/>
              <a:t>school administration, funds are necessary for the procurement of facilities, equipment, electronics and communication gadget needed for effective performance. </a:t>
            </a:r>
            <a:endParaRPr lang="en-US" dirty="0" smtClean="0"/>
          </a:p>
          <a:p>
            <a:r>
              <a:rPr lang="en-US" dirty="0" smtClean="0"/>
              <a:t>Apart </a:t>
            </a:r>
            <a:r>
              <a:rPr lang="en-US" dirty="0"/>
              <a:t>from this, funds are needed to pay the salaries of administrative, academic and non- academic staff. </a:t>
            </a:r>
            <a:endParaRPr lang="en-US" dirty="0" smtClean="0"/>
          </a:p>
          <a:p>
            <a:r>
              <a:rPr lang="en-US" dirty="0" smtClean="0"/>
              <a:t>Plan </a:t>
            </a:r>
            <a:r>
              <a:rPr lang="en-US" dirty="0"/>
              <a:t>and policy implementation are responsive to funds availability.</a:t>
            </a:r>
          </a:p>
          <a:p>
            <a:endParaRPr lang="en-US" dirty="0"/>
          </a:p>
        </p:txBody>
      </p:sp>
    </p:spTree>
    <p:extLst>
      <p:ext uri="{BB962C8B-B14F-4D97-AF65-F5344CB8AC3E}">
        <p14:creationId xmlns:p14="http://schemas.microsoft.com/office/powerpoint/2010/main" val="2272508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Management in Schools: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Financial </a:t>
            </a:r>
            <a:r>
              <a:rPr lang="en-US" dirty="0"/>
              <a:t>management covers such areas as the procurement of funds, their allocation, monitoring their use in the interest of accountability and producing financial reports for the relevant stakeholders. </a:t>
            </a:r>
            <a:endParaRPr lang="en-US" dirty="0" smtClean="0"/>
          </a:p>
          <a:p>
            <a:r>
              <a:rPr lang="en-US" dirty="0" smtClean="0"/>
              <a:t>Financial </a:t>
            </a:r>
            <a:r>
              <a:rPr lang="en-US" dirty="0"/>
              <a:t>management is, therefore, an integral part of the responsibility as an education manager because, without good financial management practices, schools would find it difficult to achieve their goals.</a:t>
            </a:r>
          </a:p>
          <a:p>
            <a:endParaRPr lang="en-US" dirty="0"/>
          </a:p>
        </p:txBody>
      </p:sp>
    </p:spTree>
    <p:extLst>
      <p:ext uri="{BB962C8B-B14F-4D97-AF65-F5344CB8AC3E}">
        <p14:creationId xmlns:p14="http://schemas.microsoft.com/office/powerpoint/2010/main" val="1006370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School Administrators in Financial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Allocate </a:t>
            </a:r>
            <a:r>
              <a:rPr lang="en-US" dirty="0"/>
              <a:t>funds to various activities in accordance with the budget. </a:t>
            </a:r>
            <a:endParaRPr lang="en-US" dirty="0" smtClean="0"/>
          </a:p>
          <a:p>
            <a:r>
              <a:rPr lang="en-US" dirty="0" smtClean="0"/>
              <a:t>Authorize </a:t>
            </a:r>
            <a:r>
              <a:rPr lang="en-US" dirty="0"/>
              <a:t>the disbursement of school funds. </a:t>
            </a:r>
            <a:endParaRPr lang="en-US" dirty="0" smtClean="0"/>
          </a:p>
          <a:p>
            <a:r>
              <a:rPr lang="en-US" dirty="0" smtClean="0"/>
              <a:t>Administer </a:t>
            </a:r>
            <a:r>
              <a:rPr lang="en-US" dirty="0"/>
              <a:t>school funds both lawfully and morally. </a:t>
            </a:r>
            <a:endParaRPr lang="en-US" dirty="0" smtClean="0"/>
          </a:p>
          <a:p>
            <a:r>
              <a:rPr lang="en-US" dirty="0" smtClean="0"/>
              <a:t>Determine </a:t>
            </a:r>
            <a:r>
              <a:rPr lang="en-US" dirty="0"/>
              <a:t>a school budget in consultation with other stakeholders such as heads of department, senior teachers. </a:t>
            </a:r>
            <a:endParaRPr lang="en-US" dirty="0" smtClean="0"/>
          </a:p>
          <a:p>
            <a:r>
              <a:rPr lang="en-US" dirty="0" smtClean="0"/>
              <a:t>Ensure </a:t>
            </a:r>
            <a:r>
              <a:rPr lang="en-US" dirty="0"/>
              <a:t>that the school has the funds it needs and that those funds are used effectively and efficiently.</a:t>
            </a:r>
          </a:p>
          <a:p>
            <a:endParaRPr lang="en-US" dirty="0"/>
          </a:p>
        </p:txBody>
      </p:sp>
    </p:spTree>
    <p:extLst>
      <p:ext uri="{BB962C8B-B14F-4D97-AF65-F5344CB8AC3E}">
        <p14:creationId xmlns:p14="http://schemas.microsoft.com/office/powerpoint/2010/main" val="554139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Resources: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Time </a:t>
            </a:r>
            <a:r>
              <a:rPr lang="en-US" dirty="0"/>
              <a:t>is a unique resource. </a:t>
            </a:r>
            <a:endParaRPr lang="en-US" dirty="0" smtClean="0"/>
          </a:p>
          <a:p>
            <a:r>
              <a:rPr lang="en-US" dirty="0" smtClean="0"/>
              <a:t>Time </a:t>
            </a:r>
            <a:r>
              <a:rPr lang="en-US" dirty="0"/>
              <a:t>is the most expensive of all resources due to its non- recoverable nature. </a:t>
            </a:r>
            <a:endParaRPr lang="en-US" dirty="0" smtClean="0"/>
          </a:p>
          <a:p>
            <a:r>
              <a:rPr lang="en-US" dirty="0" smtClean="0"/>
              <a:t>The </a:t>
            </a:r>
            <a:r>
              <a:rPr lang="en-US" dirty="0"/>
              <a:t>use of time is one of the parameters to measure an effective school administration. </a:t>
            </a:r>
            <a:endParaRPr lang="en-US" dirty="0" smtClean="0"/>
          </a:p>
          <a:p>
            <a:r>
              <a:rPr lang="en-US" dirty="0" smtClean="0"/>
              <a:t>In </a:t>
            </a:r>
            <a:r>
              <a:rPr lang="en-US" dirty="0"/>
              <a:t>a school system, time is managed through the use of a time table. </a:t>
            </a:r>
            <a:endParaRPr lang="en-US" dirty="0" smtClean="0"/>
          </a:p>
          <a:p>
            <a:r>
              <a:rPr lang="en-US" dirty="0" smtClean="0"/>
              <a:t>Consequently</a:t>
            </a:r>
            <a:r>
              <a:rPr lang="en-US" dirty="0"/>
              <a:t>, time management stands as an effective tool necessary for the organizations effectiveness in realization of set out objectives and goals (</a:t>
            </a:r>
            <a:r>
              <a:rPr lang="en-US" dirty="0" err="1"/>
              <a:t>Ugwulashi</a:t>
            </a:r>
            <a:r>
              <a:rPr lang="en-US" dirty="0"/>
              <a:t>, 2012).</a:t>
            </a:r>
          </a:p>
        </p:txBody>
      </p:sp>
    </p:spTree>
    <p:extLst>
      <p:ext uri="{BB962C8B-B14F-4D97-AF65-F5344CB8AC3E}">
        <p14:creationId xmlns:p14="http://schemas.microsoft.com/office/powerpoint/2010/main" val="3377293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Significance of Time Management in School Administration:</a:t>
            </a:r>
            <a:endParaRPr lang="en-US" dirty="0"/>
          </a:p>
        </p:txBody>
      </p:sp>
      <p:sp>
        <p:nvSpPr>
          <p:cNvPr id="3" name="Content Placeholder 2"/>
          <p:cNvSpPr>
            <a:spLocks noGrp="1"/>
          </p:cNvSpPr>
          <p:nvPr>
            <p:ph idx="1"/>
          </p:nvPr>
        </p:nvSpPr>
        <p:spPr/>
        <p:txBody>
          <a:bodyPr/>
          <a:lstStyle/>
          <a:p>
            <a:pPr marL="0" indent="0">
              <a:buNone/>
            </a:pPr>
            <a:r>
              <a:rPr lang="en-US" dirty="0" smtClean="0"/>
              <a:t>(i</a:t>
            </a:r>
            <a:r>
              <a:rPr lang="en-US" dirty="0"/>
              <a:t>) Setting Priorities and Goals </a:t>
            </a:r>
            <a:endParaRPr lang="en-US" dirty="0" smtClean="0"/>
          </a:p>
          <a:p>
            <a:pPr marL="0" indent="0">
              <a:buNone/>
            </a:pPr>
            <a:r>
              <a:rPr lang="en-US" dirty="0" smtClean="0"/>
              <a:t>(</a:t>
            </a:r>
            <a:r>
              <a:rPr lang="en-US" dirty="0"/>
              <a:t>ii) General Life Improvement </a:t>
            </a:r>
            <a:endParaRPr lang="en-US" dirty="0" smtClean="0"/>
          </a:p>
          <a:p>
            <a:pPr marL="0" indent="0">
              <a:buNone/>
            </a:pPr>
            <a:r>
              <a:rPr lang="en-US" dirty="0" smtClean="0"/>
              <a:t>(</a:t>
            </a:r>
            <a:r>
              <a:rPr lang="en-US" dirty="0"/>
              <a:t>iii) Reducing Stress and Negativity (iv)Productivity and Performance. </a:t>
            </a:r>
            <a:endParaRPr lang="en-US" dirty="0" smtClean="0"/>
          </a:p>
          <a:p>
            <a:pPr marL="0" indent="0">
              <a:buNone/>
            </a:pPr>
            <a:r>
              <a:rPr lang="en-US" dirty="0" smtClean="0"/>
              <a:t>(</a:t>
            </a:r>
            <a:r>
              <a:rPr lang="en-US" dirty="0"/>
              <a:t>v)Developing Employees</a:t>
            </a:r>
          </a:p>
          <a:p>
            <a:endParaRPr lang="en-US" dirty="0"/>
          </a:p>
        </p:txBody>
      </p:sp>
    </p:spTree>
    <p:extLst>
      <p:ext uri="{BB962C8B-B14F-4D97-AF65-F5344CB8AC3E}">
        <p14:creationId xmlns:p14="http://schemas.microsoft.com/office/powerpoint/2010/main" val="200755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a:t>
            </a:r>
            <a:r>
              <a:rPr lang="en-US" dirty="0"/>
              <a:t>is about life not just happening but happening in an orderly way. </a:t>
            </a:r>
            <a:endParaRPr lang="en-US" dirty="0" smtClean="0"/>
          </a:p>
          <a:p>
            <a:r>
              <a:rPr lang="en-US" dirty="0" smtClean="0"/>
              <a:t>Humans </a:t>
            </a:r>
            <a:r>
              <a:rPr lang="en-US" dirty="0"/>
              <a:t>are constantly seeking answers, making plans, and pursuing goals that bring desired results. </a:t>
            </a:r>
            <a:endParaRPr lang="en-US" dirty="0" smtClean="0"/>
          </a:p>
          <a:p>
            <a:r>
              <a:rPr lang="en-US" dirty="0" smtClean="0"/>
              <a:t>Each </a:t>
            </a:r>
            <a:r>
              <a:rPr lang="en-US" dirty="0"/>
              <a:t>day presents new challenges, new questions about how life should be and can be. </a:t>
            </a:r>
            <a:endParaRPr lang="en-US" dirty="0" smtClean="0"/>
          </a:p>
          <a:p>
            <a:r>
              <a:rPr lang="en-US" dirty="0" smtClean="0"/>
              <a:t>The </a:t>
            </a:r>
            <a:r>
              <a:rPr lang="en-US" dirty="0"/>
              <a:t>greatest future challenge for the field will be the continued integration of management with other theories to address socially relevant issues as life becomes more complex and diverse.</a:t>
            </a:r>
          </a:p>
          <a:p>
            <a:endParaRPr lang="en-US" dirty="0"/>
          </a:p>
        </p:txBody>
      </p:sp>
    </p:spTree>
    <p:extLst>
      <p:ext uri="{BB962C8B-B14F-4D97-AF65-F5344CB8AC3E}">
        <p14:creationId xmlns:p14="http://schemas.microsoft.com/office/powerpoint/2010/main" val="139094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Management</a:t>
            </a:r>
            <a:endParaRPr lang="en-US" dirty="0"/>
          </a:p>
        </p:txBody>
      </p:sp>
      <p:sp>
        <p:nvSpPr>
          <p:cNvPr id="3" name="Content Placeholder 2"/>
          <p:cNvSpPr>
            <a:spLocks noGrp="1"/>
          </p:cNvSpPr>
          <p:nvPr>
            <p:ph idx="1"/>
          </p:nvPr>
        </p:nvSpPr>
        <p:spPr/>
        <p:txBody>
          <a:bodyPr>
            <a:normAutofit/>
          </a:bodyPr>
          <a:lstStyle/>
          <a:p>
            <a:r>
              <a:rPr lang="en-US" dirty="0"/>
              <a:t>The effective </a:t>
            </a:r>
            <a:r>
              <a:rPr lang="en-US" b="1" dirty="0"/>
              <a:t>management of physical resources</a:t>
            </a:r>
            <a:r>
              <a:rPr lang="en-US" dirty="0"/>
              <a:t> significantly </a:t>
            </a:r>
            <a:r>
              <a:rPr lang="en-US" b="1" dirty="0"/>
              <a:t>impacts</a:t>
            </a:r>
            <a:r>
              <a:rPr lang="en-US" dirty="0"/>
              <a:t> on the quality of teaching and learning in </a:t>
            </a:r>
            <a:r>
              <a:rPr lang="en-US" b="1" dirty="0"/>
              <a:t>schools</a:t>
            </a:r>
            <a:r>
              <a:rPr lang="en-US" dirty="0"/>
              <a:t>. The procurement, utilization and maintenance of </a:t>
            </a:r>
            <a:r>
              <a:rPr lang="en-US" b="1" dirty="0"/>
              <a:t>physical resources</a:t>
            </a:r>
            <a:r>
              <a:rPr lang="en-US" dirty="0"/>
              <a:t> through organized structures, well-designed policies and rigid processes are critical for quality </a:t>
            </a:r>
            <a:r>
              <a:rPr lang="en-US" b="1" dirty="0"/>
              <a:t>education</a:t>
            </a:r>
            <a:r>
              <a:rPr lang="en-US" dirty="0"/>
              <a:t>.</a:t>
            </a:r>
          </a:p>
        </p:txBody>
      </p:sp>
    </p:spTree>
    <p:extLst>
      <p:ext uri="{BB962C8B-B14F-4D97-AF65-F5344CB8AC3E}">
        <p14:creationId xmlns:p14="http://schemas.microsoft.com/office/powerpoint/2010/main" val="1221925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MANAGEMENT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dirty="0"/>
              <a:t>A resource management is the efficient and effective development of an organization's resources when they are needed. </a:t>
            </a:r>
            <a:endParaRPr lang="en-US" dirty="0" smtClean="0"/>
          </a:p>
          <a:p>
            <a:pPr marL="0" indent="0">
              <a:buNone/>
            </a:pPr>
            <a:r>
              <a:rPr lang="en-US" dirty="0" smtClean="0"/>
              <a:t>• </a:t>
            </a:r>
            <a:r>
              <a:rPr lang="en-US" dirty="0"/>
              <a:t>Such resources may include financial resources, inventory, human skills, production resources, or IT. </a:t>
            </a:r>
            <a:endParaRPr lang="en-US" dirty="0" smtClean="0"/>
          </a:p>
          <a:p>
            <a:pPr marL="0" indent="0">
              <a:buNone/>
            </a:pPr>
            <a:r>
              <a:rPr lang="en-US" dirty="0" smtClean="0"/>
              <a:t>• </a:t>
            </a:r>
            <a:r>
              <a:rPr lang="en-US" dirty="0"/>
              <a:t>Nowadays, there is lots of educational technology resources emerging as we can't avoid technology as a part of our everyday routines and because it's very useful.</a:t>
            </a:r>
          </a:p>
        </p:txBody>
      </p:sp>
    </p:spTree>
    <p:extLst>
      <p:ext uri="{BB962C8B-B14F-4D97-AF65-F5344CB8AC3E}">
        <p14:creationId xmlns:p14="http://schemas.microsoft.com/office/powerpoint/2010/main" val="88224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resources</a:t>
            </a:r>
          </a:p>
        </p:txBody>
      </p:sp>
      <p:sp>
        <p:nvSpPr>
          <p:cNvPr id="3" name="Content Placeholder 2"/>
          <p:cNvSpPr>
            <a:spLocks noGrp="1"/>
          </p:cNvSpPr>
          <p:nvPr>
            <p:ph idx="1"/>
          </p:nvPr>
        </p:nvSpPr>
        <p:spPr/>
        <p:txBody>
          <a:bodyPr/>
          <a:lstStyle/>
          <a:p>
            <a:r>
              <a:rPr lang="en-US" dirty="0" smtClean="0"/>
              <a:t>Educational </a:t>
            </a:r>
            <a:r>
              <a:rPr lang="en-US" dirty="0"/>
              <a:t>resources are the resources which are freely accessible, openly licensed text, media, books, videos, games, news, and other digital assets </a:t>
            </a:r>
            <a:r>
              <a:rPr lang="en-US" dirty="0" smtClean="0"/>
              <a:t>which </a:t>
            </a:r>
            <a:r>
              <a:rPr lang="en-US" dirty="0"/>
              <a:t>is used for acquiring knowledge, teaching, sharing your knowledge, learning as well as for research purposes</a:t>
            </a:r>
          </a:p>
        </p:txBody>
      </p:sp>
    </p:spTree>
    <p:extLst>
      <p:ext uri="{BB962C8B-B14F-4D97-AF65-F5344CB8AC3E}">
        <p14:creationId xmlns:p14="http://schemas.microsoft.com/office/powerpoint/2010/main" val="17859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 &amp; Nature of Education Resources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a:t>
            </a:r>
            <a:r>
              <a:rPr lang="en-US" dirty="0"/>
              <a:t>Education resources refer to all human, material, non- material, audio-visual school environment and community materials available in an academic environment to facilitate school administration and simplify the teaching-learning process. </a:t>
            </a:r>
            <a:endParaRPr lang="en-US" dirty="0" smtClean="0"/>
          </a:p>
          <a:p>
            <a:pPr marL="0" indent="0">
              <a:buNone/>
            </a:pPr>
            <a:r>
              <a:rPr lang="en-US" dirty="0" smtClean="0"/>
              <a:t>• </a:t>
            </a:r>
            <a:r>
              <a:rPr lang="en-US" dirty="0"/>
              <a:t>Education resources include the teachers in the school, human beings in the community, real objects, specimen or models, chalk and display boards, school buildings and layout, the community at large and other fundamental materials like pencils, pens, exercise books </a:t>
            </a:r>
            <a:r>
              <a:rPr lang="en-US" dirty="0" err="1"/>
              <a:t>etc</a:t>
            </a:r>
            <a:r>
              <a:rPr lang="en-US" dirty="0"/>
              <a:t> which the learners are expected to have at any point in time to facilitate learning (NOUN, 2009).</a:t>
            </a:r>
          </a:p>
          <a:p>
            <a:endParaRPr lang="en-US" dirty="0"/>
          </a:p>
        </p:txBody>
      </p:sp>
    </p:spTree>
    <p:extLst>
      <p:ext uri="{BB962C8B-B14F-4D97-AF65-F5344CB8AC3E}">
        <p14:creationId xmlns:p14="http://schemas.microsoft.com/office/powerpoint/2010/main" val="270913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Resource Management in Education</a:t>
            </a:r>
            <a:endParaRPr lang="en-US" dirty="0"/>
          </a:p>
        </p:txBody>
      </p:sp>
      <p:sp>
        <p:nvSpPr>
          <p:cNvPr id="3" name="Content Placeholder 2"/>
          <p:cNvSpPr>
            <a:spLocks noGrp="1"/>
          </p:cNvSpPr>
          <p:nvPr>
            <p:ph idx="1"/>
          </p:nvPr>
        </p:nvSpPr>
        <p:spPr/>
        <p:txBody>
          <a:bodyPr>
            <a:normAutofit fontScale="92500"/>
          </a:bodyPr>
          <a:lstStyle/>
          <a:p>
            <a:r>
              <a:rPr lang="en-US" dirty="0" smtClean="0"/>
              <a:t>Resources </a:t>
            </a:r>
            <a:r>
              <a:rPr lang="en-US" dirty="0"/>
              <a:t>may include financial resources, inventory, human skills, production resources, or information technology (IT). </a:t>
            </a:r>
            <a:endParaRPr lang="en-US" dirty="0" smtClean="0"/>
          </a:p>
          <a:p>
            <a:r>
              <a:rPr lang="en-US" dirty="0" smtClean="0"/>
              <a:t>Resource </a:t>
            </a:r>
            <a:r>
              <a:rPr lang="en-US" dirty="0"/>
              <a:t>management is a key element to activity resource estimating and project human resource management. </a:t>
            </a:r>
            <a:endParaRPr lang="en-US" dirty="0" smtClean="0"/>
          </a:p>
          <a:p>
            <a:r>
              <a:rPr lang="en-US" dirty="0" smtClean="0"/>
              <a:t>Both </a:t>
            </a:r>
            <a:r>
              <a:rPr lang="en-US" dirty="0"/>
              <a:t>are essential components of a comprehensive project management plan to execute and monitor a project successfully.</a:t>
            </a:r>
          </a:p>
        </p:txBody>
      </p:sp>
    </p:spTree>
    <p:extLst>
      <p:ext uri="{BB962C8B-B14F-4D97-AF65-F5344CB8AC3E}">
        <p14:creationId xmlns:p14="http://schemas.microsoft.com/office/powerpoint/2010/main" val="196289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lstStyle/>
          <a:p>
            <a:r>
              <a:rPr lang="en-US" dirty="0" smtClean="0"/>
              <a:t>Material/Physical </a:t>
            </a:r>
            <a:r>
              <a:rPr lang="en-US" dirty="0"/>
              <a:t>Resources </a:t>
            </a:r>
            <a:endParaRPr lang="en-US" dirty="0" smtClean="0"/>
          </a:p>
          <a:p>
            <a:r>
              <a:rPr lang="en-US" dirty="0" smtClean="0"/>
              <a:t>Financial </a:t>
            </a:r>
            <a:r>
              <a:rPr lang="en-US" dirty="0"/>
              <a:t>Resources </a:t>
            </a:r>
            <a:endParaRPr lang="en-US" dirty="0" smtClean="0"/>
          </a:p>
          <a:p>
            <a:r>
              <a:rPr lang="en-US" dirty="0" smtClean="0"/>
              <a:t>Time </a:t>
            </a:r>
            <a:r>
              <a:rPr lang="en-US" dirty="0"/>
              <a:t>Resources </a:t>
            </a:r>
            <a:endParaRPr lang="en-US" dirty="0" smtClean="0"/>
          </a:p>
          <a:p>
            <a:r>
              <a:rPr lang="en-US" dirty="0" smtClean="0"/>
              <a:t>Human </a:t>
            </a:r>
            <a:r>
              <a:rPr lang="en-US" dirty="0"/>
              <a:t>Resources </a:t>
            </a:r>
            <a:endParaRPr lang="en-US" dirty="0" smtClean="0"/>
          </a:p>
          <a:p>
            <a:r>
              <a:rPr lang="en-US" dirty="0" smtClean="0"/>
              <a:t>ICT </a:t>
            </a:r>
            <a:r>
              <a:rPr lang="en-US" dirty="0"/>
              <a:t>Resources </a:t>
            </a:r>
            <a:endParaRPr lang="en-US" dirty="0" smtClean="0"/>
          </a:p>
          <a:p>
            <a:r>
              <a:rPr lang="en-US" dirty="0" smtClean="0"/>
              <a:t>Community </a:t>
            </a:r>
            <a:r>
              <a:rPr lang="en-US" dirty="0"/>
              <a:t>Resources </a:t>
            </a:r>
            <a:endParaRPr lang="en-US" dirty="0" smtClean="0"/>
          </a:p>
          <a:p>
            <a:r>
              <a:rPr lang="en-US" dirty="0" smtClean="0"/>
              <a:t>Fundamental </a:t>
            </a:r>
            <a:r>
              <a:rPr lang="en-US" dirty="0"/>
              <a:t>/Supporting Resources</a:t>
            </a:r>
          </a:p>
          <a:p>
            <a:endParaRPr lang="en-US" dirty="0"/>
          </a:p>
        </p:txBody>
      </p:sp>
    </p:spTree>
    <p:extLst>
      <p:ext uri="{BB962C8B-B14F-4D97-AF65-F5344CB8AC3E}">
        <p14:creationId xmlns:p14="http://schemas.microsoft.com/office/powerpoint/2010/main" val="3752734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lstStyle/>
          <a:p>
            <a:r>
              <a:rPr lang="en-US" dirty="0"/>
              <a:t>Material </a:t>
            </a:r>
            <a:r>
              <a:rPr lang="en-US" b="1" dirty="0"/>
              <a:t>resources</a:t>
            </a:r>
            <a:r>
              <a:rPr lang="en-US" dirty="0"/>
              <a:t> include any items the </a:t>
            </a:r>
            <a:r>
              <a:rPr lang="en-US" b="1" dirty="0"/>
              <a:t>school</a:t>
            </a:r>
            <a:r>
              <a:rPr lang="en-US" dirty="0"/>
              <a:t> currently owns. These include </a:t>
            </a:r>
            <a:r>
              <a:rPr lang="en-US" b="1" dirty="0"/>
              <a:t>school</a:t>
            </a:r>
            <a:r>
              <a:rPr lang="en-US" dirty="0"/>
              <a:t> furniture, equipment, technology, curriculum materials, </a:t>
            </a:r>
            <a:r>
              <a:rPr lang="en-US" dirty="0" err="1"/>
              <a:t>manipulatives</a:t>
            </a:r>
            <a:r>
              <a:rPr lang="en-US" dirty="0"/>
              <a:t>, textbooks, and any other materials within the </a:t>
            </a:r>
            <a:r>
              <a:rPr lang="en-US" b="1" dirty="0"/>
              <a:t>school</a:t>
            </a:r>
            <a:r>
              <a:rPr lang="en-US" dirty="0"/>
              <a:t>. Financial </a:t>
            </a:r>
            <a:r>
              <a:rPr lang="en-US" b="1" dirty="0"/>
              <a:t>resources</a:t>
            </a:r>
            <a:r>
              <a:rPr lang="en-US" dirty="0"/>
              <a:t> include cash and lines of credit.</a:t>
            </a:r>
          </a:p>
        </p:txBody>
      </p:sp>
    </p:spTree>
    <p:extLst>
      <p:ext uri="{BB962C8B-B14F-4D97-AF65-F5344CB8AC3E}">
        <p14:creationId xmlns:p14="http://schemas.microsoft.com/office/powerpoint/2010/main" val="2903676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a:t>
            </a:r>
            <a:r>
              <a:rPr lang="en-US" b="1" dirty="0" smtClean="0"/>
              <a:t>Physical Resources</a:t>
            </a:r>
            <a:endParaRPr lang="en-US" dirty="0"/>
          </a:p>
        </p:txBody>
      </p:sp>
      <p:sp>
        <p:nvSpPr>
          <p:cNvPr id="3" name="Content Placeholder 2"/>
          <p:cNvSpPr>
            <a:spLocks noGrp="1"/>
          </p:cNvSpPr>
          <p:nvPr>
            <p:ph idx="1"/>
          </p:nvPr>
        </p:nvSpPr>
        <p:spPr/>
        <p:txBody>
          <a:bodyPr/>
          <a:lstStyle/>
          <a:p>
            <a:r>
              <a:rPr lang="en-US" dirty="0" smtClean="0"/>
              <a:t>In</a:t>
            </a:r>
            <a:r>
              <a:rPr lang="en-US" dirty="0"/>
              <a:t> </a:t>
            </a:r>
            <a:r>
              <a:rPr lang="en-US" b="1" dirty="0"/>
              <a:t>educational</a:t>
            </a:r>
            <a:r>
              <a:rPr lang="en-US" dirty="0"/>
              <a:t> system, the </a:t>
            </a:r>
            <a:r>
              <a:rPr lang="en-US" b="1" dirty="0"/>
              <a:t>physical resources</a:t>
            </a:r>
            <a:r>
              <a:rPr lang="en-US" dirty="0"/>
              <a:t> would include the classrooms/lecture rooms, staff offices, vehicles, health centers, library, laboratory, and so on, which directly or indirectly contribute to the achievement of goals</a:t>
            </a:r>
          </a:p>
        </p:txBody>
      </p:sp>
    </p:spTree>
    <p:extLst>
      <p:ext uri="{BB962C8B-B14F-4D97-AF65-F5344CB8AC3E}">
        <p14:creationId xmlns:p14="http://schemas.microsoft.com/office/powerpoint/2010/main" val="3700158046"/>
      </p:ext>
    </p:extLst>
  </p:cSld>
  <p:clrMapOvr>
    <a:masterClrMapping/>
  </p:clrMapOvr>
</p:sld>
</file>

<file path=ppt/theme/theme1.xml><?xml version="1.0" encoding="utf-8"?>
<a:theme xmlns:a="http://schemas.openxmlformats.org/drawingml/2006/main" name="Theme1">
  <a:themeElements>
    <a:clrScheme name="TWINKLES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fontScheme name="TWINKLE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WINKLES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TWINKLES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TWINKLES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TWINKLES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TWINKLES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TWINKLES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TWINKLES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heme1">
  <a:themeElements>
    <a:clrScheme name="TWINKLES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fontScheme name="TWINKLE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WINKLES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TWINKLES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TWINKLES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TWINKLES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TWINKLES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TWINKLES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TWINKLES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33</TotalTime>
  <Words>739</Words>
  <Application>Microsoft Office PowerPoint</Application>
  <PresentationFormat>On-screen Show (4:3)</PresentationFormat>
  <Paragraphs>63</Paragraphs>
  <Slides>16</Slides>
  <Notes>0</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Theme1</vt:lpstr>
      <vt:lpstr>Default Design</vt:lpstr>
      <vt:lpstr>1_Theme1</vt:lpstr>
      <vt:lpstr>1_Default Design</vt:lpstr>
      <vt:lpstr>Management of Resources</vt:lpstr>
      <vt:lpstr>Resource Management</vt:lpstr>
      <vt:lpstr>RESOURCE MANAGEMENT</vt:lpstr>
      <vt:lpstr>Educational resources</vt:lpstr>
      <vt:lpstr>Concept &amp; Nature of Education Resources</vt:lpstr>
      <vt:lpstr>Need For Resource Management in Education</vt:lpstr>
      <vt:lpstr>TYPES</vt:lpstr>
      <vt:lpstr>TYPES</vt:lpstr>
      <vt:lpstr>Material/Physical Resources</vt:lpstr>
      <vt:lpstr>Material/Physical Resource Management in School</vt:lpstr>
      <vt:lpstr>Financial Resources</vt:lpstr>
      <vt:lpstr>Financial Management in Schools:</vt:lpstr>
      <vt:lpstr>Role of School Administrators in Financial Management:</vt:lpstr>
      <vt:lpstr>Time Resources:</vt:lpstr>
      <vt:lpstr>Significance of Time Management in School Administration: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Riffat un Nisa</dc:creator>
  <cp:lastModifiedBy>Dr Riffat un Nisa</cp:lastModifiedBy>
  <cp:revision>16</cp:revision>
  <dcterms:created xsi:type="dcterms:W3CDTF">2020-10-27T05:42:04Z</dcterms:created>
  <dcterms:modified xsi:type="dcterms:W3CDTF">2020-10-27T06:15:15Z</dcterms:modified>
</cp:coreProperties>
</file>