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Material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93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8000" dirty="0" smtClean="0">
                <a:latin typeface="Goudy Stout" panose="0202090407030B020401" pitchFamily="18" charset="0"/>
              </a:rPr>
              <a:t>Black</a:t>
            </a:r>
          </a:p>
          <a:p>
            <a:r>
              <a:rPr lang="en-US" sz="3200" dirty="0" smtClean="0">
                <a:latin typeface="Goudy Stout" panose="0202090407030B020401" pitchFamily="18" charset="0"/>
              </a:rPr>
              <a:t>Poster paint</a:t>
            </a:r>
            <a:endParaRPr lang="en-US" sz="3200" dirty="0">
              <a:latin typeface="Goudy Stout" panose="0202090407030B0204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977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0843" y="863600"/>
            <a:ext cx="4210990" cy="5121275"/>
          </a:xfrm>
        </p:spPr>
      </p:pic>
    </p:spTree>
    <p:extLst>
      <p:ext uri="{BB962C8B-B14F-4D97-AF65-F5344CB8AC3E}">
        <p14:creationId xmlns:p14="http://schemas.microsoft.com/office/powerpoint/2010/main" val="2185789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9851" y="774372"/>
            <a:ext cx="7798525" cy="5189564"/>
          </a:xfrm>
        </p:spPr>
      </p:pic>
    </p:spTree>
    <p:extLst>
      <p:ext uri="{BB962C8B-B14F-4D97-AF65-F5344CB8AC3E}">
        <p14:creationId xmlns:p14="http://schemas.microsoft.com/office/powerpoint/2010/main" val="719097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Goudy Stout" panose="0202090407030B020401" pitchFamily="18" charset="0"/>
              </a:rPr>
              <a:t>Scholar sheets</a:t>
            </a:r>
          </a:p>
          <a:p>
            <a:r>
              <a:rPr lang="en-US" dirty="0" smtClean="0">
                <a:latin typeface="Goudy Stout" panose="0202090407030B020401" pitchFamily="18" charset="0"/>
              </a:rPr>
              <a:t>Drawing board</a:t>
            </a:r>
          </a:p>
          <a:p>
            <a:r>
              <a:rPr lang="en-US" dirty="0" smtClean="0">
                <a:latin typeface="Goudy Stout" panose="0202090407030B020401" pitchFamily="18" charset="0"/>
              </a:rPr>
              <a:t>Thumb pins</a:t>
            </a:r>
          </a:p>
          <a:p>
            <a:r>
              <a:rPr lang="en-US" dirty="0" smtClean="0">
                <a:latin typeface="Goudy Stout" panose="0202090407030B020401" pitchFamily="18" charset="0"/>
              </a:rPr>
              <a:t>Pointers</a:t>
            </a:r>
          </a:p>
          <a:p>
            <a:r>
              <a:rPr lang="en-US" dirty="0" smtClean="0">
                <a:latin typeface="Goudy Stout" panose="0202090407030B020401" pitchFamily="18" charset="0"/>
              </a:rPr>
              <a:t>Pencil</a:t>
            </a:r>
          </a:p>
          <a:p>
            <a:r>
              <a:rPr lang="en-US" dirty="0" smtClean="0">
                <a:latin typeface="Goudy Stout" panose="0202090407030B020401" pitchFamily="18" charset="0"/>
              </a:rPr>
              <a:t>Eraser</a:t>
            </a:r>
          </a:p>
          <a:p>
            <a:r>
              <a:rPr lang="en-US" dirty="0" err="1" smtClean="0">
                <a:latin typeface="Goudy Stout" panose="0202090407030B020401" pitchFamily="18" charset="0"/>
              </a:rPr>
              <a:t>Sharpner</a:t>
            </a:r>
            <a:endParaRPr lang="en-US" dirty="0" smtClean="0">
              <a:latin typeface="Goudy Stout" panose="0202090407030B020401" pitchFamily="18" charset="0"/>
            </a:endParaRPr>
          </a:p>
          <a:p>
            <a:r>
              <a:rPr lang="en-US" dirty="0" smtClean="0">
                <a:latin typeface="Goudy Stout" panose="0202090407030B020401" pitchFamily="18" charset="0"/>
              </a:rPr>
              <a:t>Scale</a:t>
            </a:r>
          </a:p>
          <a:p>
            <a:r>
              <a:rPr lang="en-US" dirty="0" smtClean="0">
                <a:latin typeface="Goudy Stout" panose="0202090407030B020401" pitchFamily="18" charset="0"/>
              </a:rPr>
              <a:t>Paper tape</a:t>
            </a:r>
            <a:endParaRPr lang="en-US" dirty="0">
              <a:latin typeface="Goudy Stout" panose="0202090407030B0204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860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79223" y="692331"/>
            <a:ext cx="8001891" cy="5391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023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135" y="863600"/>
            <a:ext cx="7094406" cy="5121275"/>
          </a:xfrm>
        </p:spPr>
      </p:pic>
    </p:spTree>
    <p:extLst>
      <p:ext uri="{BB962C8B-B14F-4D97-AF65-F5344CB8AC3E}">
        <p14:creationId xmlns:p14="http://schemas.microsoft.com/office/powerpoint/2010/main" val="2874530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155" y="863600"/>
            <a:ext cx="6828366" cy="5121275"/>
          </a:xfrm>
        </p:spPr>
      </p:pic>
    </p:spTree>
    <p:extLst>
      <p:ext uri="{BB962C8B-B14F-4D97-AF65-F5344CB8AC3E}">
        <p14:creationId xmlns:p14="http://schemas.microsoft.com/office/powerpoint/2010/main" val="3248920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5088" y="186781"/>
            <a:ext cx="5618706" cy="5618706"/>
          </a:xfrm>
        </p:spPr>
      </p:pic>
    </p:spTree>
    <p:extLst>
      <p:ext uri="{BB962C8B-B14F-4D97-AF65-F5344CB8AC3E}">
        <p14:creationId xmlns:p14="http://schemas.microsoft.com/office/powerpoint/2010/main" val="3666065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700" y="863600"/>
            <a:ext cx="5121275" cy="5121275"/>
          </a:xfrm>
        </p:spPr>
      </p:pic>
    </p:spTree>
    <p:extLst>
      <p:ext uri="{BB962C8B-B14F-4D97-AF65-F5344CB8AC3E}">
        <p14:creationId xmlns:p14="http://schemas.microsoft.com/office/powerpoint/2010/main" val="2563616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700" y="863600"/>
            <a:ext cx="5121275" cy="5121275"/>
          </a:xfrm>
        </p:spPr>
      </p:pic>
    </p:spTree>
    <p:extLst>
      <p:ext uri="{BB962C8B-B14F-4D97-AF65-F5344CB8AC3E}">
        <p14:creationId xmlns:p14="http://schemas.microsoft.com/office/powerpoint/2010/main" val="1607708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700" y="863600"/>
            <a:ext cx="5121275" cy="5121275"/>
          </a:xfrm>
        </p:spPr>
      </p:pic>
    </p:spTree>
    <p:extLst>
      <p:ext uri="{BB962C8B-B14F-4D97-AF65-F5344CB8AC3E}">
        <p14:creationId xmlns:p14="http://schemas.microsoft.com/office/powerpoint/2010/main" val="3933212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138" y="1052512"/>
            <a:ext cx="3200400" cy="4743450"/>
          </a:xfrm>
        </p:spPr>
      </p:pic>
    </p:spTree>
    <p:extLst>
      <p:ext uri="{BB962C8B-B14F-4D97-AF65-F5344CB8AC3E}">
        <p14:creationId xmlns:p14="http://schemas.microsoft.com/office/powerpoint/2010/main" val="1546035538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11</TotalTime>
  <Words>17</Words>
  <Application>Microsoft Office PowerPoint</Application>
  <PresentationFormat>Widescreen</PresentationFormat>
  <Paragraphs>12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Corbel</vt:lpstr>
      <vt:lpstr>Goudy Stout</vt:lpstr>
      <vt:lpstr>Wingdings 2</vt:lpstr>
      <vt:lpstr>Frame</vt:lpstr>
      <vt:lpstr>Material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</dc:title>
  <dc:creator>Naila Khan</dc:creator>
  <cp:lastModifiedBy>Naila Khan</cp:lastModifiedBy>
  <cp:revision>2</cp:revision>
  <dcterms:created xsi:type="dcterms:W3CDTF">2020-12-02T20:42:28Z</dcterms:created>
  <dcterms:modified xsi:type="dcterms:W3CDTF">2020-12-02T20:54:21Z</dcterms:modified>
</cp:coreProperties>
</file>