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7" r:id="rId8"/>
    <p:sldId id="265" r:id="rId9"/>
    <p:sldId id="266" r:id="rId10"/>
    <p:sldId id="264" r:id="rId11"/>
    <p:sldId id="259" r:id="rId12"/>
    <p:sldId id="260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B47983-7E43-4018-B2D6-36E5ED0427FF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EB0A9C-D386-4F77-B532-6F2FCF94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43314"/>
            <a:ext cx="6400800" cy="1157286"/>
          </a:xfrm>
        </p:spPr>
        <p:txBody>
          <a:bodyPr/>
          <a:lstStyle/>
          <a:p>
            <a:r>
              <a:rPr lang="en-US" dirty="0" smtClean="0"/>
              <a:t>Sofia khakwani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smtClean="0"/>
              <a:t>rganizational behaviour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43932" cy="530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8.2. </a:t>
            </a:r>
            <a:r>
              <a:rPr lang="en-US" dirty="0" smtClean="0"/>
              <a:t>Creating a culture for change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47800"/>
            <a:ext cx="76438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8.3. </a:t>
            </a:r>
            <a:r>
              <a:rPr lang="en-US" dirty="0" smtClean="0"/>
              <a:t>Work stress &amp;its management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2747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8. Organization Change and Stress Management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2428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8.1. </a:t>
            </a:r>
            <a:r>
              <a:rPr lang="en-US" dirty="0" smtClean="0"/>
              <a:t>Approaches to managing organizational change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47800"/>
            <a:ext cx="78581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29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Organizational behaviour </vt:lpstr>
      <vt:lpstr>                    8. Organization Change and Stress Management  </vt:lpstr>
      <vt:lpstr>Slide 3</vt:lpstr>
      <vt:lpstr>Slide 4</vt:lpstr>
      <vt:lpstr>Slide 5</vt:lpstr>
      <vt:lpstr> 8.1. Approaches to managing organizational change </vt:lpstr>
      <vt:lpstr>Slide 7</vt:lpstr>
      <vt:lpstr>Slide 8</vt:lpstr>
      <vt:lpstr>Slide 9</vt:lpstr>
      <vt:lpstr>Slide 10</vt:lpstr>
      <vt:lpstr> 8.2. Creating a culture for change </vt:lpstr>
      <vt:lpstr> 8.3. Work stress &amp;its management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behaviour </dc:title>
  <dc:creator>Ahmad laptops</dc:creator>
  <cp:lastModifiedBy>KHAKWANI</cp:lastModifiedBy>
  <cp:revision>16</cp:revision>
  <dcterms:created xsi:type="dcterms:W3CDTF">2020-05-08T08:25:26Z</dcterms:created>
  <dcterms:modified xsi:type="dcterms:W3CDTF">2020-05-18T00:50:09Z</dcterms:modified>
</cp:coreProperties>
</file>