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1749-507B-4019-865F-08B5255E06C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B2B9-804A-4736-A3A9-EB94E9A0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163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1749-507B-4019-865F-08B5255E06C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B2B9-804A-4736-A3A9-EB94E9A0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24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1749-507B-4019-865F-08B5255E06C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B2B9-804A-4736-A3A9-EB94E9A0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1749-507B-4019-865F-08B5255E06C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B2B9-804A-4736-A3A9-EB94E9A0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30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1749-507B-4019-865F-08B5255E06C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B2B9-804A-4736-A3A9-EB94E9A0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42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1749-507B-4019-865F-08B5255E06C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B2B9-804A-4736-A3A9-EB94E9A0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942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1749-507B-4019-865F-08B5255E06C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B2B9-804A-4736-A3A9-EB94E9A0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003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1749-507B-4019-865F-08B5255E06C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B2B9-804A-4736-A3A9-EB94E9A0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639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1749-507B-4019-865F-08B5255E06C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B2B9-804A-4736-A3A9-EB94E9A0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23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1749-507B-4019-865F-08B5255E06C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B2B9-804A-4736-A3A9-EB94E9A0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5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C1749-507B-4019-865F-08B5255E06C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4B2B9-804A-4736-A3A9-EB94E9A0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89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C1749-507B-4019-865F-08B5255E06C9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4B2B9-804A-4736-A3A9-EB94E9A089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18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45" y="0"/>
            <a:ext cx="11430000" cy="6463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500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82" y="187036"/>
            <a:ext cx="11741727" cy="6670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079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382" y="145474"/>
            <a:ext cx="11783291" cy="671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58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7153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9225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18" y="145472"/>
            <a:ext cx="11658600" cy="671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296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473" y="207818"/>
            <a:ext cx="12046527" cy="665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890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900" y="1114425"/>
            <a:ext cx="6934200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425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900" y="1114425"/>
            <a:ext cx="6934200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438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491" y="627737"/>
            <a:ext cx="11014364" cy="5926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204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60166"/>
          </a:xfrm>
        </p:spPr>
        <p:txBody>
          <a:bodyPr/>
          <a:lstStyle/>
          <a:p>
            <a:pPr algn="ctr"/>
            <a:r>
              <a:rPr lang="en-US" b="1" dirty="0" smtClean="0"/>
              <a:t>Scientific Writing as a mean of communication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962600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45" y="332509"/>
            <a:ext cx="11741728" cy="623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759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45473"/>
            <a:ext cx="11700164" cy="6567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817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0"/>
            <a:ext cx="117625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862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254" y="228600"/>
            <a:ext cx="11762509" cy="648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4877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Widescreen</PresentationFormat>
  <Paragraphs>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Scientific Writing as a mean of communication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Saima</dc:creator>
  <cp:lastModifiedBy>Saima</cp:lastModifiedBy>
  <cp:revision>1</cp:revision>
  <dcterms:created xsi:type="dcterms:W3CDTF">2020-12-03T05:43:24Z</dcterms:created>
  <dcterms:modified xsi:type="dcterms:W3CDTF">2020-12-03T05:43:52Z</dcterms:modified>
</cp:coreProperties>
</file>