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0" r:id="rId13"/>
    <p:sldId id="268" r:id="rId14"/>
    <p:sldId id="269" r:id="rId15"/>
    <p:sldId id="26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744D3-AF86-9846-A197-5B41A4398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7986" y="-8609354"/>
            <a:ext cx="10968830" cy="9563692"/>
          </a:xfrm>
        </p:spPr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Present perfect Tense: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EB3814-EF0F-BB4C-A4B1-24B947998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8079" y="954338"/>
            <a:ext cx="8932862" cy="7243115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/>
              <a:t>When an action is mentioned as finished,complete or perfect.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He has just gone out.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 have served.</a:t>
            </a:r>
          </a:p>
        </p:txBody>
      </p:sp>
    </p:spTree>
    <p:extLst>
      <p:ext uri="{BB962C8B-B14F-4D97-AF65-F5344CB8AC3E}">
        <p14:creationId xmlns:p14="http://schemas.microsoft.com/office/powerpoint/2010/main" val="3734992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884B4-AFF1-2549-A5D2-E9EB710D3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436" y="71669"/>
            <a:ext cx="9915128" cy="1440656"/>
          </a:xfrm>
        </p:spPr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Function: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DBBB2-B247-EA4D-BB2A-2E7D29F85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938" y="952500"/>
            <a:ext cx="8968581" cy="5833831"/>
          </a:xfrm>
        </p:spPr>
        <p:txBody>
          <a:bodyPr>
            <a:normAutofit/>
          </a:bodyPr>
          <a:lstStyle/>
          <a:p>
            <a:r>
              <a:rPr lang="en-US" sz="4000"/>
              <a:t>Particularly associated with the use of since and for.</a:t>
            </a:r>
          </a:p>
          <a:p>
            <a:r>
              <a:rPr lang="en-US" sz="4000"/>
              <a:t>For: five days,Five centuries,millions of years,seconds,hours,days,months,years.</a:t>
            </a:r>
          </a:p>
          <a:p>
            <a:r>
              <a:rPr lang="en-US" sz="4000"/>
              <a:t>Since:morning,noon,afternoon,evening,night,Monday,Tuesday etc,January,February etc.</a:t>
            </a:r>
          </a:p>
        </p:txBody>
      </p:sp>
    </p:spTree>
    <p:extLst>
      <p:ext uri="{BB962C8B-B14F-4D97-AF65-F5344CB8AC3E}">
        <p14:creationId xmlns:p14="http://schemas.microsoft.com/office/powerpoint/2010/main" val="1289805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7CF08-AF7D-354F-9376-0A94BC76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Use of since And For: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946AC-2246-6E4E-8D13-EE8C4BD13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3766"/>
            <a:ext cx="8915400" cy="5179218"/>
          </a:xfrm>
        </p:spPr>
        <p:txBody>
          <a:bodyPr>
            <a:normAutofit/>
          </a:bodyPr>
          <a:lstStyle/>
          <a:p>
            <a:r>
              <a:rPr lang="en-US" sz="4000"/>
              <a:t>The words for and since are used in sentences where the speaker wants to talk about something that started in the past and continues into the present.</a:t>
            </a:r>
            <a:endParaRPr lang="en-US" sz="3100">
              <a:latin typeface="Roboto" panose="02000000000000000000" pitchFamily="2" charset="0"/>
            </a:endParaRPr>
          </a:p>
          <a:p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408952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28B6E-2337-CE48-BC10-C4E40D5A0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-8143875"/>
            <a:ext cx="8911687" cy="30360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7029B-C6D6-3C48-9F07-400ED1D97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1068" y="2133600"/>
            <a:ext cx="8915400" cy="3777622"/>
          </a:xfrm>
        </p:spPr>
        <p:txBody>
          <a:bodyPr>
            <a:normAutofit/>
          </a:bodyPr>
          <a:lstStyle/>
          <a:p>
            <a:r>
              <a:rPr lang="en-US" sz="4000"/>
              <a:t>For refer to an incomplete period of time.</a:t>
            </a:r>
          </a:p>
          <a:p>
            <a:r>
              <a:rPr lang="en-US" sz="4000"/>
              <a:t>Like: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I've been waiting for you for ages.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We have not seen him for 5 years.</a:t>
            </a:r>
          </a:p>
        </p:txBody>
      </p:sp>
    </p:spTree>
    <p:extLst>
      <p:ext uri="{BB962C8B-B14F-4D97-AF65-F5344CB8AC3E}">
        <p14:creationId xmlns:p14="http://schemas.microsoft.com/office/powerpoint/2010/main" val="1302330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3F81-16C5-B845-AA3D-8E479A7F2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3629907">
            <a:off x="4500045" y="-9767123"/>
            <a:ext cx="4890603" cy="116993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5B438-91E3-0742-85D2-CF11DF173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608" y="2125266"/>
            <a:ext cx="8915003" cy="3785956"/>
          </a:xfrm>
        </p:spPr>
        <p:txBody>
          <a:bodyPr>
            <a:normAutofit lnSpcReduction="10000"/>
          </a:bodyPr>
          <a:lstStyle/>
          <a:p>
            <a:r>
              <a:rPr lang="en-US" sz="4000"/>
              <a:t>we use ‘since’ to say to start of a period of happening (Sunday, 2015, 6 o’clock etc.).</a:t>
            </a:r>
          </a:p>
          <a:p>
            <a:r>
              <a:rPr lang="en-US" sz="4000"/>
              <a:t>Like: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 have been watching TV since 7pm.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We have not seen him since Sunday. </a:t>
            </a:r>
          </a:p>
        </p:txBody>
      </p:sp>
    </p:spTree>
    <p:extLst>
      <p:ext uri="{BB962C8B-B14F-4D97-AF65-F5344CB8AC3E}">
        <p14:creationId xmlns:p14="http://schemas.microsoft.com/office/powerpoint/2010/main" val="1432292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5F9EB-0A56-4145-B65E-E6476072D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592925" y="-8822530"/>
            <a:ext cx="8911687" cy="517922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D157C10-8D46-E147-8266-A71DA84FAF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7824" y="62508"/>
            <a:ext cx="10162372" cy="6732983"/>
          </a:xfrm>
        </p:spPr>
      </p:pic>
    </p:spTree>
    <p:extLst>
      <p:ext uri="{BB962C8B-B14F-4D97-AF65-F5344CB8AC3E}">
        <p14:creationId xmlns:p14="http://schemas.microsoft.com/office/powerpoint/2010/main" val="2117706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840F4-E0DA-0A45-B9EB-C325E963F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804" y="-7679532"/>
            <a:ext cx="8798917" cy="5655469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01DF8-6F70-5044-BA32-FF3F82268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039" y="794742"/>
            <a:ext cx="9477573" cy="5116480"/>
          </a:xfrm>
        </p:spPr>
        <p:txBody>
          <a:bodyPr>
            <a:normAutofit fontScale="85000" lnSpcReduction="20000"/>
          </a:bodyPr>
          <a:lstStyle/>
          <a:p>
            <a:r>
              <a:rPr lang="en-US" sz="4000"/>
              <a:t>It is used to indicate duration of an action up to the present.</a:t>
            </a:r>
          </a:p>
          <a:p>
            <a:r>
              <a:rPr lang="en-US" sz="4000"/>
              <a:t>The action may continue into the future.</a:t>
            </a:r>
          </a:p>
          <a:p>
            <a:r>
              <a:rPr lang="en-US" sz="4000"/>
              <a:t>It is used to express an action which began sometime ago in the past and which is still continuing.</a:t>
            </a:r>
          </a:p>
          <a:p>
            <a:r>
              <a:rPr lang="en-US" sz="4000"/>
              <a:t>Like:your son has been doing well in the class since January.</a:t>
            </a:r>
          </a:p>
          <a:p>
            <a:r>
              <a:rPr lang="en-US" sz="4000"/>
              <a:t>I have been writing this book for the last two years.</a:t>
            </a:r>
          </a:p>
        </p:txBody>
      </p:sp>
    </p:spTree>
    <p:extLst>
      <p:ext uri="{BB962C8B-B14F-4D97-AF65-F5344CB8AC3E}">
        <p14:creationId xmlns:p14="http://schemas.microsoft.com/office/powerpoint/2010/main" val="365705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9F7E3-5036-6947-A99B-FD47046EA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589" y="597321"/>
            <a:ext cx="8911687" cy="1280890"/>
          </a:xfrm>
        </p:spPr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Structure: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F33CB-CF2F-4A4E-97D1-74F4A29AF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/>
              <a:t>Subject+has/have+verb(3rd)+object.</a:t>
            </a:r>
          </a:p>
          <a:p>
            <a:r>
              <a:rPr lang="en-US" sz="4000"/>
              <a:t>Have with any “I” and any plural subjects.</a:t>
            </a:r>
          </a:p>
          <a:p>
            <a:r>
              <a:rPr lang="en-US" sz="4000"/>
              <a:t>Has with singular subjects.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Ali has played hockey.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We have passed the examination.</a:t>
            </a:r>
          </a:p>
        </p:txBody>
      </p:sp>
    </p:spTree>
    <p:extLst>
      <p:ext uri="{BB962C8B-B14F-4D97-AF65-F5344CB8AC3E}">
        <p14:creationId xmlns:p14="http://schemas.microsoft.com/office/powerpoint/2010/main" val="2520538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BBC08-78C8-1D4A-BCF7-3004459D7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Negative: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8E746-D68A-C54D-9FD0-AADA8B346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Subject+has not/have not +verb(3</a:t>
            </a:r>
            <a:r>
              <a:rPr lang="en-US" sz="4000" baseline="30000"/>
              <a:t>rd</a:t>
            </a:r>
            <a:r>
              <a:rPr lang="en-US" sz="4000"/>
              <a:t>) + object.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He has not come back from London.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You have not completed your work.</a:t>
            </a:r>
          </a:p>
        </p:txBody>
      </p:sp>
    </p:spTree>
    <p:extLst>
      <p:ext uri="{BB962C8B-B14F-4D97-AF65-F5344CB8AC3E}">
        <p14:creationId xmlns:p14="http://schemas.microsoft.com/office/powerpoint/2010/main" val="205207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C7D94-1CB1-2C46-B674-2546D44C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Interrogative: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7814D-C6B0-E64B-A4E4-7845D1900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Has/Have+subject+verb(3</a:t>
            </a:r>
            <a:r>
              <a:rPr lang="en-US" sz="4000" baseline="30000"/>
              <a:t>rd</a:t>
            </a:r>
            <a:r>
              <a:rPr lang="en-US" sz="4000"/>
              <a:t>) + object + ?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Has she cooked food?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Have you cleaned the table?</a:t>
            </a:r>
          </a:p>
        </p:txBody>
      </p:sp>
    </p:spTree>
    <p:extLst>
      <p:ext uri="{BB962C8B-B14F-4D97-AF65-F5344CB8AC3E}">
        <p14:creationId xmlns:p14="http://schemas.microsoft.com/office/powerpoint/2010/main" val="1968190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69167-43FA-5D40-95CE-89F9FF1A9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Function:</a:t>
            </a:r>
            <a:br>
              <a:rPr lang="en-US" sz="4800"/>
            </a:br>
            <a:endParaRPr lang="en-US" sz="4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72938-6051-3943-9011-D67FA2E7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/>
              <a:t>To express the completion of action.</a:t>
            </a:r>
          </a:p>
          <a:p>
            <a:pPr marL="0" indent="0">
              <a:buNone/>
            </a:pPr>
            <a:r>
              <a:rPr lang="en-US" sz="4000"/>
              <a:t>“I have fulfilled my promise”</a:t>
            </a:r>
          </a:p>
          <a:p>
            <a:r>
              <a:rPr lang="en-US" sz="4000"/>
              <a:t>To express action which is just over.</a:t>
            </a:r>
          </a:p>
          <a:p>
            <a:pPr marL="0" indent="0">
              <a:buNone/>
            </a:pPr>
            <a:r>
              <a:rPr lang="en-US" sz="4000"/>
              <a:t>“I have read the novel”.</a:t>
            </a:r>
          </a:p>
          <a:p>
            <a:r>
              <a:rPr lang="en-US" sz="4000"/>
              <a:t>To show the time of the action as indefinte.</a:t>
            </a:r>
          </a:p>
          <a:p>
            <a:pPr marL="0" indent="0">
              <a:buNone/>
            </a:pPr>
            <a:r>
              <a:rPr lang="en-US" sz="4000"/>
              <a:t>“I have met this gentleman before”.</a:t>
            </a:r>
          </a:p>
          <a:p>
            <a:r>
              <a:rPr lang="en-US" sz="4000"/>
              <a:t>There are some words,phrases associated with this:(since,already,always,often,never,now,today,yet etc).</a:t>
            </a:r>
          </a:p>
        </p:txBody>
      </p:sp>
    </p:spTree>
    <p:extLst>
      <p:ext uri="{BB962C8B-B14F-4D97-AF65-F5344CB8AC3E}">
        <p14:creationId xmlns:p14="http://schemas.microsoft.com/office/powerpoint/2010/main" val="810530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ED61F-00DC-B44F-AFBB-E25DA1813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Present perfect continuous tense: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7850C-A093-A14A-9E47-B0BDE2030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/>
              <a:t>When an action is mentioned as going on continuously and still continuing at the moment of speaking.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 have been serving.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They have been playing since 5’o clock.</a:t>
            </a:r>
          </a:p>
        </p:txBody>
      </p:sp>
    </p:spTree>
    <p:extLst>
      <p:ext uri="{BB962C8B-B14F-4D97-AF65-F5344CB8AC3E}">
        <p14:creationId xmlns:p14="http://schemas.microsoft.com/office/powerpoint/2010/main" val="15648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8EB88-0067-BE43-AAFC-B4C7AE2F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Structure: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D26C6-9F42-ED45-A861-1141F666E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Subject+has/have+been+verb(1</a:t>
            </a:r>
            <a:r>
              <a:rPr lang="en-US" sz="4000" baseline="30000"/>
              <a:t>st</a:t>
            </a:r>
            <a:r>
              <a:rPr lang="en-US" sz="4000"/>
              <a:t>)+ing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 have been reading a book.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She has been reading a book.</a:t>
            </a:r>
          </a:p>
        </p:txBody>
      </p:sp>
    </p:spTree>
    <p:extLst>
      <p:ext uri="{BB962C8B-B14F-4D97-AF65-F5344CB8AC3E}">
        <p14:creationId xmlns:p14="http://schemas.microsoft.com/office/powerpoint/2010/main" val="3022522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A4DC2-846C-0F48-8C49-37A2152F1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Negative: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9D793-8A7E-0F40-B0B7-53DD66C40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660922"/>
            <a:ext cx="10817224" cy="4250300"/>
          </a:xfrm>
        </p:spPr>
        <p:txBody>
          <a:bodyPr>
            <a:normAutofit/>
          </a:bodyPr>
          <a:lstStyle/>
          <a:p>
            <a:r>
              <a:rPr lang="en-US" sz="4000"/>
              <a:t>Subject+has/have+not+been+verb(1</a:t>
            </a:r>
            <a:r>
              <a:rPr lang="en-US" sz="4000" baseline="30000"/>
              <a:t>st</a:t>
            </a:r>
            <a:r>
              <a:rPr lang="en-US" sz="4000"/>
              <a:t>)+ing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 have not been reading a book.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She has not been reading a book.</a:t>
            </a:r>
          </a:p>
          <a:p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08656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72B1A-A3C4-A848-A2E1-BF9BE3D5B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Interrogative: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ADD4E-AA7C-E34A-900F-C25596D19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1562" y="1540189"/>
            <a:ext cx="9849843" cy="3777622"/>
          </a:xfrm>
        </p:spPr>
        <p:txBody>
          <a:bodyPr>
            <a:normAutofit/>
          </a:bodyPr>
          <a:lstStyle/>
          <a:p>
            <a:r>
              <a:rPr lang="en-US" sz="4000"/>
              <a:t>Has/Have+subject+been+verb(1</a:t>
            </a:r>
            <a:r>
              <a:rPr lang="en-US" sz="4000" baseline="30000"/>
              <a:t>st</a:t>
            </a:r>
            <a:r>
              <a:rPr lang="en-US" sz="4000"/>
              <a:t>)+ing+?</a:t>
            </a:r>
          </a:p>
          <a:p>
            <a:r>
              <a:rPr lang="en-US" sz="4000"/>
              <a:t>For example:</a:t>
            </a:r>
          </a:p>
          <a:p>
            <a:r>
              <a:rPr lang="en-US" sz="4000"/>
              <a:t>Have I been reading a book?</a:t>
            </a:r>
          </a:p>
          <a:p>
            <a:r>
              <a:rPr lang="en-US" sz="4000"/>
              <a:t>Has she been reading a book?</a:t>
            </a:r>
          </a:p>
          <a:p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97604425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Wisp</vt:lpstr>
      <vt:lpstr>Present perfect Tense:</vt:lpstr>
      <vt:lpstr>Structure:</vt:lpstr>
      <vt:lpstr>Negative:</vt:lpstr>
      <vt:lpstr>Interrogative:</vt:lpstr>
      <vt:lpstr>Function: </vt:lpstr>
      <vt:lpstr>Present perfect continuous tense:</vt:lpstr>
      <vt:lpstr>Structure:</vt:lpstr>
      <vt:lpstr>Negative:</vt:lpstr>
      <vt:lpstr>Interrogative:</vt:lpstr>
      <vt:lpstr>Function:</vt:lpstr>
      <vt:lpstr>Use of since And For: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Tense:</dc:title>
  <dc:creator>sanatulla60@gmail.com</dc:creator>
  <cp:lastModifiedBy>sanatulla60@gmail.com</cp:lastModifiedBy>
  <cp:revision>8</cp:revision>
  <dcterms:created xsi:type="dcterms:W3CDTF">2020-07-18T11:01:30Z</dcterms:created>
  <dcterms:modified xsi:type="dcterms:W3CDTF">2020-07-28T07:26:46Z</dcterms:modified>
</cp:coreProperties>
</file>