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7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0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1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1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F14B-5D0D-3C44-A149-804F6DF554CB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15F6-3AEB-3849-AF54-83E8F59EC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5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1219698" y="551358"/>
            <a:ext cx="6422384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 smtClean="0">
                <a:latin typeface="Arial"/>
                <a:cs typeface="Arial"/>
              </a:rPr>
              <a:t>PURPOSE</a:t>
            </a:r>
            <a:r>
              <a:rPr lang="en-GB" sz="3600" b="1" spc="10" dirty="0" smtClean="0">
                <a:latin typeface="Arial"/>
                <a:cs typeface="Arial"/>
              </a:rPr>
              <a:t>S</a:t>
            </a:r>
            <a:r>
              <a:rPr sz="3600" b="1" spc="10" dirty="0" smtClean="0">
                <a:latin typeface="Arial"/>
                <a:cs typeface="Arial"/>
              </a:rPr>
              <a:t> </a:t>
            </a:r>
            <a:r>
              <a:rPr sz="3600" b="1" spc="10" dirty="0">
                <a:latin typeface="Arial"/>
                <a:cs typeface="Arial"/>
              </a:rPr>
              <a:t>OF EVALUATION</a:t>
            </a:r>
            <a:endParaRPr sz="3600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2413000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2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36525" y="136525"/>
            <a:ext cx="8866251" cy="6581775"/>
          </a:xfrm>
          <a:custGeom>
            <a:avLst/>
            <a:gdLst/>
            <a:ahLst/>
            <a:cxnLst/>
            <a:rect l="l" t="t" r="r" b="b"/>
            <a:pathLst>
              <a:path w="8866251" h="6581775">
                <a:moveTo>
                  <a:pt x="0" y="6581775"/>
                </a:moveTo>
                <a:lnTo>
                  <a:pt x="0" y="0"/>
                </a:lnTo>
                <a:lnTo>
                  <a:pt x="8866251" y="0"/>
                </a:lnTo>
                <a:lnTo>
                  <a:pt x="8866251" y="6581775"/>
                </a:lnTo>
                <a:lnTo>
                  <a:pt x="0" y="6581775"/>
                </a:lnTo>
                <a:close/>
              </a:path>
            </a:pathLst>
          </a:custGeom>
          <a:solidFill>
            <a:srgbClr val="00660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text 1"/>
          <p:cNvSpPr txBox="1"/>
          <p:nvPr/>
        </p:nvSpPr>
        <p:spPr>
          <a:xfrm>
            <a:off x="1219698" y="551358"/>
            <a:ext cx="6422384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 smtClean="0">
                <a:latin typeface="Arial"/>
                <a:cs typeface="Arial"/>
              </a:rPr>
              <a:t>PURPOSE</a:t>
            </a:r>
            <a:r>
              <a:rPr lang="en-GB" sz="3600" b="1" spc="10" dirty="0" smtClean="0">
                <a:latin typeface="Arial"/>
                <a:cs typeface="Arial"/>
              </a:rPr>
              <a:t>S</a:t>
            </a:r>
            <a:r>
              <a:rPr sz="3600" b="1" spc="10" dirty="0" smtClean="0">
                <a:latin typeface="Arial"/>
                <a:cs typeface="Arial"/>
              </a:rPr>
              <a:t> </a:t>
            </a:r>
            <a:r>
              <a:rPr sz="3600" b="1" spc="10" dirty="0">
                <a:latin typeface="Arial"/>
                <a:cs typeface="Arial"/>
              </a:rPr>
              <a:t>OF EVALUATION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7116" y="1670763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0016" y="1670763"/>
            <a:ext cx="6130665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discover the extend of competence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7116" y="2182932"/>
            <a:ext cx="223189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0016" y="2182932"/>
            <a:ext cx="5718335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predict the educational practices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16" y="2695272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2695272"/>
            <a:ext cx="686270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certify student’s degree, proficiency in 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0016" y="3121992"/>
            <a:ext cx="4828542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particular educational practice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47116" y="3634310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90016" y="3634310"/>
            <a:ext cx="6527303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appraise the status of and changes 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90016" y="4061030"/>
            <a:ext cx="2984193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student’s behavior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47116" y="4573095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90016" y="4573095"/>
            <a:ext cx="7517655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make provision for guiding the growth of 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90016" y="4999815"/>
            <a:ext cx="284925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individual student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47116" y="5512209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90016" y="5512209"/>
            <a:ext cx="759755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diagnose the individual students educational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90016" y="5938929"/>
            <a:ext cx="3757584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weakness and strength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880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36525" y="136525"/>
            <a:ext cx="8866251" cy="6581775"/>
          </a:xfrm>
          <a:custGeom>
            <a:avLst/>
            <a:gdLst/>
            <a:ahLst/>
            <a:cxnLst/>
            <a:rect l="l" t="t" r="r" b="b"/>
            <a:pathLst>
              <a:path w="8866251" h="6581775">
                <a:moveTo>
                  <a:pt x="0" y="6581775"/>
                </a:moveTo>
                <a:lnTo>
                  <a:pt x="0" y="0"/>
                </a:lnTo>
                <a:lnTo>
                  <a:pt x="8866251" y="0"/>
                </a:lnTo>
                <a:lnTo>
                  <a:pt x="8866251" y="6581775"/>
                </a:lnTo>
                <a:lnTo>
                  <a:pt x="0" y="6581775"/>
                </a:lnTo>
                <a:close/>
              </a:path>
            </a:pathLst>
          </a:custGeom>
          <a:solidFill>
            <a:srgbClr val="00660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547116" y="911019"/>
            <a:ext cx="5535004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PURPOSE OF EVALUATION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7116" y="1670763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0016" y="1670763"/>
            <a:ext cx="6130665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discover the extend of competence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7116" y="2182932"/>
            <a:ext cx="223189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0016" y="2182932"/>
            <a:ext cx="5718335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predict the educational practices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16" y="2695272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2695272"/>
            <a:ext cx="686270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certify student’s degree, proficiency in 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0016" y="3121992"/>
            <a:ext cx="4828542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particular educational practice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47116" y="3634310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90016" y="3634310"/>
            <a:ext cx="6527303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appraise the status of and changes 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90016" y="4061030"/>
            <a:ext cx="2984193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student’s behavior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47116" y="4573095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90016" y="4573095"/>
            <a:ext cx="7517655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make provision for guiding the growth of 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90016" y="4999815"/>
            <a:ext cx="284925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individual student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47116" y="5512209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90016" y="5512209"/>
            <a:ext cx="759755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diagnose the individual students educational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90016" y="5938929"/>
            <a:ext cx="3757584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weakness and strength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737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36525" y="136525"/>
            <a:ext cx="8866251" cy="6581775"/>
          </a:xfrm>
          <a:custGeom>
            <a:avLst/>
            <a:gdLst/>
            <a:ahLst/>
            <a:cxnLst/>
            <a:rect l="l" t="t" r="r" b="b"/>
            <a:pathLst>
              <a:path w="8866251" h="6581775">
                <a:moveTo>
                  <a:pt x="0" y="6581775"/>
                </a:moveTo>
                <a:lnTo>
                  <a:pt x="0" y="0"/>
                </a:lnTo>
                <a:lnTo>
                  <a:pt x="8866251" y="0"/>
                </a:lnTo>
                <a:lnTo>
                  <a:pt x="8866251" y="6581775"/>
                </a:lnTo>
                <a:lnTo>
                  <a:pt x="0" y="6581775"/>
                </a:lnTo>
                <a:close/>
              </a:path>
            </a:pathLst>
          </a:custGeom>
          <a:solidFill>
            <a:srgbClr val="00660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547116" y="1667510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890016" y="1667510"/>
            <a:ext cx="7500211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To assess the student’s progress from time to time 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0016" y="2033375"/>
            <a:ext cx="5793330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discloses student’s needs and possibilities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7116" y="2472563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0016" y="2472563"/>
            <a:ext cx="7046670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To predict the student’s future academic success 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90016" y="2838323"/>
            <a:ext cx="1388059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otherwise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47116" y="3277234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0016" y="3277234"/>
            <a:ext cx="6895489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To provide basis for modification of curriculum 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90016" y="3642973"/>
            <a:ext cx="1151771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courses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47116" y="4082161"/>
            <a:ext cx="7748625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  To locate areas where remedial measures are needed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47116" y="4521073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0016" y="4521073"/>
            <a:ext cx="733714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To provide basis for the introduction of experiences 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90016" y="4886833"/>
            <a:ext cx="706587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spc="10" dirty="0">
                <a:solidFill>
                  <a:srgbClr val="FFFFFF"/>
                </a:solidFill>
                <a:latin typeface="Arial"/>
                <a:cs typeface="Arial"/>
              </a:rPr>
              <a:t>meet the needs of individuals and group of students</a:t>
            </a:r>
            <a:endParaRPr sz="2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47116" y="5325799"/>
            <a:ext cx="793146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  Motivate students towards better attainment and growth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05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36525" y="136525"/>
            <a:ext cx="8866251" cy="6581775"/>
          </a:xfrm>
          <a:custGeom>
            <a:avLst/>
            <a:gdLst/>
            <a:ahLst/>
            <a:cxnLst/>
            <a:rect l="l" t="t" r="r" b="b"/>
            <a:pathLst>
              <a:path w="8866251" h="6581775">
                <a:moveTo>
                  <a:pt x="0" y="6581775"/>
                </a:moveTo>
                <a:lnTo>
                  <a:pt x="0" y="0"/>
                </a:lnTo>
                <a:lnTo>
                  <a:pt x="8866251" y="0"/>
                </a:lnTo>
                <a:lnTo>
                  <a:pt x="8866251" y="6581775"/>
                </a:lnTo>
                <a:lnTo>
                  <a:pt x="0" y="6581775"/>
                </a:lnTo>
                <a:close/>
              </a:path>
            </a:pathLst>
          </a:custGeom>
          <a:solidFill>
            <a:srgbClr val="00660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547116" y="1667510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890016" y="1667510"/>
            <a:ext cx="4129735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Test the efficiency of teachers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7116" y="2106527"/>
            <a:ext cx="191605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0016" y="2106527"/>
            <a:ext cx="7033464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Appraise the teachers and supervisors competence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47116" y="2545715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0016" y="2545715"/>
            <a:ext cx="7097571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spc="10" dirty="0">
                <a:solidFill>
                  <a:srgbClr val="FFFFFF"/>
                </a:solidFill>
                <a:latin typeface="Arial"/>
                <a:cs typeface="Arial"/>
              </a:rPr>
              <a:t>Improve instructions, measurements and measuring</a:t>
            </a:r>
            <a:endParaRPr sz="2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2911475"/>
            <a:ext cx="1116787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devices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47116" y="3350387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90016" y="3350387"/>
            <a:ext cx="7489850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Bring out the inherent capabilities of a student, such 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90016" y="3716125"/>
            <a:ext cx="4641867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attitudes, habits, appreciation 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90016" y="4082161"/>
            <a:ext cx="646084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understanding, manipulative skills in addition 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0016" y="4447921"/>
            <a:ext cx="5201412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conventional acquisition of knowledge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47116" y="4886833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90016" y="4886833"/>
            <a:ext cx="774130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spc="10" dirty="0">
                <a:solidFill>
                  <a:srgbClr val="FFFFFF"/>
                </a:solidFill>
                <a:latin typeface="Arial"/>
                <a:cs typeface="Arial"/>
              </a:rPr>
              <a:t>Serves as method of self improvement, improving school</a:t>
            </a:r>
            <a:endParaRPr sz="2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890016" y="5252698"/>
            <a:ext cx="7054329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learning relations and as a guiding principles for 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90016" y="5618683"/>
            <a:ext cx="4827371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selection of supervisory techniques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949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270</Words>
  <Application>Microsoft Macintosh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Yaseen</dc:creator>
  <cp:lastModifiedBy>Mohammed Yaseen</cp:lastModifiedBy>
  <cp:revision>2</cp:revision>
  <dcterms:created xsi:type="dcterms:W3CDTF">2020-05-02T05:55:26Z</dcterms:created>
  <dcterms:modified xsi:type="dcterms:W3CDTF">2020-05-02T06:03:41Z</dcterms:modified>
</cp:coreProperties>
</file>